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97" r:id="rId4"/>
    <p:sldId id="29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8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88" autoAdjust="0"/>
    <p:restoredTop sz="94660"/>
  </p:normalViewPr>
  <p:slideViewPr>
    <p:cSldViewPr>
      <p:cViewPr>
        <p:scale>
          <a:sx n="88" d="100"/>
          <a:sy n="88" d="100"/>
        </p:scale>
        <p:origin x="-13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FC81-7A7B-4779-9A98-6D6955D9B33E}" type="datetimeFigureOut">
              <a:rPr lang="en-IN" smtClean="0"/>
              <a:pPr/>
              <a:t>07-09-2018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B10B2-EB39-4E4A-8AA7-B55D3A5FC7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41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251E-5452-4FAE-8856-70CE8DBB4DF6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2445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251E-5452-4FAE-8856-70CE8DBB4DF6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358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251E-5452-4FAE-8856-70CE8DBB4DF6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9043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FB5B-613A-4DD8-9FC5-02004E00FD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3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archindia.com/epoxy-cold-welding-compound.php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85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7EDB-6279-473C-9840-6A4E456B0DB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000" y="63000"/>
            <a:ext cx="9000000" cy="67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42844" y="6080583"/>
            <a:ext cx="33762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00" dirty="0" smtClean="0"/>
              <a:t>Slides Adapted from Prof. P. </a:t>
            </a:r>
            <a:r>
              <a:rPr lang="en-IN" sz="900" dirty="0" err="1" smtClean="0"/>
              <a:t>Venkitanarayanan</a:t>
            </a:r>
            <a:endParaRPr lang="en-IN" sz="900" dirty="0" smtClean="0">
              <a:hlinkClick r:id="rId2"/>
            </a:endParaRPr>
          </a:p>
          <a:p>
            <a:r>
              <a:rPr lang="en-IN" sz="900" dirty="0" smtClean="0">
                <a:hlinkClick r:id="rId2"/>
              </a:rPr>
              <a:t>http</a:t>
            </a:r>
            <a:r>
              <a:rPr lang="en-IN" sz="900" dirty="0">
                <a:hlinkClick r:id="rId2"/>
              </a:rPr>
              <a:t>://www.monarchindia.com/epoxy-cold-welding-compound.php</a:t>
            </a:r>
          </a:p>
          <a:p>
            <a:r>
              <a:rPr lang="en-IN" sz="900" dirty="0"/>
              <a:t>Machine drawing by K L Narayana, P </a:t>
            </a:r>
            <a:r>
              <a:rPr lang="en-IN" sz="900" dirty="0" err="1"/>
              <a:t>kannaiah</a:t>
            </a:r>
            <a:r>
              <a:rPr lang="en-IN" sz="900" dirty="0"/>
              <a:t> and V </a:t>
            </a:r>
            <a:r>
              <a:rPr lang="en-IN" sz="900" dirty="0" err="1"/>
              <a:t>reddy</a:t>
            </a:r>
            <a:endParaRPr lang="en-IN" sz="9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739060" y="6019614"/>
            <a:ext cx="3305226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ANUPAM SAXENA</a:t>
            </a:r>
          </a:p>
          <a:p>
            <a:pPr algn="ctr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ME 251 LECTURE  </a:t>
            </a:r>
            <a:r>
              <a:rPr lang="en-US" sz="1400" b="1" u="sng" dirty="0">
                <a:latin typeface="Arial" pitchFamily="34" charset="0"/>
                <a:cs typeface="Arial" pitchFamily="34" charset="0"/>
              </a:rPr>
              <a:t>V</a:t>
            </a:r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THREADED FASTENERS</a:t>
            </a:r>
            <a:endParaRPr lang="en-US" sz="1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4"/>
          <p:cNvSpPr txBox="1"/>
          <p:nvPr userDrawn="1"/>
        </p:nvSpPr>
        <p:spPr>
          <a:xfrm>
            <a:off x="142844" y="6489778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8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7EDB-6279-473C-9840-6A4E456B0DB0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EB1A-3274-472F-9E11-493767AB9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5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nyango.carbonmade.com/projects/4388020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hyperlink" Target="https://donyango.carbonmade.com/projects/4388020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nyango.carbonmade.com/projects/4388020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 251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err="1" smtClean="0">
                <a:solidFill>
                  <a:schemeClr val="tx1"/>
                </a:solidFill>
              </a:rPr>
              <a:t>Anupam</a:t>
            </a:r>
            <a:r>
              <a:rPr lang="en-US" sz="4600" dirty="0" smtClean="0">
                <a:solidFill>
                  <a:schemeClr val="tx1"/>
                </a:solidFill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</a:rPr>
              <a:t>Saxena</a:t>
            </a:r>
            <a:endParaRPr lang="en-US" sz="4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Mechanical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Compliant and Robotic Systems Lab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 Institute of T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chnology Kanpur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5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6172200" cy="479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so many profiles?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38" y="1285860"/>
            <a:ext cx="8462142" cy="4572031"/>
          </a:xfrm>
        </p:spPr>
        <p:txBody>
          <a:bodyPr>
            <a:noAutofit/>
          </a:bodyPr>
          <a:lstStyle/>
          <a:p>
            <a:r>
              <a:rPr lang="en-US" sz="1500" dirty="0" smtClean="0"/>
              <a:t>V threads: </a:t>
            </a:r>
          </a:p>
          <a:p>
            <a:pPr lvl="1"/>
            <a:r>
              <a:rPr lang="en-US" sz="1500" dirty="0" smtClean="0">
                <a:solidFill>
                  <a:srgbClr val="0000CC"/>
                </a:solidFill>
              </a:rPr>
              <a:t>Large flank area and hence more friction. Used in effective positioning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Difficult to make. Relatively weak</a:t>
            </a:r>
          </a:p>
          <a:p>
            <a:pPr lvl="1">
              <a:buNone/>
            </a:pPr>
            <a:endParaRPr lang="en-US" sz="15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1500" dirty="0" smtClean="0">
              <a:solidFill>
                <a:srgbClr val="FF0000"/>
              </a:solidFill>
            </a:endParaRPr>
          </a:p>
          <a:p>
            <a:r>
              <a:rPr lang="en-US" sz="1500" dirty="0" err="1" smtClean="0"/>
              <a:t>Whiteworh</a:t>
            </a:r>
            <a:r>
              <a:rPr lang="en-US" sz="1500" dirty="0" smtClean="0"/>
              <a:t> thread: Radius at crest and root reduces stress concentration</a:t>
            </a:r>
          </a:p>
          <a:p>
            <a:endParaRPr lang="en-US" sz="1500" dirty="0" smtClean="0"/>
          </a:p>
          <a:p>
            <a:r>
              <a:rPr lang="en-US" sz="1500" dirty="0" smtClean="0"/>
              <a:t>Square thread:</a:t>
            </a:r>
          </a:p>
          <a:p>
            <a:pPr lvl="1"/>
            <a:r>
              <a:rPr lang="en-US" sz="1500" dirty="0" smtClean="0"/>
              <a:t>Good for power transmission</a:t>
            </a:r>
          </a:p>
          <a:p>
            <a:pPr lvl="1"/>
            <a:r>
              <a:rPr lang="en-US" sz="1500" dirty="0" smtClean="0"/>
              <a:t>Flanks are perpendicular to thread axis allowing high load capacity</a:t>
            </a:r>
          </a:p>
          <a:p>
            <a:endParaRPr lang="en-US" sz="1500" dirty="0" smtClean="0"/>
          </a:p>
          <a:p>
            <a:r>
              <a:rPr lang="en-US" sz="1500" dirty="0" smtClean="0"/>
              <a:t>ACME thread: More stronger than square thread and easier to cut compared to square thread</a:t>
            </a:r>
          </a:p>
          <a:p>
            <a:endParaRPr lang="en-US" sz="1500" dirty="0" smtClean="0"/>
          </a:p>
          <a:p>
            <a:r>
              <a:rPr lang="en-US" sz="1500" dirty="0" smtClean="0"/>
              <a:t>Buttress thread: Used for transmitting power in one direction</a:t>
            </a:r>
          </a:p>
          <a:p>
            <a:endParaRPr lang="en-US" sz="1500" dirty="0" smtClean="0"/>
          </a:p>
          <a:p>
            <a:r>
              <a:rPr lang="en-US" sz="1500" dirty="0" smtClean="0"/>
              <a:t>Worm: Used in power transmission with speed reduction</a:t>
            </a:r>
          </a:p>
          <a:p>
            <a:pPr>
              <a:buNone/>
            </a:pP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18542"/>
            <a:ext cx="5976664" cy="994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Single start and Multi-start threads</a:t>
            </a:r>
            <a:endParaRPr lang="en-US" sz="32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485900" y="5429250"/>
            <a:ext cx="6172200" cy="400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Used when fast action is required</a:t>
            </a:r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332" y="1807370"/>
            <a:ext cx="1807369" cy="156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882" y="1885950"/>
            <a:ext cx="1864519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570" y="1871662"/>
            <a:ext cx="1964531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050" y="3429000"/>
            <a:ext cx="1714500" cy="17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3350" y="3437929"/>
            <a:ext cx="1428750" cy="17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051" y="3434358"/>
            <a:ext cx="146446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93098" y="148590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Single start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1275" y="1485901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Double start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1" y="1485901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Triple start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7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76" y="604224"/>
            <a:ext cx="3687496" cy="479822"/>
          </a:xfrm>
        </p:spPr>
        <p:txBody>
          <a:bodyPr>
            <a:noAutofit/>
          </a:bodyPr>
          <a:lstStyle/>
          <a:p>
            <a:r>
              <a:rPr lang="en-US" sz="2400" dirty="0" smtClean="0"/>
              <a:t>Left and Right hand threads</a:t>
            </a:r>
            <a:endParaRPr lang="en-US" sz="24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564" y="1110954"/>
            <a:ext cx="2750344" cy="14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843" y="1009089"/>
            <a:ext cx="2850356" cy="143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36532" y="2628901"/>
            <a:ext cx="108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Left hand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000372"/>
            <a:ext cx="65263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3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1872"/>
            <a:ext cx="3096344" cy="47982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Thread designation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57451" y="3198114"/>
            <a:ext cx="4457701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</a:rPr>
              <a:t>M 16 x 1.5 8 g </a:t>
            </a:r>
            <a:r>
              <a:rPr lang="en-US" sz="3000" b="1" dirty="0" err="1">
                <a:solidFill>
                  <a:srgbClr val="0000CC"/>
                </a:solidFill>
              </a:rPr>
              <a:t>LH</a:t>
            </a:r>
            <a:r>
              <a:rPr lang="en-US" sz="3000" b="1" dirty="0">
                <a:solidFill>
                  <a:srgbClr val="0000CC"/>
                </a:solidFill>
              </a:rPr>
              <a:t> DOUBLE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6143636" y="4714884"/>
            <a:ext cx="1771650" cy="630936"/>
          </a:xfrm>
          <a:prstGeom prst="borderCallout2">
            <a:avLst>
              <a:gd name="adj1" fmla="val -10581"/>
              <a:gd name="adj2" fmla="val 63556"/>
              <a:gd name="adj3" fmla="val -151410"/>
              <a:gd name="adj4" fmla="val 63133"/>
              <a:gd name="adj5" fmla="val -187491"/>
              <a:gd name="adj6" fmla="val 247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Number of starts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1314450" y="4626864"/>
            <a:ext cx="1543050" cy="630936"/>
          </a:xfrm>
          <a:prstGeom prst="borderCallout2">
            <a:avLst>
              <a:gd name="adj1" fmla="val -5405"/>
              <a:gd name="adj2" fmla="val 28704"/>
              <a:gd name="adj3" fmla="val -118629"/>
              <a:gd name="adj4" fmla="val 28395"/>
              <a:gd name="adj5" fmla="val -173041"/>
              <a:gd name="adj6" fmla="val 7890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Metric thread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1657350" y="1769364"/>
            <a:ext cx="1771650" cy="630936"/>
          </a:xfrm>
          <a:prstGeom prst="borderCallout2">
            <a:avLst>
              <a:gd name="adj1" fmla="val 105017"/>
              <a:gd name="adj2" fmla="val 65696"/>
              <a:gd name="adj3" fmla="val 191284"/>
              <a:gd name="adj4" fmla="val 65736"/>
              <a:gd name="adj5" fmla="val 252252"/>
              <a:gd name="adj6" fmla="val 8278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Major diameter (mm)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3771900" y="1655064"/>
            <a:ext cx="1771650" cy="630936"/>
          </a:xfrm>
          <a:prstGeom prst="borderCallout2">
            <a:avLst>
              <a:gd name="adj1" fmla="val 105017"/>
              <a:gd name="adj2" fmla="val 16541"/>
              <a:gd name="adj3" fmla="val 170580"/>
              <a:gd name="adj4" fmla="val 6135"/>
              <a:gd name="adj5" fmla="val 262906"/>
              <a:gd name="adj6" fmla="val 59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Pitch (mm)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Fine &amp; Course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4972050" y="2378583"/>
            <a:ext cx="1771650" cy="630936"/>
          </a:xfrm>
          <a:prstGeom prst="borderCallout2">
            <a:avLst>
              <a:gd name="adj1" fmla="val 42905"/>
              <a:gd name="adj2" fmla="val -2507"/>
              <a:gd name="adj3" fmla="val 74717"/>
              <a:gd name="adj4" fmla="val -35589"/>
              <a:gd name="adj5" fmla="val 147007"/>
              <a:gd name="adj6" fmla="val -3580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Bolt grade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3428992" y="4655452"/>
            <a:ext cx="1771650" cy="630936"/>
          </a:xfrm>
          <a:prstGeom prst="borderCallout2">
            <a:avLst>
              <a:gd name="adj1" fmla="val -5319"/>
              <a:gd name="adj2" fmla="val 54498"/>
              <a:gd name="adj3" fmla="val -58802"/>
              <a:gd name="adj4" fmla="val 65613"/>
              <a:gd name="adj5" fmla="val -151647"/>
              <a:gd name="adj6" fmla="val 6535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Tolerance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5143500" y="3883914"/>
            <a:ext cx="1771650" cy="630936"/>
          </a:xfrm>
          <a:prstGeom prst="borderCallout2">
            <a:avLst>
              <a:gd name="adj1" fmla="val 42905"/>
              <a:gd name="adj2" fmla="val -2507"/>
              <a:gd name="adj3" fmla="val -2087"/>
              <a:gd name="adj4" fmla="val -15025"/>
              <a:gd name="adj5" fmla="val -40191"/>
              <a:gd name="adj6" fmla="val -14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Hand or Helix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6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125" y="986996"/>
            <a:ext cx="275706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550" dirty="0"/>
              <a:t>Thread Designation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224" y="1570853"/>
            <a:ext cx="8767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</a:rPr>
              <a:t>M10 × 1.25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</a:t>
            </a:r>
            <a:r>
              <a:rPr lang="en-IN" dirty="0"/>
              <a:t>METRIC thread of nominal diameter 10 mm and pitch 1.25 </a:t>
            </a:r>
            <a:r>
              <a:rPr lang="en-IN" dirty="0" smtClean="0"/>
              <a:t>mm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SQ 40 × 10 </a:t>
            </a:r>
            <a:r>
              <a:rPr lang="en-US" dirty="0"/>
              <a:t>– SQUARE thread of nominal diameter 40 mm and pitch 10 mm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ACME </a:t>
            </a:r>
            <a:r>
              <a:rPr lang="en-US" dirty="0">
                <a:solidFill>
                  <a:srgbClr val="FF0000"/>
                </a:solidFill>
              </a:rPr>
              <a:t>40 × 8 </a:t>
            </a:r>
            <a:r>
              <a:rPr lang="en-US" dirty="0"/>
              <a:t>– ACME thread of nominal diameter 40 mm and pitch 8 mm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WORM </a:t>
            </a:r>
            <a:r>
              <a:rPr lang="en-US" dirty="0">
                <a:solidFill>
                  <a:srgbClr val="FF0000"/>
                </a:solidFill>
              </a:rPr>
              <a:t>40 × 10 </a:t>
            </a:r>
            <a:r>
              <a:rPr lang="en-US" dirty="0"/>
              <a:t>– WORM thread of nominal diameter 40 mm and pitch 10 mm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4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5" y="808636"/>
            <a:ext cx="6670080" cy="479822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Conventional representation of threads in drawings</a:t>
            </a:r>
            <a:endParaRPr lang="en-US" sz="24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23528" y="4657726"/>
            <a:ext cx="8568952" cy="77303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distance between the line representing crest and root should be close to the actual distance but not less than 0.7 mm</a:t>
            </a:r>
          </a:p>
          <a:p>
            <a:r>
              <a:rPr lang="en-US" sz="1800" dirty="0"/>
              <a:t>In the sectional view, the hatching lines should extend till the crest of the thread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1" y="1596851"/>
            <a:ext cx="365045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1428750" y="2682701"/>
            <a:ext cx="1257300" cy="459486"/>
          </a:xfrm>
          <a:prstGeom prst="borderCallout2">
            <a:avLst>
              <a:gd name="adj1" fmla="val -6126"/>
              <a:gd name="adj2" fmla="val 28031"/>
              <a:gd name="adj3" fmla="val -31001"/>
              <a:gd name="adj4" fmla="val 57576"/>
              <a:gd name="adj5" fmla="val -58002"/>
              <a:gd name="adj6" fmla="val 5755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CC"/>
                </a:solidFill>
              </a:rPr>
              <a:t>Crest (LT-A)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3257550" y="2568401"/>
            <a:ext cx="1257300" cy="459486"/>
          </a:xfrm>
          <a:prstGeom prst="borderCallout2">
            <a:avLst>
              <a:gd name="adj1" fmla="val 43625"/>
              <a:gd name="adj2" fmla="val -2272"/>
              <a:gd name="adj3" fmla="val 43625"/>
              <a:gd name="adj4" fmla="val -25758"/>
              <a:gd name="adj5" fmla="val -51264"/>
              <a:gd name="adj6" fmla="val -6621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CC"/>
                </a:solidFill>
              </a:rPr>
              <a:t>Root (LT-B)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5553075" y="1939751"/>
            <a:ext cx="2162175" cy="459486"/>
          </a:xfrm>
          <a:prstGeom prst="borderCallout2">
            <a:avLst>
              <a:gd name="adj1" fmla="val 39479"/>
              <a:gd name="adj2" fmla="val -757"/>
              <a:gd name="adj3" fmla="val -24783"/>
              <a:gd name="adj4" fmla="val -10269"/>
              <a:gd name="adj5" fmla="val -22243"/>
              <a:gd name="adj6" fmla="val -3414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CC"/>
                </a:solidFill>
              </a:rPr>
              <a:t>Root (LT-B)  represented by Partial circle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428751" y="3311351"/>
            <a:ext cx="255031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699" y="3301826"/>
            <a:ext cx="964406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14500" y="1311102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Visible threads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4111452"/>
            <a:ext cx="209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Sectional front view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350" y="3489946"/>
            <a:ext cx="234315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689846"/>
            <a:ext cx="1100138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57851" y="4340052"/>
            <a:ext cx="165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Hidden threads</a:t>
            </a:r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7050874" y="3709606"/>
            <a:ext cx="415682" cy="415682"/>
          </a:xfrm>
          <a:prstGeom prst="arc">
            <a:avLst>
              <a:gd name="adj1" fmla="val 4413191"/>
              <a:gd name="adj2" fmla="val 60767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4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uild="p"/>
      <p:bldP spid="5" grpId="0" animBg="1"/>
      <p:bldP spid="6" grpId="0" animBg="1"/>
      <p:bldP spid="7" grpId="0" animBg="1"/>
      <p:bldP spid="11" grpId="0"/>
      <p:bldP spid="12" grpId="0"/>
      <p:bldP spid="1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 t="3404" b="3404"/>
          <a:stretch>
            <a:fillRect/>
          </a:stretch>
        </p:blipFill>
        <p:spPr bwMode="auto">
          <a:xfrm>
            <a:off x="1035844" y="1371601"/>
            <a:ext cx="5157788" cy="16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85825"/>
            <a:ext cx="6413599" cy="479822"/>
          </a:xfrm>
        </p:spPr>
        <p:txBody>
          <a:bodyPr>
            <a:noAutofit/>
          </a:bodyPr>
          <a:lstStyle/>
          <a:p>
            <a:r>
              <a:rPr lang="en-US" sz="2400" dirty="0" smtClean="0"/>
              <a:t>Schematic representation of V threads in drawings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4" y="4857750"/>
            <a:ext cx="6400800" cy="97155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Gives more details than the simplified representation</a:t>
            </a:r>
          </a:p>
          <a:p>
            <a:r>
              <a:rPr lang="en-US" dirty="0" smtClean="0"/>
              <a:t>Used only for visible external threads or sectional view of internal threads- hatching ends at the root line in sectional view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5" y="3286126"/>
            <a:ext cx="1707356" cy="112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5994" y="3286125"/>
            <a:ext cx="1243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7595" y="3286125"/>
            <a:ext cx="1693069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394" y="3257551"/>
            <a:ext cx="1228725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78844" y="2854152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Visible threads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8845" y="4457701"/>
            <a:ext cx="339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Sectional view of internal threads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5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428750"/>
            <a:ext cx="5364956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" y="773907"/>
            <a:ext cx="5622399" cy="994172"/>
          </a:xfrm>
        </p:spPr>
        <p:txBody>
          <a:bodyPr>
            <a:noAutofit/>
          </a:bodyPr>
          <a:lstStyle/>
          <a:p>
            <a:r>
              <a:rPr lang="en-US" sz="2400" dirty="0" smtClean="0"/>
              <a:t>Schematic representation of square threads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586" y="5254847"/>
            <a:ext cx="6172200" cy="3655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Note the hatching in the sectional 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2914651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Visible threads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3371851"/>
            <a:ext cx="4329113" cy="155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86101" y="4797252"/>
            <a:ext cx="339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Sectional view of internal threads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3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22593"/>
            <a:ext cx="5400600" cy="5620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Representation of threads in an Assembly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4546997"/>
            <a:ext cx="6172200" cy="36552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Bolts and threads are not sectioned in a sectional view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1" y="2228850"/>
            <a:ext cx="200934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1" y="2000250"/>
            <a:ext cx="2521744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3684635" y="3211213"/>
            <a:ext cx="13217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V="1">
            <a:off x="5006423" y="2778140"/>
            <a:ext cx="0" cy="4330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4675975" y="2778140"/>
            <a:ext cx="0" cy="4330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3684635" y="2778140"/>
            <a:ext cx="0" cy="4330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4015080" y="2778140"/>
            <a:ext cx="0" cy="4330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4015080" y="3211213"/>
            <a:ext cx="0" cy="238694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4015081" y="5598156"/>
            <a:ext cx="66089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4675974" y="3211213"/>
            <a:ext cx="0" cy="238694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V="1">
            <a:off x="4610927" y="4404685"/>
            <a:ext cx="0" cy="119347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V="1">
            <a:off x="4082732" y="4404683"/>
            <a:ext cx="0" cy="119347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4015081" y="2707638"/>
            <a:ext cx="660893" cy="70502"/>
          </a:xfrm>
          <a:custGeom>
            <a:avLst/>
            <a:gdLst>
              <a:gd name="T0" fmla="*/ 254 w 254"/>
              <a:gd name="T1" fmla="*/ 21 h 21"/>
              <a:gd name="T2" fmla="*/ 227 w 254"/>
              <a:gd name="T3" fmla="*/ 13 h 21"/>
              <a:gd name="T4" fmla="*/ 199 w 254"/>
              <a:gd name="T5" fmla="*/ 7 h 21"/>
              <a:gd name="T6" fmla="*/ 170 w 254"/>
              <a:gd name="T7" fmla="*/ 2 h 21"/>
              <a:gd name="T8" fmla="*/ 142 w 254"/>
              <a:gd name="T9" fmla="*/ 0 h 21"/>
              <a:gd name="T10" fmla="*/ 113 w 254"/>
              <a:gd name="T11" fmla="*/ 0 h 21"/>
              <a:gd name="T12" fmla="*/ 84 w 254"/>
              <a:gd name="T13" fmla="*/ 2 h 21"/>
              <a:gd name="T14" fmla="*/ 56 w 254"/>
              <a:gd name="T15" fmla="*/ 7 h 21"/>
              <a:gd name="T16" fmla="*/ 28 w 254"/>
              <a:gd name="T17" fmla="*/ 13 h 21"/>
              <a:gd name="T18" fmla="*/ 0 w 254"/>
              <a:gd name="T1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21">
                <a:moveTo>
                  <a:pt x="254" y="21"/>
                </a:moveTo>
                <a:lnTo>
                  <a:pt x="227" y="13"/>
                </a:lnTo>
                <a:lnTo>
                  <a:pt x="199" y="7"/>
                </a:lnTo>
                <a:lnTo>
                  <a:pt x="170" y="2"/>
                </a:lnTo>
                <a:lnTo>
                  <a:pt x="142" y="0"/>
                </a:lnTo>
                <a:lnTo>
                  <a:pt x="113" y="0"/>
                </a:lnTo>
                <a:lnTo>
                  <a:pt x="84" y="2"/>
                </a:lnTo>
                <a:lnTo>
                  <a:pt x="56" y="7"/>
                </a:lnTo>
                <a:lnTo>
                  <a:pt x="28" y="13"/>
                </a:lnTo>
                <a:lnTo>
                  <a:pt x="0" y="21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3" name="Freeform 18"/>
          <p:cNvSpPr>
            <a:spLocks/>
          </p:cNvSpPr>
          <p:nvPr/>
        </p:nvSpPr>
        <p:spPr bwMode="auto">
          <a:xfrm>
            <a:off x="3684635" y="2707638"/>
            <a:ext cx="330448" cy="70502"/>
          </a:xfrm>
          <a:custGeom>
            <a:avLst/>
            <a:gdLst>
              <a:gd name="T0" fmla="*/ 127 w 127"/>
              <a:gd name="T1" fmla="*/ 21 h 21"/>
              <a:gd name="T2" fmla="*/ 123 w 127"/>
              <a:gd name="T3" fmla="*/ 18 h 21"/>
              <a:gd name="T4" fmla="*/ 120 w 127"/>
              <a:gd name="T5" fmla="*/ 16 h 21"/>
              <a:gd name="T6" fmla="*/ 116 w 127"/>
              <a:gd name="T7" fmla="*/ 13 h 21"/>
              <a:gd name="T8" fmla="*/ 112 w 127"/>
              <a:gd name="T9" fmla="*/ 11 h 21"/>
              <a:gd name="T10" fmla="*/ 108 w 127"/>
              <a:gd name="T11" fmla="*/ 9 h 21"/>
              <a:gd name="T12" fmla="*/ 104 w 127"/>
              <a:gd name="T13" fmla="*/ 8 h 21"/>
              <a:gd name="T14" fmla="*/ 99 w 127"/>
              <a:gd name="T15" fmla="*/ 6 h 21"/>
              <a:gd name="T16" fmla="*/ 95 w 127"/>
              <a:gd name="T17" fmla="*/ 5 h 21"/>
              <a:gd name="T18" fmla="*/ 91 w 127"/>
              <a:gd name="T19" fmla="*/ 3 h 21"/>
              <a:gd name="T20" fmla="*/ 86 w 127"/>
              <a:gd name="T21" fmla="*/ 2 h 21"/>
              <a:gd name="T22" fmla="*/ 82 w 127"/>
              <a:gd name="T23" fmla="*/ 1 h 21"/>
              <a:gd name="T24" fmla="*/ 77 w 127"/>
              <a:gd name="T25" fmla="*/ 1 h 21"/>
              <a:gd name="T26" fmla="*/ 73 w 127"/>
              <a:gd name="T27" fmla="*/ 1 h 21"/>
              <a:gd name="T28" fmla="*/ 68 w 127"/>
              <a:gd name="T29" fmla="*/ 0 h 21"/>
              <a:gd name="T30" fmla="*/ 64 w 127"/>
              <a:gd name="T31" fmla="*/ 0 h 21"/>
              <a:gd name="T32" fmla="*/ 59 w 127"/>
              <a:gd name="T33" fmla="*/ 0 h 21"/>
              <a:gd name="T34" fmla="*/ 55 w 127"/>
              <a:gd name="T35" fmla="*/ 1 h 21"/>
              <a:gd name="T36" fmla="*/ 50 w 127"/>
              <a:gd name="T37" fmla="*/ 1 h 21"/>
              <a:gd name="T38" fmla="*/ 46 w 127"/>
              <a:gd name="T39" fmla="*/ 1 h 21"/>
              <a:gd name="T40" fmla="*/ 41 w 127"/>
              <a:gd name="T41" fmla="*/ 2 h 21"/>
              <a:gd name="T42" fmla="*/ 37 w 127"/>
              <a:gd name="T43" fmla="*/ 3 h 21"/>
              <a:gd name="T44" fmla="*/ 32 w 127"/>
              <a:gd name="T45" fmla="*/ 5 h 21"/>
              <a:gd name="T46" fmla="*/ 28 w 127"/>
              <a:gd name="T47" fmla="*/ 6 h 21"/>
              <a:gd name="T48" fmla="*/ 24 w 127"/>
              <a:gd name="T49" fmla="*/ 8 h 21"/>
              <a:gd name="T50" fmla="*/ 20 w 127"/>
              <a:gd name="T51" fmla="*/ 9 h 21"/>
              <a:gd name="T52" fmla="*/ 16 w 127"/>
              <a:gd name="T53" fmla="*/ 11 h 21"/>
              <a:gd name="T54" fmla="*/ 12 w 127"/>
              <a:gd name="T55" fmla="*/ 13 h 21"/>
              <a:gd name="T56" fmla="*/ 8 w 127"/>
              <a:gd name="T57" fmla="*/ 16 h 21"/>
              <a:gd name="T58" fmla="*/ 4 w 127"/>
              <a:gd name="T59" fmla="*/ 18 h 21"/>
              <a:gd name="T60" fmla="*/ 0 w 127"/>
              <a:gd name="T6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7" h="21">
                <a:moveTo>
                  <a:pt x="127" y="21"/>
                </a:moveTo>
                <a:lnTo>
                  <a:pt x="123" y="18"/>
                </a:lnTo>
                <a:lnTo>
                  <a:pt x="120" y="16"/>
                </a:lnTo>
                <a:lnTo>
                  <a:pt x="116" y="13"/>
                </a:lnTo>
                <a:lnTo>
                  <a:pt x="112" y="11"/>
                </a:lnTo>
                <a:lnTo>
                  <a:pt x="108" y="9"/>
                </a:lnTo>
                <a:lnTo>
                  <a:pt x="104" y="8"/>
                </a:lnTo>
                <a:lnTo>
                  <a:pt x="99" y="6"/>
                </a:lnTo>
                <a:lnTo>
                  <a:pt x="95" y="5"/>
                </a:lnTo>
                <a:lnTo>
                  <a:pt x="91" y="3"/>
                </a:lnTo>
                <a:lnTo>
                  <a:pt x="86" y="2"/>
                </a:lnTo>
                <a:lnTo>
                  <a:pt x="82" y="1"/>
                </a:lnTo>
                <a:lnTo>
                  <a:pt x="77" y="1"/>
                </a:lnTo>
                <a:lnTo>
                  <a:pt x="73" y="1"/>
                </a:lnTo>
                <a:lnTo>
                  <a:pt x="68" y="0"/>
                </a:lnTo>
                <a:lnTo>
                  <a:pt x="64" y="0"/>
                </a:lnTo>
                <a:lnTo>
                  <a:pt x="59" y="0"/>
                </a:lnTo>
                <a:lnTo>
                  <a:pt x="55" y="1"/>
                </a:lnTo>
                <a:lnTo>
                  <a:pt x="50" y="1"/>
                </a:lnTo>
                <a:lnTo>
                  <a:pt x="46" y="1"/>
                </a:lnTo>
                <a:lnTo>
                  <a:pt x="41" y="2"/>
                </a:lnTo>
                <a:lnTo>
                  <a:pt x="37" y="3"/>
                </a:lnTo>
                <a:lnTo>
                  <a:pt x="32" y="5"/>
                </a:lnTo>
                <a:lnTo>
                  <a:pt x="28" y="6"/>
                </a:lnTo>
                <a:lnTo>
                  <a:pt x="24" y="8"/>
                </a:lnTo>
                <a:lnTo>
                  <a:pt x="20" y="9"/>
                </a:lnTo>
                <a:lnTo>
                  <a:pt x="16" y="11"/>
                </a:lnTo>
                <a:lnTo>
                  <a:pt x="12" y="13"/>
                </a:lnTo>
                <a:lnTo>
                  <a:pt x="8" y="16"/>
                </a:lnTo>
                <a:lnTo>
                  <a:pt x="4" y="18"/>
                </a:lnTo>
                <a:lnTo>
                  <a:pt x="0" y="21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4675975" y="2707638"/>
            <a:ext cx="330448" cy="70502"/>
          </a:xfrm>
          <a:custGeom>
            <a:avLst/>
            <a:gdLst>
              <a:gd name="T0" fmla="*/ 127 w 127"/>
              <a:gd name="T1" fmla="*/ 21 h 21"/>
              <a:gd name="T2" fmla="*/ 121 w 127"/>
              <a:gd name="T3" fmla="*/ 17 h 21"/>
              <a:gd name="T4" fmla="*/ 115 w 127"/>
              <a:gd name="T5" fmla="*/ 13 h 21"/>
              <a:gd name="T6" fmla="*/ 109 w 127"/>
              <a:gd name="T7" fmla="*/ 10 h 21"/>
              <a:gd name="T8" fmla="*/ 102 w 127"/>
              <a:gd name="T9" fmla="*/ 7 h 21"/>
              <a:gd name="T10" fmla="*/ 95 w 127"/>
              <a:gd name="T11" fmla="*/ 5 h 21"/>
              <a:gd name="T12" fmla="*/ 88 w 127"/>
              <a:gd name="T13" fmla="*/ 3 h 21"/>
              <a:gd name="T14" fmla="*/ 81 w 127"/>
              <a:gd name="T15" fmla="*/ 1 h 21"/>
              <a:gd name="T16" fmla="*/ 74 w 127"/>
              <a:gd name="T17" fmla="*/ 1 h 21"/>
              <a:gd name="T18" fmla="*/ 67 w 127"/>
              <a:gd name="T19" fmla="*/ 0 h 21"/>
              <a:gd name="T20" fmla="*/ 60 w 127"/>
              <a:gd name="T21" fmla="*/ 0 h 21"/>
              <a:gd name="T22" fmla="*/ 53 w 127"/>
              <a:gd name="T23" fmla="*/ 1 h 21"/>
              <a:gd name="T24" fmla="*/ 46 w 127"/>
              <a:gd name="T25" fmla="*/ 1 h 21"/>
              <a:gd name="T26" fmla="*/ 39 w 127"/>
              <a:gd name="T27" fmla="*/ 3 h 21"/>
              <a:gd name="T28" fmla="*/ 32 w 127"/>
              <a:gd name="T29" fmla="*/ 5 h 21"/>
              <a:gd name="T30" fmla="*/ 25 w 127"/>
              <a:gd name="T31" fmla="*/ 7 h 21"/>
              <a:gd name="T32" fmla="*/ 18 w 127"/>
              <a:gd name="T33" fmla="*/ 10 h 21"/>
              <a:gd name="T34" fmla="*/ 12 w 127"/>
              <a:gd name="T35" fmla="*/ 13 h 21"/>
              <a:gd name="T36" fmla="*/ 6 w 127"/>
              <a:gd name="T37" fmla="*/ 17 h 21"/>
              <a:gd name="T38" fmla="*/ 0 w 127"/>
              <a:gd name="T3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" h="21">
                <a:moveTo>
                  <a:pt x="127" y="21"/>
                </a:moveTo>
                <a:lnTo>
                  <a:pt x="121" y="17"/>
                </a:lnTo>
                <a:lnTo>
                  <a:pt x="115" y="13"/>
                </a:lnTo>
                <a:lnTo>
                  <a:pt x="109" y="10"/>
                </a:lnTo>
                <a:lnTo>
                  <a:pt x="102" y="7"/>
                </a:lnTo>
                <a:lnTo>
                  <a:pt x="95" y="5"/>
                </a:lnTo>
                <a:lnTo>
                  <a:pt x="88" y="3"/>
                </a:lnTo>
                <a:lnTo>
                  <a:pt x="81" y="1"/>
                </a:lnTo>
                <a:lnTo>
                  <a:pt x="74" y="1"/>
                </a:lnTo>
                <a:lnTo>
                  <a:pt x="67" y="0"/>
                </a:lnTo>
                <a:lnTo>
                  <a:pt x="60" y="0"/>
                </a:lnTo>
                <a:lnTo>
                  <a:pt x="53" y="1"/>
                </a:lnTo>
                <a:lnTo>
                  <a:pt x="46" y="1"/>
                </a:lnTo>
                <a:lnTo>
                  <a:pt x="39" y="3"/>
                </a:lnTo>
                <a:lnTo>
                  <a:pt x="32" y="5"/>
                </a:lnTo>
                <a:lnTo>
                  <a:pt x="25" y="7"/>
                </a:lnTo>
                <a:lnTo>
                  <a:pt x="18" y="10"/>
                </a:lnTo>
                <a:lnTo>
                  <a:pt x="12" y="13"/>
                </a:lnTo>
                <a:lnTo>
                  <a:pt x="6" y="17"/>
                </a:lnTo>
                <a:lnTo>
                  <a:pt x="0" y="21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3851159" y="2707638"/>
            <a:ext cx="99134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345528" y="2497397"/>
            <a:ext cx="0" cy="3457788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15"/>
          <p:cNvSpPr>
            <a:spLocks noChangeShapeType="1"/>
          </p:cNvSpPr>
          <p:nvPr/>
        </p:nvSpPr>
        <p:spPr bwMode="auto">
          <a:xfrm rot="5400000" flipV="1">
            <a:off x="4345527" y="4074238"/>
            <a:ext cx="0" cy="66089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cxnSp>
        <p:nvCxnSpPr>
          <p:cNvPr id="45" name="Straight Connector 44"/>
          <p:cNvCxnSpPr>
            <a:stCxn id="31" idx="1"/>
          </p:cNvCxnSpPr>
          <p:nvPr/>
        </p:nvCxnSpPr>
        <p:spPr>
          <a:xfrm flipH="1" flipV="1">
            <a:off x="4022033" y="4339340"/>
            <a:ext cx="60700" cy="653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30" idx="1"/>
          </p:cNvCxnSpPr>
          <p:nvPr/>
        </p:nvCxnSpPr>
        <p:spPr>
          <a:xfrm flipH="1">
            <a:off x="4610928" y="4339340"/>
            <a:ext cx="58091" cy="65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17"/>
          <p:cNvSpPr>
            <a:spLocks/>
          </p:cNvSpPr>
          <p:nvPr/>
        </p:nvSpPr>
        <p:spPr bwMode="auto">
          <a:xfrm flipV="1">
            <a:off x="4004481" y="5602230"/>
            <a:ext cx="660893" cy="70502"/>
          </a:xfrm>
          <a:custGeom>
            <a:avLst/>
            <a:gdLst>
              <a:gd name="T0" fmla="*/ 254 w 254"/>
              <a:gd name="T1" fmla="*/ 21 h 21"/>
              <a:gd name="T2" fmla="*/ 227 w 254"/>
              <a:gd name="T3" fmla="*/ 13 h 21"/>
              <a:gd name="T4" fmla="*/ 199 w 254"/>
              <a:gd name="T5" fmla="*/ 7 h 21"/>
              <a:gd name="T6" fmla="*/ 170 w 254"/>
              <a:gd name="T7" fmla="*/ 2 h 21"/>
              <a:gd name="T8" fmla="*/ 142 w 254"/>
              <a:gd name="T9" fmla="*/ 0 h 21"/>
              <a:gd name="T10" fmla="*/ 113 w 254"/>
              <a:gd name="T11" fmla="*/ 0 h 21"/>
              <a:gd name="T12" fmla="*/ 84 w 254"/>
              <a:gd name="T13" fmla="*/ 2 h 21"/>
              <a:gd name="T14" fmla="*/ 56 w 254"/>
              <a:gd name="T15" fmla="*/ 7 h 21"/>
              <a:gd name="T16" fmla="*/ 28 w 254"/>
              <a:gd name="T17" fmla="*/ 13 h 21"/>
              <a:gd name="T18" fmla="*/ 0 w 254"/>
              <a:gd name="T1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21">
                <a:moveTo>
                  <a:pt x="254" y="21"/>
                </a:moveTo>
                <a:lnTo>
                  <a:pt x="227" y="13"/>
                </a:lnTo>
                <a:lnTo>
                  <a:pt x="199" y="7"/>
                </a:lnTo>
                <a:lnTo>
                  <a:pt x="170" y="2"/>
                </a:lnTo>
                <a:lnTo>
                  <a:pt x="142" y="0"/>
                </a:lnTo>
                <a:lnTo>
                  <a:pt x="113" y="0"/>
                </a:lnTo>
                <a:lnTo>
                  <a:pt x="84" y="2"/>
                </a:lnTo>
                <a:lnTo>
                  <a:pt x="56" y="7"/>
                </a:lnTo>
                <a:lnTo>
                  <a:pt x="28" y="13"/>
                </a:lnTo>
                <a:lnTo>
                  <a:pt x="0" y="21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072066" y="4412639"/>
            <a:ext cx="0" cy="126637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0"/>
          </p:cNvCxnSpPr>
          <p:nvPr/>
        </p:nvCxnSpPr>
        <p:spPr>
          <a:xfrm flipV="1">
            <a:off x="5006423" y="3211212"/>
            <a:ext cx="402483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45527" y="5679010"/>
            <a:ext cx="106337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83702" y="3211213"/>
            <a:ext cx="0" cy="246779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671734" y="4404683"/>
            <a:ext cx="402483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6200000">
            <a:off x="5165144" y="4360470"/>
            <a:ext cx="2568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/>
              <a:t>L</a:t>
            </a:r>
          </a:p>
        </p:txBody>
      </p:sp>
      <p:sp>
        <p:nvSpPr>
          <p:cNvPr id="65" name="TextBox 64"/>
          <p:cNvSpPr txBox="1"/>
          <p:nvPr/>
        </p:nvSpPr>
        <p:spPr>
          <a:xfrm rot="16200000">
            <a:off x="4790170" y="4917779"/>
            <a:ext cx="3786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/>
              <a:t>2D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665374" y="5598156"/>
            <a:ext cx="0" cy="288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004481" y="5598157"/>
            <a:ext cx="0" cy="288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013669" y="5868639"/>
            <a:ext cx="645395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215128" y="5634948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/>
              <a:t>D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374669" y="2691473"/>
            <a:ext cx="0" cy="52384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853993" y="2699219"/>
            <a:ext cx="589275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rot="16200000">
            <a:off x="4966563" y="2830208"/>
            <a:ext cx="636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/>
              <a:t>0.75 D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rot="5400000" flipH="1">
            <a:off x="3857131" y="3063200"/>
            <a:ext cx="835819" cy="142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683035" y="3349074"/>
            <a:ext cx="6912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R=1.5D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8160000">
            <a:off x="4438440" y="3326996"/>
            <a:ext cx="228600" cy="423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>
            <a:off x="4093597" y="5325796"/>
            <a:ext cx="604838" cy="833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132795" y="5152328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</a:p>
        </p:txBody>
      </p:sp>
      <p:grpSp>
        <p:nvGrpSpPr>
          <p:cNvPr id="90" name="Group 89"/>
          <p:cNvGrpSpPr/>
          <p:nvPr/>
        </p:nvGrpSpPr>
        <p:grpSpPr>
          <a:xfrm rot="5400000">
            <a:off x="4341867" y="2219231"/>
            <a:ext cx="487319" cy="773317"/>
            <a:chOff x="3179386" y="3124837"/>
            <a:chExt cx="649759" cy="1031088"/>
          </a:xfrm>
        </p:grpSpPr>
        <p:cxnSp>
          <p:nvCxnSpPr>
            <p:cNvPr id="87" name="Straight Connector 86"/>
            <p:cNvCxnSpPr/>
            <p:nvPr/>
          </p:nvCxnSpPr>
          <p:spPr>
            <a:xfrm flipH="1">
              <a:off x="3179386" y="3124837"/>
              <a:ext cx="514350" cy="717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Arc 87"/>
            <p:cNvSpPr/>
            <p:nvPr/>
          </p:nvSpPr>
          <p:spPr>
            <a:xfrm rot="9979961">
              <a:off x="3367827" y="3356439"/>
              <a:ext cx="461318" cy="360348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TextBox 88"/>
            <p:cNvSpPr txBox="1"/>
            <p:nvPr/>
          </p:nvSpPr>
          <p:spPr>
            <a:xfrm rot="16200000">
              <a:off x="3110243" y="3674597"/>
              <a:ext cx="562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30</a:t>
              </a:r>
              <a:r>
                <a:rPr lang="en-US" sz="1350" baseline="30000" dirty="0"/>
                <a:t>o</a:t>
              </a:r>
              <a:endParaRPr lang="en-US" sz="1350" dirty="0"/>
            </a:p>
          </p:txBody>
        </p:sp>
      </p:grpSp>
      <p:cxnSp>
        <p:nvCxnSpPr>
          <p:cNvPr id="98" name="Straight Connector 97"/>
          <p:cNvCxnSpPr/>
          <p:nvPr/>
        </p:nvCxnSpPr>
        <p:spPr>
          <a:xfrm flipV="1">
            <a:off x="4344325" y="737531"/>
            <a:ext cx="0" cy="1685805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3696183" y="858648"/>
            <a:ext cx="1306826" cy="1132584"/>
          </a:xfrm>
          <a:custGeom>
            <a:avLst/>
            <a:gdLst>
              <a:gd name="connsiteX0" fmla="*/ 0 w 2076275"/>
              <a:gd name="connsiteY0" fmla="*/ 914400 h 1799439"/>
              <a:gd name="connsiteX1" fmla="*/ 528506 w 2076275"/>
              <a:gd name="connsiteY1" fmla="*/ 0 h 1799439"/>
              <a:gd name="connsiteX2" fmla="*/ 1568741 w 2076275"/>
              <a:gd name="connsiteY2" fmla="*/ 0 h 1799439"/>
              <a:gd name="connsiteX3" fmla="*/ 2076275 w 2076275"/>
              <a:gd name="connsiteY3" fmla="*/ 906011 h 1799439"/>
              <a:gd name="connsiteX4" fmla="*/ 1564547 w 2076275"/>
              <a:gd name="connsiteY4" fmla="*/ 1799439 h 1799439"/>
              <a:gd name="connsiteX5" fmla="*/ 528506 w 2076275"/>
              <a:gd name="connsiteY5" fmla="*/ 1799439 h 1799439"/>
              <a:gd name="connsiteX6" fmla="*/ 0 w 2076275"/>
              <a:gd name="connsiteY6" fmla="*/ 914400 h 179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6275" h="1799439">
                <a:moveTo>
                  <a:pt x="0" y="914400"/>
                </a:moveTo>
                <a:lnTo>
                  <a:pt x="528506" y="0"/>
                </a:lnTo>
                <a:lnTo>
                  <a:pt x="1568741" y="0"/>
                </a:lnTo>
                <a:lnTo>
                  <a:pt x="2076275" y="906011"/>
                </a:lnTo>
                <a:lnTo>
                  <a:pt x="1564547" y="1799439"/>
                </a:lnTo>
                <a:lnTo>
                  <a:pt x="528506" y="1799439"/>
                </a:lnTo>
                <a:lnTo>
                  <a:pt x="0" y="9144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3786182" y="857232"/>
            <a:ext cx="1132935" cy="113293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4000496" y="1083912"/>
            <a:ext cx="684000" cy="684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96" name="Arc 95"/>
          <p:cNvSpPr>
            <a:spLocks noChangeAspect="1"/>
          </p:cNvSpPr>
          <p:nvPr/>
        </p:nvSpPr>
        <p:spPr>
          <a:xfrm>
            <a:off x="4069818" y="1152913"/>
            <a:ext cx="540000" cy="540001"/>
          </a:xfrm>
          <a:prstGeom prst="arc">
            <a:avLst>
              <a:gd name="adj1" fmla="val 4539418"/>
              <a:gd name="adj2" fmla="val 100002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4131531" y="1148844"/>
            <a:ext cx="442064" cy="54590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116832" y="126038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/>
              <a:t>D</a:t>
            </a:r>
          </a:p>
        </p:txBody>
      </p:sp>
      <p:cxnSp>
        <p:nvCxnSpPr>
          <p:cNvPr id="105" name="Straight Connector 104"/>
          <p:cNvCxnSpPr/>
          <p:nvPr/>
        </p:nvCxnSpPr>
        <p:spPr>
          <a:xfrm rot="16200000" flipV="1">
            <a:off x="4336662" y="723263"/>
            <a:ext cx="0" cy="14147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684636" y="1435670"/>
            <a:ext cx="0" cy="13366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013670" y="1435670"/>
            <a:ext cx="0" cy="13366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4676968" y="1435670"/>
            <a:ext cx="0" cy="13366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5006423" y="1435670"/>
            <a:ext cx="0" cy="13366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 rot="5400000">
            <a:off x="4005249" y="1331587"/>
            <a:ext cx="694673" cy="1317600"/>
            <a:chOff x="4686566" y="849289"/>
            <a:chExt cx="694673" cy="1151246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5286380" y="849289"/>
              <a:ext cx="0" cy="11512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 rot="16200000">
              <a:off x="5009836" y="1307534"/>
              <a:ext cx="37863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350" dirty="0"/>
                <a:t>2D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686566" y="2000434"/>
              <a:ext cx="6946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686566" y="857231"/>
              <a:ext cx="6946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85720" y="571480"/>
            <a:ext cx="355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Bolts and nuts- size and proportions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67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8" grpId="0" animBg="1"/>
      <p:bldP spid="64" grpId="0"/>
      <p:bldP spid="65" grpId="0"/>
      <p:bldP spid="73" grpId="0"/>
      <p:bldP spid="77" grpId="0"/>
      <p:bldP spid="83" grpId="0"/>
      <p:bldP spid="86" grpId="0"/>
      <p:bldP spid="93" grpId="0" animBg="1"/>
      <p:bldP spid="94" grpId="0" animBg="1"/>
      <p:bldP spid="95" grpId="0" animBg="1"/>
      <p:bldP spid="96" grpId="0" animBg="1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Feed Check Valve</a:t>
            </a:r>
          </a:p>
        </p:txBody>
      </p:sp>
      <p:sp>
        <p:nvSpPr>
          <p:cNvPr id="962" name="TextBox 961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4" name="Straight Connector 443"/>
          <p:cNvCxnSpPr/>
          <p:nvPr/>
        </p:nvCxnSpPr>
        <p:spPr>
          <a:xfrm rot="16200000">
            <a:off x="2917621" y="2331363"/>
            <a:ext cx="20237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rot="10800000">
            <a:off x="2410817" y="2433171"/>
            <a:ext cx="6057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 rot="10800000">
            <a:off x="2412032" y="2224052"/>
            <a:ext cx="60579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 rot="16200000">
            <a:off x="1162025" y="2450993"/>
            <a:ext cx="55652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flipH="1">
            <a:off x="1442726" y="2734894"/>
            <a:ext cx="139507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H="1">
            <a:off x="2009429" y="2168299"/>
            <a:ext cx="35169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flipH="1">
            <a:off x="1063153" y="2168627"/>
            <a:ext cx="37208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 rot="16200000">
            <a:off x="1630188" y="3701822"/>
            <a:ext cx="4806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flipH="1">
            <a:off x="1511376" y="3454983"/>
            <a:ext cx="7559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 rot="16200000">
            <a:off x="1387466" y="3322179"/>
            <a:ext cx="2529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/>
        </p:nvCxnSpPr>
        <p:spPr>
          <a:xfrm rot="16200000">
            <a:off x="1388429" y="3001942"/>
            <a:ext cx="37944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/>
        </p:nvCxnSpPr>
        <p:spPr>
          <a:xfrm rot="16200000">
            <a:off x="1664265" y="3002094"/>
            <a:ext cx="37944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rot="1980000">
            <a:off x="1427344" y="2774369"/>
            <a:ext cx="16406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Arc 470"/>
          <p:cNvSpPr>
            <a:spLocks noChangeAspect="1"/>
          </p:cNvSpPr>
          <p:nvPr/>
        </p:nvSpPr>
        <p:spPr>
          <a:xfrm rot="10800000">
            <a:off x="2358869" y="2096827"/>
            <a:ext cx="126207" cy="126483"/>
          </a:xfrm>
          <a:prstGeom prst="arc">
            <a:avLst>
              <a:gd name="adj1" fmla="val 16269280"/>
              <a:gd name="adj2" fmla="val 21458383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Arc 471"/>
          <p:cNvSpPr>
            <a:spLocks noChangeAspect="1"/>
          </p:cNvSpPr>
          <p:nvPr/>
        </p:nvSpPr>
        <p:spPr>
          <a:xfrm rot="10800000" flipH="1">
            <a:off x="934434" y="2104078"/>
            <a:ext cx="126207" cy="126483"/>
          </a:xfrm>
          <a:prstGeom prst="arc">
            <a:avLst>
              <a:gd name="adj1" fmla="val 16269280"/>
              <a:gd name="adj2" fmla="val 21458383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3" name="Straight Connector 472"/>
          <p:cNvCxnSpPr/>
          <p:nvPr/>
        </p:nvCxnSpPr>
        <p:spPr>
          <a:xfrm rot="10800000">
            <a:off x="400788" y="2232378"/>
            <a:ext cx="60579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 rot="16200000">
            <a:off x="307261" y="2331318"/>
            <a:ext cx="20237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 rot="10800000">
            <a:off x="402421" y="2430924"/>
            <a:ext cx="63103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rot="16200000">
            <a:off x="2341737" y="2496026"/>
            <a:ext cx="1264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 rot="16200000">
            <a:off x="967432" y="2494076"/>
            <a:ext cx="1264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 rot="16200000" flipH="1">
            <a:off x="603848" y="3107301"/>
            <a:ext cx="1391309" cy="28644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 rot="5400000" flipH="1" flipV="1">
            <a:off x="1437742" y="3107182"/>
            <a:ext cx="1391309" cy="28644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>
            <a:off x="1030674" y="2558801"/>
            <a:ext cx="12620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>
            <a:off x="2282892" y="2558279"/>
            <a:ext cx="12620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83"/>
          <p:cNvGrpSpPr/>
          <p:nvPr/>
        </p:nvGrpSpPr>
        <p:grpSpPr>
          <a:xfrm>
            <a:off x="655052" y="2235909"/>
            <a:ext cx="156307" cy="189724"/>
            <a:chOff x="3714744" y="1087448"/>
            <a:chExt cx="222929" cy="270000"/>
          </a:xfrm>
        </p:grpSpPr>
        <p:cxnSp>
          <p:nvCxnSpPr>
            <p:cNvPr id="486" name="Straight Connector 485"/>
            <p:cNvCxnSpPr/>
            <p:nvPr/>
          </p:nvCxnSpPr>
          <p:spPr>
            <a:xfrm rot="5400000">
              <a:off x="3579744" y="1222448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rot="5400000">
              <a:off x="3802673" y="1222448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" name="Freeform 521"/>
          <p:cNvSpPr/>
          <p:nvPr/>
        </p:nvSpPr>
        <p:spPr>
          <a:xfrm>
            <a:off x="402856" y="2428584"/>
            <a:ext cx="973146" cy="1197862"/>
          </a:xfrm>
          <a:custGeom>
            <a:avLst/>
            <a:gdLst>
              <a:gd name="connsiteX0" fmla="*/ 0 w 1387929"/>
              <a:gd name="connsiteY0" fmla="*/ 3265 h 1704702"/>
              <a:gd name="connsiteX1" fmla="*/ 898072 w 1387929"/>
              <a:gd name="connsiteY1" fmla="*/ 0 h 1704702"/>
              <a:gd name="connsiteX2" fmla="*/ 898072 w 1387929"/>
              <a:gd name="connsiteY2" fmla="*/ 186145 h 1704702"/>
              <a:gd name="connsiteX3" fmla="*/ 1077686 w 1387929"/>
              <a:gd name="connsiteY3" fmla="*/ 186145 h 1704702"/>
              <a:gd name="connsiteX4" fmla="*/ 1387929 w 1387929"/>
              <a:gd name="connsiteY4" fmla="*/ 1704702 h 17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929" h="1704702">
                <a:moveTo>
                  <a:pt x="0" y="3265"/>
                </a:moveTo>
                <a:lnTo>
                  <a:pt x="898072" y="0"/>
                </a:lnTo>
                <a:lnTo>
                  <a:pt x="898072" y="186145"/>
                </a:lnTo>
                <a:lnTo>
                  <a:pt x="1077686" y="186145"/>
                </a:lnTo>
                <a:lnTo>
                  <a:pt x="1387929" y="170470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 522"/>
          <p:cNvSpPr/>
          <p:nvPr/>
        </p:nvSpPr>
        <p:spPr>
          <a:xfrm>
            <a:off x="1343946" y="2430879"/>
            <a:ext cx="1676101" cy="1512245"/>
          </a:xfrm>
          <a:custGeom>
            <a:avLst/>
            <a:gdLst>
              <a:gd name="connsiteX0" fmla="*/ 0 w 2390503"/>
              <a:gd name="connsiteY0" fmla="*/ 1482635 h 2152106"/>
              <a:gd name="connsiteX1" fmla="*/ 140425 w 2390503"/>
              <a:gd name="connsiteY1" fmla="*/ 2148840 h 2152106"/>
              <a:gd name="connsiteX2" fmla="*/ 924197 w 2390503"/>
              <a:gd name="connsiteY2" fmla="*/ 2152106 h 2152106"/>
              <a:gd name="connsiteX3" fmla="*/ 1332411 w 2390503"/>
              <a:gd name="connsiteY3" fmla="*/ 182880 h 2152106"/>
              <a:gd name="connsiteX4" fmla="*/ 1515291 w 2390503"/>
              <a:gd name="connsiteY4" fmla="*/ 182880 h 2152106"/>
              <a:gd name="connsiteX5" fmla="*/ 1512025 w 2390503"/>
              <a:gd name="connsiteY5" fmla="*/ 0 h 2152106"/>
              <a:gd name="connsiteX6" fmla="*/ 2390503 w 2390503"/>
              <a:gd name="connsiteY6" fmla="*/ 0 h 2152106"/>
              <a:gd name="connsiteX7" fmla="*/ 2390503 w 2390503"/>
              <a:gd name="connsiteY7" fmla="*/ 0 h 215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0503" h="2152106">
                <a:moveTo>
                  <a:pt x="0" y="1482635"/>
                </a:moveTo>
                <a:lnTo>
                  <a:pt x="140425" y="2148840"/>
                </a:lnTo>
                <a:lnTo>
                  <a:pt x="924197" y="2152106"/>
                </a:lnTo>
                <a:lnTo>
                  <a:pt x="1332411" y="182880"/>
                </a:lnTo>
                <a:lnTo>
                  <a:pt x="1515291" y="182880"/>
                </a:lnTo>
                <a:cubicBezTo>
                  <a:pt x="1514202" y="121920"/>
                  <a:pt x="1513114" y="60960"/>
                  <a:pt x="1512025" y="0"/>
                </a:cubicBezTo>
                <a:lnTo>
                  <a:pt x="2390503" y="0"/>
                </a:lnTo>
                <a:lnTo>
                  <a:pt x="239050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Freeform 524"/>
          <p:cNvSpPr/>
          <p:nvPr/>
        </p:nvSpPr>
        <p:spPr>
          <a:xfrm>
            <a:off x="1439421" y="2167101"/>
            <a:ext cx="142812" cy="1775337"/>
          </a:xfrm>
          <a:custGeom>
            <a:avLst/>
            <a:gdLst>
              <a:gd name="connsiteX0" fmla="*/ 0 w 203682"/>
              <a:gd name="connsiteY0" fmla="*/ 0 h 2526518"/>
              <a:gd name="connsiteX1" fmla="*/ 0 w 203682"/>
              <a:gd name="connsiteY1" fmla="*/ 801726 h 2526518"/>
              <a:gd name="connsiteX2" fmla="*/ 203682 w 203682"/>
              <a:gd name="connsiteY2" fmla="*/ 936069 h 2526518"/>
              <a:gd name="connsiteX3" fmla="*/ 203682 w 203682"/>
              <a:gd name="connsiteY3" fmla="*/ 1464774 h 2526518"/>
              <a:gd name="connsiteX4" fmla="*/ 108341 w 203682"/>
              <a:gd name="connsiteY4" fmla="*/ 1460440 h 2526518"/>
              <a:gd name="connsiteX5" fmla="*/ 108341 w 203682"/>
              <a:gd name="connsiteY5" fmla="*/ 1833134 h 2526518"/>
              <a:gd name="connsiteX6" fmla="*/ 177680 w 203682"/>
              <a:gd name="connsiteY6" fmla="*/ 1833134 h 2526518"/>
              <a:gd name="connsiteX7" fmla="*/ 173346 w 203682"/>
              <a:gd name="connsiteY7" fmla="*/ 2526518 h 25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82" h="2526518">
                <a:moveTo>
                  <a:pt x="0" y="0"/>
                </a:moveTo>
                <a:lnTo>
                  <a:pt x="0" y="801726"/>
                </a:lnTo>
                <a:lnTo>
                  <a:pt x="203682" y="936069"/>
                </a:lnTo>
                <a:lnTo>
                  <a:pt x="203682" y="1464774"/>
                </a:lnTo>
                <a:lnTo>
                  <a:pt x="108341" y="1460440"/>
                </a:lnTo>
                <a:lnTo>
                  <a:pt x="108341" y="1833134"/>
                </a:lnTo>
                <a:lnTo>
                  <a:pt x="177680" y="1833134"/>
                </a:lnTo>
                <a:cubicBezTo>
                  <a:pt x="176235" y="2064262"/>
                  <a:pt x="174791" y="2295390"/>
                  <a:pt x="173346" y="252651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Freeform 525"/>
          <p:cNvSpPr/>
          <p:nvPr/>
        </p:nvSpPr>
        <p:spPr>
          <a:xfrm flipH="1">
            <a:off x="1863319" y="2166952"/>
            <a:ext cx="142812" cy="1775337"/>
          </a:xfrm>
          <a:custGeom>
            <a:avLst/>
            <a:gdLst>
              <a:gd name="connsiteX0" fmla="*/ 0 w 203682"/>
              <a:gd name="connsiteY0" fmla="*/ 0 h 2526518"/>
              <a:gd name="connsiteX1" fmla="*/ 0 w 203682"/>
              <a:gd name="connsiteY1" fmla="*/ 801726 h 2526518"/>
              <a:gd name="connsiteX2" fmla="*/ 203682 w 203682"/>
              <a:gd name="connsiteY2" fmla="*/ 936069 h 2526518"/>
              <a:gd name="connsiteX3" fmla="*/ 203682 w 203682"/>
              <a:gd name="connsiteY3" fmla="*/ 1464774 h 2526518"/>
              <a:gd name="connsiteX4" fmla="*/ 108341 w 203682"/>
              <a:gd name="connsiteY4" fmla="*/ 1460440 h 2526518"/>
              <a:gd name="connsiteX5" fmla="*/ 108341 w 203682"/>
              <a:gd name="connsiteY5" fmla="*/ 1833134 h 2526518"/>
              <a:gd name="connsiteX6" fmla="*/ 177680 w 203682"/>
              <a:gd name="connsiteY6" fmla="*/ 1833134 h 2526518"/>
              <a:gd name="connsiteX7" fmla="*/ 173346 w 203682"/>
              <a:gd name="connsiteY7" fmla="*/ 2526518 h 25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82" h="2526518">
                <a:moveTo>
                  <a:pt x="0" y="0"/>
                </a:moveTo>
                <a:lnTo>
                  <a:pt x="0" y="801726"/>
                </a:lnTo>
                <a:lnTo>
                  <a:pt x="203682" y="936069"/>
                </a:lnTo>
                <a:lnTo>
                  <a:pt x="203682" y="1464774"/>
                </a:lnTo>
                <a:lnTo>
                  <a:pt x="108341" y="1460440"/>
                </a:lnTo>
                <a:lnTo>
                  <a:pt x="108341" y="1833134"/>
                </a:lnTo>
                <a:lnTo>
                  <a:pt x="177680" y="1833134"/>
                </a:lnTo>
                <a:cubicBezTo>
                  <a:pt x="176235" y="2064262"/>
                  <a:pt x="174791" y="2295390"/>
                  <a:pt x="173346" y="252651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7" name="Straight Connector 526"/>
          <p:cNvCxnSpPr/>
          <p:nvPr/>
        </p:nvCxnSpPr>
        <p:spPr>
          <a:xfrm>
            <a:off x="1861465" y="2736828"/>
            <a:ext cx="144666" cy="7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rot="5400000" flipV="1">
            <a:off x="564613" y="2333286"/>
            <a:ext cx="189724" cy="1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rot="5400000" flipV="1">
            <a:off x="717770" y="2330211"/>
            <a:ext cx="189724" cy="1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>
            <a:stCxn id="1108" idx="0"/>
          </p:cNvCxnSpPr>
          <p:nvPr/>
        </p:nvCxnSpPr>
        <p:spPr>
          <a:xfrm>
            <a:off x="2849998" y="2224851"/>
            <a:ext cx="171617" cy="16014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rot="2700000" flipV="1">
            <a:off x="2929238" y="2262517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>
            <a:cxnSpLocks/>
          </p:cNvCxnSpPr>
          <p:nvPr/>
        </p:nvCxnSpPr>
        <p:spPr>
          <a:xfrm>
            <a:off x="2776828" y="2300603"/>
            <a:ext cx="135426" cy="13401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13500000" flipV="1">
            <a:off x="2746828" y="2327296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>
            <a:cxnSpLocks/>
          </p:cNvCxnSpPr>
          <p:nvPr/>
        </p:nvCxnSpPr>
        <p:spPr>
          <a:xfrm>
            <a:off x="2769055" y="2382006"/>
            <a:ext cx="60068" cy="5050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>
            <a:cxnSpLocks/>
          </p:cNvCxnSpPr>
          <p:nvPr/>
        </p:nvCxnSpPr>
        <p:spPr>
          <a:xfrm>
            <a:off x="2445948" y="2235196"/>
            <a:ext cx="164385" cy="16719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>
            <a:cxnSpLocks/>
          </p:cNvCxnSpPr>
          <p:nvPr/>
        </p:nvCxnSpPr>
        <p:spPr>
          <a:xfrm>
            <a:off x="2520816" y="2229559"/>
            <a:ext cx="89519" cy="95001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13500000" flipV="1">
            <a:off x="2229156" y="2320305"/>
            <a:ext cx="3028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rot="13500000" flipV="1">
            <a:off x="2248212" y="2298810"/>
            <a:ext cx="36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rot="13500000" flipV="1">
            <a:off x="2242967" y="2359117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>
            <a:off x="2236837" y="2405964"/>
            <a:ext cx="151119" cy="15111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rot="13500000" flipV="1">
            <a:off x="2237792" y="2420951"/>
            <a:ext cx="18931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flipH="1" flipV="1">
            <a:off x="2001829" y="2315528"/>
            <a:ext cx="266659" cy="26665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H="1" flipV="1">
            <a:off x="2019767" y="2254508"/>
            <a:ext cx="130250" cy="1302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flipH="1" flipV="1">
            <a:off x="1997441" y="2375413"/>
            <a:ext cx="263704" cy="26370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13500000" flipV="1">
            <a:off x="1979870" y="2238408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 rot="13500000" flipV="1">
            <a:off x="2049478" y="2203201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13500000" flipV="1">
            <a:off x="1952389" y="2624138"/>
            <a:ext cx="32813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rot="13500000" flipV="1">
            <a:off x="1946777" y="2569108"/>
            <a:ext cx="35338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rot="13500000" flipV="1">
            <a:off x="1954317" y="2678399"/>
            <a:ext cx="31551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rot="13500000" flipV="1">
            <a:off x="1964509" y="2795988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 rot="13500000" flipV="1">
            <a:off x="1956085" y="2738137"/>
            <a:ext cx="3028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13500000" flipV="1">
            <a:off x="1944892" y="2841305"/>
            <a:ext cx="29027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rot="13500000" flipV="1">
            <a:off x="1901892" y="2879807"/>
            <a:ext cx="32813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 rot="13500000" flipV="1">
            <a:off x="1815132" y="2957149"/>
            <a:ext cx="40386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13500000" flipV="1">
            <a:off x="1849798" y="2917187"/>
            <a:ext cx="37862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 rot="13500000" flipV="1">
            <a:off x="1795515" y="3002467"/>
            <a:ext cx="4164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 rot="13500000" flipV="1">
            <a:off x="1792793" y="3055276"/>
            <a:ext cx="40386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13500000" flipV="1">
            <a:off x="1805493" y="3114009"/>
            <a:ext cx="37862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13500000" flipV="1">
            <a:off x="1805582" y="3170400"/>
            <a:ext cx="36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 rot="13500000" flipV="1">
            <a:off x="1883222" y="3317638"/>
            <a:ext cx="25241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rot="13500000" flipV="1">
            <a:off x="1796578" y="3225666"/>
            <a:ext cx="36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 rot="13500000" flipV="1">
            <a:off x="1893110" y="3373553"/>
            <a:ext cx="22717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 rot="13500000" flipV="1">
            <a:off x="1882269" y="3424821"/>
            <a:ext cx="22717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rot="13500000" flipV="1">
            <a:off x="1894969" y="3483555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rot="13500000" flipV="1">
            <a:off x="1881474" y="3532654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 rot="13500000" flipV="1">
            <a:off x="1840617" y="3630703"/>
            <a:ext cx="22717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 rot="13500000" flipV="1">
            <a:off x="1847448" y="3579205"/>
            <a:ext cx="23778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 rot="13500000" flipV="1">
            <a:off x="1850504" y="3686617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 rot="13500000" flipV="1">
            <a:off x="1844078" y="3738307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 rot="13500000" flipV="1">
            <a:off x="1853966" y="3794221"/>
            <a:ext cx="17669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 rot="13500000" flipV="1">
            <a:off x="1846096" y="3848958"/>
            <a:ext cx="17669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 rot="13500000" flipV="1">
            <a:off x="1870175" y="3921205"/>
            <a:ext cx="504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rot="13500000" flipV="1">
            <a:off x="1854871" y="3893929"/>
            <a:ext cx="12620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 rot="2700000" flipV="1">
            <a:off x="1293580" y="3550990"/>
            <a:ext cx="3028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 rot="2700000" flipV="1">
            <a:off x="1282103" y="3490423"/>
            <a:ext cx="32813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 rot="2700000" flipV="1">
            <a:off x="1318535" y="3622970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rot="2700000" flipV="1">
            <a:off x="1345132" y="3763122"/>
            <a:ext cx="25241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 rot="2700000" flipV="1">
            <a:off x="1324284" y="3694073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 rot="2700000" flipV="1">
            <a:off x="1369408" y="3836870"/>
            <a:ext cx="22717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/>
          <p:nvPr/>
        </p:nvCxnSpPr>
        <p:spPr>
          <a:xfrm rot="2700000" flipV="1">
            <a:off x="1409363" y="3891829"/>
            <a:ext cx="12620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/>
          <p:nvPr/>
        </p:nvCxnSpPr>
        <p:spPr>
          <a:xfrm rot="13500000" flipV="1">
            <a:off x="1185370" y="3102288"/>
            <a:ext cx="37862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/>
          <p:cNvCxnSpPr/>
          <p:nvPr/>
        </p:nvCxnSpPr>
        <p:spPr>
          <a:xfrm rot="13500000" flipV="1">
            <a:off x="1173893" y="3044056"/>
            <a:ext cx="40386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 rot="13500000" flipV="1">
            <a:off x="1205662" y="3169595"/>
            <a:ext cx="35338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/>
          <p:nvPr/>
        </p:nvCxnSpPr>
        <p:spPr>
          <a:xfrm rot="13500000" flipV="1">
            <a:off x="1255409" y="3324247"/>
            <a:ext cx="3028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 rot="13500000" flipV="1">
            <a:off x="1232956" y="3249641"/>
            <a:ext cx="32813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/>
          <p:cNvCxnSpPr/>
          <p:nvPr/>
        </p:nvCxnSpPr>
        <p:spPr>
          <a:xfrm rot="13500000" flipV="1">
            <a:off x="1261438" y="3417367"/>
            <a:ext cx="35338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/>
          <p:cNvCxnSpPr/>
          <p:nvPr/>
        </p:nvCxnSpPr>
        <p:spPr>
          <a:xfrm rot="13500000" flipV="1">
            <a:off x="1101538" y="2863117"/>
            <a:ext cx="55531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/>
          <p:cNvCxnSpPr/>
          <p:nvPr/>
        </p:nvCxnSpPr>
        <p:spPr>
          <a:xfrm rot="13500000" flipV="1">
            <a:off x="1121830" y="2930424"/>
            <a:ext cx="53006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/>
          <p:cNvCxnSpPr/>
          <p:nvPr/>
        </p:nvCxnSpPr>
        <p:spPr>
          <a:xfrm rot="13500000" flipV="1">
            <a:off x="1149124" y="3010470"/>
            <a:ext cx="50482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/>
          <p:cNvCxnSpPr/>
          <p:nvPr/>
        </p:nvCxnSpPr>
        <p:spPr>
          <a:xfrm flipH="1" flipV="1">
            <a:off x="932102" y="2230180"/>
            <a:ext cx="370002" cy="37000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/>
          <p:nvPr/>
        </p:nvCxnSpPr>
        <p:spPr>
          <a:xfrm flipH="1" flipV="1">
            <a:off x="1255359" y="2612995"/>
            <a:ext cx="318029" cy="31802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/>
          <p:cNvCxnSpPr/>
          <p:nvPr/>
        </p:nvCxnSpPr>
        <p:spPr>
          <a:xfrm rot="13500000" flipV="1">
            <a:off x="913578" y="2723296"/>
            <a:ext cx="7824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 flipH="1" flipV="1">
            <a:off x="993691" y="2227473"/>
            <a:ext cx="318887" cy="31888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/>
          <p:cNvCxnSpPr/>
          <p:nvPr/>
        </p:nvCxnSpPr>
        <p:spPr>
          <a:xfrm flipH="1" flipV="1">
            <a:off x="1239028" y="2408866"/>
            <a:ext cx="201592" cy="20159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>
            <a:endCxn id="1021" idx="0"/>
          </p:cNvCxnSpPr>
          <p:nvPr/>
        </p:nvCxnSpPr>
        <p:spPr>
          <a:xfrm flipH="1" flipV="1">
            <a:off x="1282177" y="2393495"/>
            <a:ext cx="172206" cy="15922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/>
          <p:cNvCxnSpPr/>
          <p:nvPr/>
        </p:nvCxnSpPr>
        <p:spPr>
          <a:xfrm rot="13500000" flipV="1">
            <a:off x="1265769" y="2419870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/>
          <p:nvPr/>
        </p:nvCxnSpPr>
        <p:spPr>
          <a:xfrm rot="13500000" flipV="1">
            <a:off x="1279922" y="2364198"/>
            <a:ext cx="17669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/>
          <p:cNvCxnSpPr/>
          <p:nvPr/>
        </p:nvCxnSpPr>
        <p:spPr>
          <a:xfrm rot="13500000" flipV="1">
            <a:off x="1268504" y="2302390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 rot="13500000" flipV="1">
            <a:off x="1272365" y="2244379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/>
          <p:cNvCxnSpPr/>
          <p:nvPr/>
        </p:nvCxnSpPr>
        <p:spPr>
          <a:xfrm rot="13500000" flipV="1">
            <a:off x="1349704" y="2205944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 rot="13500000" flipV="1">
            <a:off x="1030041" y="2266938"/>
            <a:ext cx="15144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/>
          <p:cNvCxnSpPr/>
          <p:nvPr/>
        </p:nvCxnSpPr>
        <p:spPr>
          <a:xfrm rot="13500000" flipV="1">
            <a:off x="1036308" y="2217149"/>
            <a:ext cx="15144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/>
          <p:nvPr/>
        </p:nvCxnSpPr>
        <p:spPr>
          <a:xfrm rot="13500000" flipV="1">
            <a:off x="1115575" y="2188784"/>
            <a:ext cx="504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/>
          <p:nvPr/>
        </p:nvCxnSpPr>
        <p:spPr>
          <a:xfrm rot="13500000" flipV="1">
            <a:off x="768587" y="2327286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rot="2700000" flipV="1">
            <a:off x="783133" y="2363468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/>
          <p:cNvCxnSpPr/>
          <p:nvPr/>
        </p:nvCxnSpPr>
        <p:spPr>
          <a:xfrm rot="2700000" flipV="1">
            <a:off x="797919" y="2384900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 rot="2700000" flipV="1">
            <a:off x="631968" y="2245992"/>
            <a:ext cx="2524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/>
          <p:cNvCxnSpPr/>
          <p:nvPr/>
        </p:nvCxnSpPr>
        <p:spPr>
          <a:xfrm rot="2700000" flipV="1">
            <a:off x="568458" y="2270486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/>
          <p:cNvCxnSpPr/>
          <p:nvPr/>
        </p:nvCxnSpPr>
        <p:spPr>
          <a:xfrm rot="2700000" flipV="1">
            <a:off x="490727" y="2303924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/>
          <p:cNvCxnSpPr/>
          <p:nvPr/>
        </p:nvCxnSpPr>
        <p:spPr>
          <a:xfrm rot="2700000" flipV="1">
            <a:off x="421424" y="2330758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/>
          <p:cNvCxnSpPr/>
          <p:nvPr/>
        </p:nvCxnSpPr>
        <p:spPr>
          <a:xfrm rot="2700000" flipV="1">
            <a:off x="371335" y="2330758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/>
          <p:nvPr/>
        </p:nvCxnSpPr>
        <p:spPr>
          <a:xfrm rot="2700000" flipV="1">
            <a:off x="382424" y="2354130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>
          <a:xfrm rot="2700000" flipV="1">
            <a:off x="388851" y="2382170"/>
            <a:ext cx="12620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38"/>
          <p:cNvGrpSpPr>
            <a:grpSpLocks noChangeAspect="1"/>
          </p:cNvGrpSpPr>
          <p:nvPr/>
        </p:nvGrpSpPr>
        <p:grpSpPr>
          <a:xfrm>
            <a:off x="361380" y="916739"/>
            <a:ext cx="3733799" cy="5025502"/>
            <a:chOff x="727298" y="-1093557"/>
            <a:chExt cx="5292233" cy="7107556"/>
          </a:xfrm>
        </p:grpSpPr>
        <p:cxnSp>
          <p:nvCxnSpPr>
            <p:cNvPr id="64" name="Straight Connector 63"/>
            <p:cNvCxnSpPr/>
            <p:nvPr/>
          </p:nvCxnSpPr>
          <p:spPr>
            <a:xfrm rot="10800000">
              <a:off x="4985514" y="1206223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>
              <a:off x="4809176" y="1669044"/>
              <a:ext cx="93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39106" y="5301460"/>
              <a:ext cx="57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-789620" y="2356393"/>
              <a:ext cx="68999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825658" y="5601324"/>
              <a:ext cx="185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2661579" y="5599953"/>
              <a:ext cx="185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1479842" y="5125762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2928480" y="5134128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857308" y="4663324"/>
              <a:ext cx="15901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>
              <a:off x="1501226" y="430142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>
              <a:off x="3085218" y="430142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676546" y="5458472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6326" y="5326936"/>
              <a:ext cx="4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>
              <a:spLocks noChangeAspect="1"/>
            </p:cNvSpPr>
            <p:nvPr/>
          </p:nvSpPr>
          <p:spPr>
            <a:xfrm rot="5400000">
              <a:off x="1401859" y="4997211"/>
              <a:ext cx="324000" cy="324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315804" y="5324752"/>
              <a:ext cx="2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529357" y="4963822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250214" y="2678797"/>
              <a:ext cx="25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34900" y="2794459"/>
              <a:ext cx="232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>
              <a:spLocks noChangeAspect="1"/>
            </p:cNvSpPr>
            <p:nvPr/>
          </p:nvSpPr>
          <p:spPr>
            <a:xfrm rot="5400000">
              <a:off x="1294092" y="3717813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>
              <a:spLocks noChangeAspect="1"/>
            </p:cNvSpPr>
            <p:nvPr/>
          </p:nvSpPr>
          <p:spPr>
            <a:xfrm>
              <a:off x="1347823" y="4158466"/>
              <a:ext cx="288000" cy="288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5400000">
              <a:off x="1467215" y="4468349"/>
              <a:ext cx="34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Arc 106"/>
            <p:cNvSpPr>
              <a:spLocks noChangeAspect="1"/>
            </p:cNvSpPr>
            <p:nvPr/>
          </p:nvSpPr>
          <p:spPr>
            <a:xfrm rot="10800000">
              <a:off x="1637699" y="4437684"/>
              <a:ext cx="360000" cy="360000"/>
            </a:xfrm>
            <a:prstGeom prst="arc">
              <a:avLst>
                <a:gd name="adj1" fmla="val 17938755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5400000">
              <a:off x="615834" y="1232496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Arc 110"/>
            <p:cNvSpPr>
              <a:spLocks noChangeAspect="1"/>
            </p:cNvSpPr>
            <p:nvPr/>
          </p:nvSpPr>
          <p:spPr>
            <a:xfrm rot="16200000">
              <a:off x="861987" y="1422128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0800000">
              <a:off x="794848" y="1421870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1564272" y="1160364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>
              <a:spLocks noChangeAspect="1"/>
            </p:cNvSpPr>
            <p:nvPr/>
          </p:nvSpPr>
          <p:spPr>
            <a:xfrm rot="10800000">
              <a:off x="1509005" y="1258445"/>
              <a:ext cx="324000" cy="324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endCxn id="522" idx="1"/>
            </p:cNvCxnSpPr>
            <p:nvPr/>
          </p:nvCxnSpPr>
          <p:spPr>
            <a:xfrm flipV="1">
              <a:off x="785786" y="1044642"/>
              <a:ext cx="892803" cy="680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523" idx="5"/>
            </p:cNvCxnSpPr>
            <p:nvPr/>
          </p:nvCxnSpPr>
          <p:spPr>
            <a:xfrm>
              <a:off x="3622623" y="1047888"/>
              <a:ext cx="912537" cy="378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4340549" y="1231668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3522204" y="1156396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Arc 119"/>
            <p:cNvSpPr>
              <a:spLocks noChangeAspect="1"/>
            </p:cNvSpPr>
            <p:nvPr/>
          </p:nvSpPr>
          <p:spPr>
            <a:xfrm rot="10800000" flipH="1">
              <a:off x="3460739" y="1259229"/>
              <a:ext cx="324000" cy="324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rot="16200000">
              <a:off x="4366610" y="5450484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rc 122"/>
            <p:cNvSpPr>
              <a:spLocks noChangeAspect="1"/>
            </p:cNvSpPr>
            <p:nvPr/>
          </p:nvSpPr>
          <p:spPr>
            <a:xfrm rot="16200000" flipH="1">
              <a:off x="3602088" y="4974414"/>
              <a:ext cx="324000" cy="324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761062" y="5301460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Arc 125"/>
            <p:cNvSpPr>
              <a:spLocks noChangeAspect="1"/>
            </p:cNvSpPr>
            <p:nvPr/>
          </p:nvSpPr>
          <p:spPr>
            <a:xfrm rot="10800000" flipH="1">
              <a:off x="3328987" y="4449391"/>
              <a:ext cx="360000" cy="360000"/>
            </a:xfrm>
            <a:prstGeom prst="arc">
              <a:avLst>
                <a:gd name="adj1" fmla="val 17938755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3422121" y="4960609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3398585" y="3068468"/>
              <a:ext cx="262094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0800000" flipV="1">
              <a:off x="3926670" y="3757006"/>
              <a:ext cx="162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435994" y="2248044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438018" y="3876028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0800000">
              <a:off x="5283779" y="3997238"/>
              <a:ext cx="27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>
              <a:off x="5280098" y="2133177"/>
              <a:ext cx="27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>
              <a:spLocks noChangeAspect="1"/>
            </p:cNvSpPr>
            <p:nvPr/>
          </p:nvSpPr>
          <p:spPr>
            <a:xfrm rot="5400000" flipH="1">
              <a:off x="4010544" y="1417958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10800000">
              <a:off x="4227926" y="1413396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/>
            <p:cNvSpPr>
              <a:spLocks noChangeAspect="1"/>
            </p:cNvSpPr>
            <p:nvPr/>
          </p:nvSpPr>
          <p:spPr>
            <a:xfrm rot="5400000" flipH="1">
              <a:off x="4008736" y="1785926"/>
              <a:ext cx="360000" cy="360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>
              <a:off x="3830544" y="1775425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Arc 146"/>
            <p:cNvSpPr>
              <a:spLocks noChangeAspect="1"/>
            </p:cNvSpPr>
            <p:nvPr/>
          </p:nvSpPr>
          <p:spPr>
            <a:xfrm rot="5400000" flipH="1">
              <a:off x="3787177" y="1562087"/>
              <a:ext cx="792000" cy="792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rot="5400000">
              <a:off x="3516182" y="1688688"/>
              <a:ext cx="54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0800000">
              <a:off x="4184036" y="2357430"/>
              <a:ext cx="136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>
              <a:off x="4825360" y="4468504"/>
              <a:ext cx="93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0800000">
              <a:off x="5004328" y="4932265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4833605" y="3077430"/>
              <a:ext cx="144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Arc 153"/>
            <p:cNvSpPr>
              <a:spLocks noChangeAspect="1"/>
            </p:cNvSpPr>
            <p:nvPr/>
          </p:nvSpPr>
          <p:spPr>
            <a:xfrm rot="16200000" flipH="1">
              <a:off x="4576974" y="3990706"/>
              <a:ext cx="432000" cy="432000"/>
            </a:xfrm>
            <a:prstGeom prst="arc">
              <a:avLst>
                <a:gd name="adj1" fmla="val 5400000"/>
                <a:gd name="adj2" fmla="val 1080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16200000">
              <a:off x="4650676" y="456593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Arc 155"/>
            <p:cNvSpPr>
              <a:spLocks noChangeAspect="1"/>
            </p:cNvSpPr>
            <p:nvPr/>
          </p:nvSpPr>
          <p:spPr>
            <a:xfrm rot="10800000">
              <a:off x="3801006" y="3755286"/>
              <a:ext cx="360000" cy="360000"/>
            </a:xfrm>
            <a:prstGeom prst="arc">
              <a:avLst>
                <a:gd name="adj1" fmla="val 1484456"/>
                <a:gd name="adj2" fmla="val 522870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>
            <a:xfrm rot="10800000">
              <a:off x="3967758" y="3758092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Arc 158"/>
            <p:cNvSpPr>
              <a:spLocks noChangeAspect="1"/>
            </p:cNvSpPr>
            <p:nvPr/>
          </p:nvSpPr>
          <p:spPr>
            <a:xfrm rot="16200000" flipH="1">
              <a:off x="3589835" y="3773090"/>
              <a:ext cx="432000" cy="431999"/>
            </a:xfrm>
            <a:prstGeom prst="arc">
              <a:avLst>
                <a:gd name="adj1" fmla="val 32990"/>
                <a:gd name="adj2" fmla="val 407766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/>
            <p:cNvSpPr>
              <a:spLocks noChangeAspect="1"/>
            </p:cNvSpPr>
            <p:nvPr/>
          </p:nvSpPr>
          <p:spPr>
            <a:xfrm rot="10800000" flipH="1">
              <a:off x="3691024" y="4197433"/>
              <a:ext cx="324000" cy="324000"/>
            </a:xfrm>
            <a:prstGeom prst="arc">
              <a:avLst>
                <a:gd name="adj1" fmla="val 5400000"/>
                <a:gd name="adj2" fmla="val 1080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 rot="16200000">
              <a:off x="3546736" y="4488603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180" idx="2"/>
            </p:cNvCxnSpPr>
            <p:nvPr/>
          </p:nvCxnSpPr>
          <p:spPr>
            <a:xfrm>
              <a:off x="4155099" y="3982687"/>
              <a:ext cx="665852" cy="861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Arc 163"/>
            <p:cNvSpPr>
              <a:spLocks noChangeAspect="1"/>
            </p:cNvSpPr>
            <p:nvPr/>
          </p:nvSpPr>
          <p:spPr>
            <a:xfrm rot="10800000" flipH="1">
              <a:off x="4480015" y="4933999"/>
              <a:ext cx="1080000" cy="1080000"/>
            </a:xfrm>
            <a:prstGeom prst="arc">
              <a:avLst>
                <a:gd name="adj1" fmla="val 5400000"/>
                <a:gd name="adj2" fmla="val 969045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Arc 164"/>
            <p:cNvSpPr>
              <a:spLocks noChangeAspect="1"/>
            </p:cNvSpPr>
            <p:nvPr/>
          </p:nvSpPr>
          <p:spPr>
            <a:xfrm rot="16200000">
              <a:off x="4645102" y="1780988"/>
              <a:ext cx="360000" cy="360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5400000">
              <a:off x="4622701" y="1589097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0800000">
              <a:off x="4194345" y="2143116"/>
              <a:ext cx="61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998059" y="1201271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1220988" y="1201271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0800000">
              <a:off x="1153599" y="1346934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9420000">
              <a:off x="1247611" y="1378591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12180000" flipV="1">
              <a:off x="1144982" y="1374881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0800000">
              <a:off x="3929732" y="1366088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9420000">
              <a:off x="4023744" y="1391008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2180000" flipV="1">
              <a:off x="3921115" y="1387298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8900000" flipV="1">
              <a:off x="737842" y="11919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8900000" flipV="1">
              <a:off x="727298" y="1227346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8900000" flipV="1">
              <a:off x="771761" y="1272185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8900000" flipV="1">
              <a:off x="782074" y="1079882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8900000" flipV="1">
              <a:off x="754953" y="1128391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8900000" flipV="1">
              <a:off x="756800" y="115844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8900000" flipV="1">
              <a:off x="871666" y="129839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8900000" flipV="1">
              <a:off x="956068" y="133776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8900000" flipV="1">
              <a:off x="1046588" y="1374284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8900000" flipV="1">
              <a:off x="1373124" y="1077148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8900000" flipV="1">
              <a:off x="1350776" y="1108386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8900000" flipV="1">
              <a:off x="1346764" y="114197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8900000" flipV="1">
              <a:off x="1115938" y="1390676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8900000" flipV="1">
              <a:off x="1162076" y="1402350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8900000" flipV="1">
              <a:off x="1336416" y="1174574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8900000" flipV="1">
              <a:off x="1197588" y="1424282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8900000" flipV="1">
              <a:off x="1154434" y="1275726"/>
              <a:ext cx="61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8900000" flipV="1">
              <a:off x="1188685" y="1329810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8900000" flipV="1">
              <a:off x="1213553" y="1388339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8900000" flipV="1">
              <a:off x="1260255" y="152994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8900000" flipV="1">
              <a:off x="1256990" y="15963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8900000" flipV="1">
              <a:off x="1260255" y="166275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8900000" flipV="1">
              <a:off x="1256990" y="172913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8900000" flipV="1">
              <a:off x="1263107" y="172480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8900000" flipV="1">
              <a:off x="1259842" y="179119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18900000" flipV="1">
              <a:off x="1263107" y="185761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8900000" flipV="1">
              <a:off x="1259842" y="192399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8900000" flipV="1">
              <a:off x="1261538" y="192278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8900000" flipV="1">
              <a:off x="1258273" y="198917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8900000" flipV="1">
              <a:off x="1261538" y="205558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8900000" flipV="1">
              <a:off x="1264390" y="211764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8900000" flipV="1">
              <a:off x="1261125" y="218402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8900000" flipV="1">
              <a:off x="1264390" y="225044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8900000" flipV="1">
              <a:off x="1261125" y="231683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8900000" flipV="1">
              <a:off x="1253724" y="232309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8900000" flipV="1">
              <a:off x="1259841" y="231875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8900000" flipV="1">
              <a:off x="1256576" y="238514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8900000" flipV="1">
              <a:off x="1259841" y="245156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8900000" flipV="1">
              <a:off x="1256576" y="251794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8900000" flipV="1">
              <a:off x="1258272" y="251673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8900000" flipV="1">
              <a:off x="1255007" y="258312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18900000" flipV="1">
              <a:off x="1258272" y="264954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8900000" flipV="1">
              <a:off x="1261124" y="271159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8900000" flipV="1">
              <a:off x="1257859" y="277798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8900000" flipV="1">
              <a:off x="1261124" y="284439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8900000" flipV="1">
              <a:off x="1257859" y="291078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8900000" flipV="1">
              <a:off x="1253724" y="291466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8900000" flipV="1">
              <a:off x="1259841" y="291033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8900000" flipV="1">
              <a:off x="1256576" y="297671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8900000" flipV="1">
              <a:off x="1259841" y="30431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8900000" flipV="1">
              <a:off x="1252083" y="310830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8900000" flipV="1">
              <a:off x="1248818" y="317469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18900000" flipV="1">
              <a:off x="1258272" y="324111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18900000" flipV="1">
              <a:off x="1261124" y="330316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18900000" flipV="1">
              <a:off x="1257859" y="336955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8900000" flipV="1">
              <a:off x="1261124" y="343597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8900000" flipV="1">
              <a:off x="1257859" y="350235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8900000" flipV="1">
              <a:off x="1253724" y="350576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8900000" flipV="1">
              <a:off x="1259841" y="350143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18900000" flipV="1">
              <a:off x="1256576" y="356781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8900000" flipV="1">
              <a:off x="1259841" y="36342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8900000" flipV="1">
              <a:off x="1256576" y="370061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8900000" flipV="1">
              <a:off x="1258272" y="369940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8900000" flipV="1">
              <a:off x="1255007" y="376579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8900000" flipV="1">
              <a:off x="1258272" y="383221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18900000" flipV="1">
              <a:off x="1261124" y="389426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8900000" flipV="1">
              <a:off x="1285993" y="3950517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8900000" flipV="1">
              <a:off x="1316978" y="400450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8900000" flipV="1">
              <a:off x="1357430" y="402075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8900000" flipV="1">
              <a:off x="1391222" y="403797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8900000" flipV="1">
              <a:off x="1397339" y="403364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8900000" flipV="1">
              <a:off x="1449310" y="404395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8900000" flipV="1">
              <a:off x="1496294" y="404429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8900000" flipV="1">
              <a:off x="1530712" y="4057274"/>
              <a:ext cx="359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8100000" flipV="1">
              <a:off x="1573450" y="4104845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8900000" flipV="1">
              <a:off x="1598078" y="4162521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8900000" flipV="1">
              <a:off x="1600930" y="4224575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18900000" flipV="1">
              <a:off x="1596178" y="4290961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8900000" flipV="1">
              <a:off x="1599443" y="4357380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8900000" flipV="1">
              <a:off x="1596178" y="442376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8900000" flipV="1">
              <a:off x="1606058" y="4488134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8900000" flipV="1">
              <a:off x="1608910" y="4550188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8900000" flipV="1">
              <a:off x="1605645" y="461657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8100000" flipV="1">
              <a:off x="1663870" y="46634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8100000" flipV="1">
              <a:off x="1703975" y="4708647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18900000" flipV="1">
              <a:off x="1681710" y="4803184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18900000" flipV="1">
              <a:off x="1684562" y="4865238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18900000" flipV="1">
              <a:off x="1681297" y="493162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8900000" flipV="1">
              <a:off x="1684562" y="4998042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rot="18900000" flipV="1">
              <a:off x="1681297" y="5064427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8100000" flipV="1">
              <a:off x="1705538" y="475352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8100000" flipV="1">
              <a:off x="1252572" y="5315828"/>
              <a:ext cx="79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8100000" flipV="1">
              <a:off x="1312103" y="5347334"/>
              <a:ext cx="72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8100000" flipV="1">
              <a:off x="1401022" y="5375535"/>
              <a:ext cx="61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8100000" flipV="1">
              <a:off x="1465743" y="5416498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18900000" flipV="1">
              <a:off x="1681297" y="539633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8100000" flipV="1">
              <a:off x="1564944" y="544372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8100000" flipV="1">
              <a:off x="1629252" y="548032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8100000" flipV="1">
              <a:off x="1718171" y="5508523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8100000" flipV="1">
              <a:off x="1813620" y="5536758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8100000" flipV="1">
              <a:off x="1871811" y="5577687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8900000" flipV="1">
              <a:off x="1250549" y="544898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18900000" flipV="1">
              <a:off x="1172024" y="545626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8900000" flipV="1">
              <a:off x="1092353" y="545874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18900000" flipV="1">
              <a:off x="1022243" y="545760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18900000" flipV="1">
              <a:off x="939714" y="545626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rot="18900000" flipV="1">
              <a:off x="861189" y="546354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8900000" flipV="1">
              <a:off x="789933" y="545760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18900000" flipV="1">
              <a:off x="772589" y="543376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18900000" flipV="1">
              <a:off x="782235" y="5394425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18900000" flipV="1">
              <a:off x="817458" y="5353450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18900000" flipV="1">
              <a:off x="4119982" y="545323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18900000" flipV="1">
              <a:off x="4045174" y="54493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18900000" flipV="1">
              <a:off x="3969220" y="544811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18900000" flipV="1">
              <a:off x="3899110" y="544698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8900000" flipV="1">
              <a:off x="3812864" y="54493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8900000" flipV="1">
              <a:off x="3738056" y="545292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18900000" flipV="1">
              <a:off x="3663083" y="54506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8900000" flipV="1">
              <a:off x="3589947" y="544951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18900000" flipV="1">
              <a:off x="3506150" y="544406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8900000" flipV="1">
              <a:off x="3426479" y="5446541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8900000" flipV="1">
              <a:off x="3356369" y="5445405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8100000" flipV="1">
              <a:off x="3330023" y="540588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8100000" flipV="1">
              <a:off x="3329421" y="534952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8100000" flipV="1">
              <a:off x="3332371" y="529109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8100000" flipV="1">
              <a:off x="4203252" y="546737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8100000" flipV="1">
              <a:off x="4297775" y="5507248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8100000" flipV="1">
              <a:off x="4392463" y="5540463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8100000" flipV="1">
              <a:off x="4480532" y="5584056"/>
              <a:ext cx="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8100000" flipV="1">
              <a:off x="3355327" y="520735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8100000" flipV="1">
              <a:off x="3351445" y="514044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8100000" flipV="1">
              <a:off x="3355327" y="506366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8100000" flipV="1">
              <a:off x="3347750" y="499675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8100000" flipV="1">
              <a:off x="3356142" y="491739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8900000" flipV="1">
              <a:off x="3340161" y="480859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18900000" flipV="1">
              <a:off x="3343393" y="473180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8900000" flipV="1">
              <a:off x="3340161" y="46648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18900000" flipV="1">
              <a:off x="3341141" y="458569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18900000" flipV="1">
              <a:off x="3390852" y="4479481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18900000" flipV="1">
              <a:off x="3288644" y="4148136"/>
              <a:ext cx="10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8900000" flipV="1">
              <a:off x="3308012" y="4111980"/>
              <a:ext cx="9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8900000" flipV="1">
              <a:off x="3315654" y="4069715"/>
              <a:ext cx="90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8900000" flipV="1">
              <a:off x="3335022" y="4033559"/>
              <a:ext cx="79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8900000" flipV="1">
              <a:off x="3391624" y="408405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18900000" flipV="1">
              <a:off x="3403558" y="405533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18900000" flipV="1">
              <a:off x="3413452" y="4012582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8900000" flipV="1">
              <a:off x="3425386" y="3983860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18900000" flipV="1">
              <a:off x="3445084" y="3945259"/>
              <a:ext cx="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8900000" flipV="1">
              <a:off x="3812257" y="4106244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V="1">
              <a:off x="3993679" y="3757580"/>
              <a:ext cx="296425" cy="29577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8900000" flipV="1">
              <a:off x="4091456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18900000" flipV="1">
              <a:off x="4166523" y="387171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8900000" flipV="1">
              <a:off x="4240176" y="3874917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18900000" flipV="1">
              <a:off x="4311953" y="3875761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18900000" flipV="1">
              <a:off x="4385607" y="387551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8900000" flipV="1">
              <a:off x="4460673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18900000" flipV="1">
              <a:off x="4534326" y="3878546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18900000" flipV="1">
              <a:off x="4614710" y="387213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18900000" flipV="1">
              <a:off x="4688363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8900000" flipV="1">
              <a:off x="4763430" y="387171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8100000" flipV="1">
              <a:off x="4821719" y="3881281"/>
              <a:ext cx="34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8100000" flipV="1">
              <a:off x="4847404" y="390121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rot="8100000" flipV="1">
              <a:off x="4892825" y="3917152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8100000" flipV="1">
              <a:off x="4906436" y="3938979"/>
              <a:ext cx="50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8100000" flipV="1">
              <a:off x="4918633" y="3967642"/>
              <a:ext cx="575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8100000" flipV="1">
              <a:off x="4922764" y="3993942"/>
              <a:ext cx="64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18900000" flipV="1">
              <a:off x="5272969" y="3882597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18900000" flipV="1">
              <a:off x="5363852" y="391715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18900000" flipV="1">
              <a:off x="5444420" y="3949444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8100000" flipV="1">
              <a:off x="4957303" y="415294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8100000" flipV="1">
              <a:off x="4960568" y="421936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8100000" flipV="1">
              <a:off x="4957303" y="428574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8100000" flipV="1">
              <a:off x="4958999" y="428453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8100000" flipV="1">
              <a:off x="4955734" y="435092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rot="8100000" flipV="1">
              <a:off x="4958999" y="441734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8100000" flipV="1">
              <a:off x="4961851" y="447939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8100000" flipV="1">
              <a:off x="4958586" y="454578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8100000" flipV="1">
              <a:off x="4961851" y="46121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8100000" flipV="1">
              <a:off x="4958586" y="467858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8100000" flipV="1">
              <a:off x="4954451" y="468246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8100000" flipV="1">
              <a:off x="4956354" y="475146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8100000" flipV="1">
              <a:off x="5002990" y="4806502"/>
              <a:ext cx="34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8100000" flipV="1">
              <a:off x="5081332" y="484170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8100000" flipV="1">
              <a:off x="5173516" y="4875856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8900000" flipV="1">
              <a:off x="4086804" y="224864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18900000" flipV="1">
              <a:off x="4160457" y="225185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rot="18900000" flipV="1">
              <a:off x="4231840" y="224822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18900000" flipV="1">
              <a:off x="4305494" y="22514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18900000" flipV="1">
              <a:off x="4381426" y="225227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rot="18900000" flipV="1">
              <a:off x="4454607" y="225548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18900000" flipV="1">
              <a:off x="4529674" y="225185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rot="18900000" flipV="1">
              <a:off x="4603327" y="225506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18900000" flipV="1">
              <a:off x="4606219" y="2070458"/>
              <a:ext cx="791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rot="18900000" flipV="1">
              <a:off x="4699844" y="2111849"/>
              <a:ext cx="683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8900000" flipV="1">
              <a:off x="4790726" y="2146403"/>
              <a:ext cx="575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8100000" flipV="1">
              <a:off x="4879658" y="2191107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8100000" flipV="1">
              <a:off x="4970982" y="2220731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8100000" flipV="1">
              <a:off x="5055072" y="224494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8100000" flipV="1">
              <a:off x="5106889" y="224315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8100000" flipV="1">
              <a:off x="5167493" y="224678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8100000" flipV="1">
              <a:off x="5227991" y="225404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8100000" flipV="1">
              <a:off x="5328004" y="2261244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8100000" flipV="1">
              <a:off x="5404144" y="2289081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8100000" flipV="1">
              <a:off x="5487822" y="2322335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8100000" flipV="1">
              <a:off x="4048298" y="2239469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8100000" flipV="1">
              <a:off x="4001704" y="2229477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8100000" flipV="1">
              <a:off x="3945596" y="2222219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8100000" flipV="1">
              <a:off x="3913441" y="219689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8100000" flipV="1">
              <a:off x="3877151" y="216256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8100000" flipV="1">
              <a:off x="3848234" y="212367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8100000" flipV="1">
              <a:off x="3814253" y="2083999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8100000" flipV="1">
              <a:off x="3791631" y="2036043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8100000" flipV="1">
              <a:off x="3760956" y="198556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8100000" flipV="1">
              <a:off x="3762151" y="192630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8100000" flipV="1">
              <a:off x="3762623" y="186326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8100000" flipV="1">
              <a:off x="3754893" y="180428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8100000" flipV="1">
              <a:off x="3754893" y="174124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8100000" flipV="1">
              <a:off x="3733135" y="166146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18900000" flipV="1">
              <a:off x="3660856" y="1381232"/>
              <a:ext cx="9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18900000" flipV="1">
              <a:off x="4049721" y="1256340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18900000" flipV="1">
              <a:off x="4174962" y="127460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18900000" flipV="1">
              <a:off x="4267953" y="131028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18900000" flipV="1">
              <a:off x="4347828" y="133460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18900000" flipV="1">
              <a:off x="4431453" y="1368778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8900000" flipV="1">
              <a:off x="3749621" y="1528498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18900000" flipV="1">
              <a:off x="4090651" y="117337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8900000" flipV="1">
              <a:off x="3760164" y="1486418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18900000" flipV="1">
              <a:off x="4117355" y="1131610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18900000" flipV="1">
              <a:off x="3761808" y="1434693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8900000" flipV="1">
              <a:off x="4135340" y="109716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18900000" flipV="1">
              <a:off x="3767080" y="1374956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18900000" flipV="1">
              <a:off x="3767080" y="1308174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8900000" flipV="1">
              <a:off x="3736405" y="12508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8900000" flipV="1">
              <a:off x="3690713" y="119129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18900000" flipV="1">
              <a:off x="3655344" y="116226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18900000" flipV="1">
              <a:off x="3604538" y="114548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18900000" flipV="1">
              <a:off x="3609688" y="1126521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18900000" flipV="1">
              <a:off x="3629133" y="1084867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rot="18900000" flipV="1">
              <a:off x="4937129" y="186561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18900000" flipV="1">
              <a:off x="4942636" y="177881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18900000" flipV="1">
              <a:off x="4942636" y="170073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rot="18900000" flipV="1">
              <a:off x="4942636" y="161438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rot="18900000" flipV="1">
              <a:off x="4942636" y="1530556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18900000" flipV="1">
              <a:off x="4942636" y="145155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rot="18900000" flipV="1">
              <a:off x="4942636" y="1380116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rot="18900000" flipV="1">
              <a:off x="4958216" y="1326685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rot="18900000" flipV="1">
              <a:off x="4975646" y="128758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rot="18900000" flipV="1">
              <a:off x="4988137" y="1254326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0" name="Straight Connector 639"/>
          <p:cNvCxnSpPr/>
          <p:nvPr/>
        </p:nvCxnSpPr>
        <p:spPr>
          <a:xfrm flipH="1">
            <a:off x="1724508" y="4266271"/>
            <a:ext cx="183505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 flipH="1">
            <a:off x="1536430" y="4266271"/>
            <a:ext cx="183505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/>
        </p:nvCxnSpPr>
        <p:spPr>
          <a:xfrm rot="16200000" flipH="1">
            <a:off x="1850054" y="4209746"/>
            <a:ext cx="11305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 rot="16200000" flipH="1">
            <a:off x="1482907" y="4209746"/>
            <a:ext cx="11305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>
          <a:xfrm rot="10800000" flipH="1">
            <a:off x="1539433" y="4155597"/>
            <a:ext cx="36700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>
          <a:xfrm rot="16200000" flipH="1">
            <a:off x="1820945" y="4141631"/>
            <a:ext cx="3391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/>
          <p:cNvCxnSpPr/>
          <p:nvPr/>
        </p:nvCxnSpPr>
        <p:spPr>
          <a:xfrm rot="16200000" flipH="1">
            <a:off x="1579843" y="4139704"/>
            <a:ext cx="3391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/>
          <p:cNvCxnSpPr/>
          <p:nvPr/>
        </p:nvCxnSpPr>
        <p:spPr>
          <a:xfrm rot="10800000" flipH="1">
            <a:off x="1569114" y="4126197"/>
            <a:ext cx="30135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/>
          <p:cNvCxnSpPr/>
          <p:nvPr/>
        </p:nvCxnSpPr>
        <p:spPr>
          <a:xfrm rot="16200000" flipH="1">
            <a:off x="1592133" y="3841955"/>
            <a:ext cx="5652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/>
          <p:cNvCxnSpPr/>
          <p:nvPr/>
        </p:nvCxnSpPr>
        <p:spPr>
          <a:xfrm rot="16200000" flipH="1">
            <a:off x="1281003" y="3845389"/>
            <a:ext cx="5652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/>
          <p:cNvCxnSpPr/>
          <p:nvPr/>
        </p:nvCxnSpPr>
        <p:spPr>
          <a:xfrm rot="10800000" flipH="1">
            <a:off x="1558113" y="3557499"/>
            <a:ext cx="32173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/>
          <p:cNvCxnSpPr/>
          <p:nvPr/>
        </p:nvCxnSpPr>
        <p:spPr>
          <a:xfrm rot="16200000" flipH="1">
            <a:off x="1556356" y="3838807"/>
            <a:ext cx="5652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/>
          <p:cNvCxnSpPr/>
          <p:nvPr/>
        </p:nvCxnSpPr>
        <p:spPr>
          <a:xfrm rot="16200000" flipH="1">
            <a:off x="1314467" y="3842882"/>
            <a:ext cx="5652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/>
          <p:cNvCxnSpPr/>
          <p:nvPr/>
        </p:nvCxnSpPr>
        <p:spPr>
          <a:xfrm rot="16200000" flipH="1">
            <a:off x="849637" y="2552373"/>
            <a:ext cx="201233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>
          <a:xfrm>
            <a:off x="1582932" y="1545895"/>
            <a:ext cx="1" cy="200710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 rot="10800000" flipH="1">
            <a:off x="1594566" y="1546382"/>
            <a:ext cx="25231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rot="10800000" flipH="1">
            <a:off x="1719550" y="1274151"/>
            <a:ext cx="6881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 rot="10800000" flipH="1">
            <a:off x="1648781" y="1274151"/>
            <a:ext cx="6881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rot="16200000" flipH="1">
            <a:off x="1511627" y="1411192"/>
            <a:ext cx="27132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 rot="16200000" flipH="1">
            <a:off x="1654818" y="1411001"/>
            <a:ext cx="27132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" name="Arc 665"/>
          <p:cNvSpPr/>
          <p:nvPr/>
        </p:nvSpPr>
        <p:spPr>
          <a:xfrm rot="10800000" flipH="1">
            <a:off x="1668726" y="1104808"/>
            <a:ext cx="110103" cy="22611"/>
          </a:xfrm>
          <a:prstGeom prst="arc">
            <a:avLst>
              <a:gd name="adj1" fmla="val 139582"/>
              <a:gd name="adj2" fmla="val 1082739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709"/>
          <p:cNvGrpSpPr>
            <a:grpSpLocks noChangeAspect="1"/>
          </p:cNvGrpSpPr>
          <p:nvPr/>
        </p:nvGrpSpPr>
        <p:grpSpPr>
          <a:xfrm>
            <a:off x="1204926" y="4264994"/>
            <a:ext cx="1035521" cy="653868"/>
            <a:chOff x="6303962" y="2727030"/>
            <a:chExt cx="2840038" cy="1789406"/>
          </a:xfrm>
        </p:grpSpPr>
        <p:sp>
          <p:nvSpPr>
            <p:cNvPr id="668" name="Line 5"/>
            <p:cNvSpPr>
              <a:spLocks noChangeShapeType="1"/>
            </p:cNvSpPr>
            <p:nvPr/>
          </p:nvSpPr>
          <p:spPr bwMode="auto">
            <a:xfrm flipH="1">
              <a:off x="7621587" y="3279773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9" name="Line 6"/>
            <p:cNvSpPr>
              <a:spLocks noChangeShapeType="1"/>
            </p:cNvSpPr>
            <p:nvPr/>
          </p:nvSpPr>
          <p:spPr bwMode="auto">
            <a:xfrm>
              <a:off x="9143999" y="2833685"/>
              <a:ext cx="0" cy="206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0" name="Line 7"/>
            <p:cNvSpPr>
              <a:spLocks noChangeShapeType="1"/>
            </p:cNvSpPr>
            <p:nvPr/>
          </p:nvSpPr>
          <p:spPr bwMode="auto">
            <a:xfrm flipH="1">
              <a:off x="6459537" y="4516435"/>
              <a:ext cx="12652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1" name="Line 8"/>
            <p:cNvSpPr>
              <a:spLocks noChangeShapeType="1"/>
            </p:cNvSpPr>
            <p:nvPr/>
          </p:nvSpPr>
          <p:spPr bwMode="auto">
            <a:xfrm flipH="1">
              <a:off x="6303962" y="2833685"/>
              <a:ext cx="1420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2" name="Freeform 671"/>
            <p:cNvSpPr>
              <a:spLocks/>
            </p:cNvSpPr>
            <p:nvPr/>
          </p:nvSpPr>
          <p:spPr bwMode="auto">
            <a:xfrm>
              <a:off x="6376987" y="3113085"/>
              <a:ext cx="73025" cy="30163"/>
            </a:xfrm>
            <a:custGeom>
              <a:avLst/>
              <a:gdLst>
                <a:gd name="T0" fmla="*/ 0 w 46"/>
                <a:gd name="T1" fmla="*/ 0 h 19"/>
                <a:gd name="T2" fmla="*/ 6 w 46"/>
                <a:gd name="T3" fmla="*/ 5 h 19"/>
                <a:gd name="T4" fmla="*/ 12 w 46"/>
                <a:gd name="T5" fmla="*/ 9 h 19"/>
                <a:gd name="T6" fmla="*/ 18 w 46"/>
                <a:gd name="T7" fmla="*/ 13 h 19"/>
                <a:gd name="T8" fmla="*/ 25 w 46"/>
                <a:gd name="T9" fmla="*/ 15 h 19"/>
                <a:gd name="T10" fmla="*/ 31 w 46"/>
                <a:gd name="T11" fmla="*/ 17 h 19"/>
                <a:gd name="T12" fmla="*/ 39 w 46"/>
                <a:gd name="T13" fmla="*/ 18 h 19"/>
                <a:gd name="T14" fmla="*/ 46 w 46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6" y="5"/>
                  </a:lnTo>
                  <a:lnTo>
                    <a:pt x="12" y="9"/>
                  </a:lnTo>
                  <a:lnTo>
                    <a:pt x="18" y="13"/>
                  </a:lnTo>
                  <a:lnTo>
                    <a:pt x="25" y="15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6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4" name="Line 11"/>
            <p:cNvSpPr>
              <a:spLocks noChangeShapeType="1"/>
            </p:cNvSpPr>
            <p:nvPr/>
          </p:nvSpPr>
          <p:spPr bwMode="auto">
            <a:xfrm flipV="1">
              <a:off x="6459537" y="3246435"/>
              <a:ext cx="0" cy="127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5" name="Line 12"/>
            <p:cNvSpPr>
              <a:spLocks noChangeShapeType="1"/>
            </p:cNvSpPr>
            <p:nvPr/>
          </p:nvSpPr>
          <p:spPr bwMode="auto">
            <a:xfrm flipV="1">
              <a:off x="7621587" y="3143248"/>
              <a:ext cx="0" cy="137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6" name="Line 13"/>
            <p:cNvSpPr>
              <a:spLocks noChangeShapeType="1"/>
            </p:cNvSpPr>
            <p:nvPr/>
          </p:nvSpPr>
          <p:spPr bwMode="auto">
            <a:xfrm>
              <a:off x="6303962" y="2833685"/>
              <a:ext cx="0" cy="206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7" name="Freeform 676"/>
            <p:cNvSpPr>
              <a:spLocks/>
            </p:cNvSpPr>
            <p:nvPr/>
          </p:nvSpPr>
          <p:spPr bwMode="auto">
            <a:xfrm>
              <a:off x="8999537" y="3113085"/>
              <a:ext cx="73025" cy="30163"/>
            </a:xfrm>
            <a:custGeom>
              <a:avLst/>
              <a:gdLst>
                <a:gd name="T0" fmla="*/ 0 w 46"/>
                <a:gd name="T1" fmla="*/ 19 h 19"/>
                <a:gd name="T2" fmla="*/ 7 w 46"/>
                <a:gd name="T3" fmla="*/ 18 h 19"/>
                <a:gd name="T4" fmla="*/ 15 w 46"/>
                <a:gd name="T5" fmla="*/ 17 h 19"/>
                <a:gd name="T6" fmla="*/ 21 w 46"/>
                <a:gd name="T7" fmla="*/ 15 h 19"/>
                <a:gd name="T8" fmla="*/ 28 w 46"/>
                <a:gd name="T9" fmla="*/ 13 h 19"/>
                <a:gd name="T10" fmla="*/ 34 w 46"/>
                <a:gd name="T11" fmla="*/ 9 h 19"/>
                <a:gd name="T12" fmla="*/ 40 w 46"/>
                <a:gd name="T13" fmla="*/ 5 h 19"/>
                <a:gd name="T14" fmla="*/ 46 w 46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9">
                  <a:moveTo>
                    <a:pt x="0" y="19"/>
                  </a:moveTo>
                  <a:lnTo>
                    <a:pt x="7" y="18"/>
                  </a:lnTo>
                  <a:lnTo>
                    <a:pt x="15" y="17"/>
                  </a:lnTo>
                  <a:lnTo>
                    <a:pt x="21" y="15"/>
                  </a:lnTo>
                  <a:lnTo>
                    <a:pt x="28" y="13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8" name="Line 15"/>
            <p:cNvSpPr>
              <a:spLocks noChangeShapeType="1"/>
            </p:cNvSpPr>
            <p:nvPr/>
          </p:nvSpPr>
          <p:spPr bwMode="auto">
            <a:xfrm>
              <a:off x="8220898" y="2730498"/>
              <a:ext cx="0" cy="10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9" name="Line 16"/>
            <p:cNvSpPr>
              <a:spLocks noChangeShapeType="1"/>
            </p:cNvSpPr>
            <p:nvPr/>
          </p:nvSpPr>
          <p:spPr bwMode="auto">
            <a:xfrm flipH="1">
              <a:off x="6450012" y="3143248"/>
              <a:ext cx="1274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0" name="Line 17"/>
            <p:cNvSpPr>
              <a:spLocks noChangeShapeType="1"/>
            </p:cNvSpPr>
            <p:nvPr/>
          </p:nvSpPr>
          <p:spPr bwMode="auto">
            <a:xfrm flipH="1">
              <a:off x="6303962" y="3040060"/>
              <a:ext cx="1420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1" name="Line 18"/>
            <p:cNvSpPr>
              <a:spLocks noChangeShapeType="1"/>
            </p:cNvSpPr>
            <p:nvPr/>
          </p:nvSpPr>
          <p:spPr bwMode="auto">
            <a:xfrm flipH="1">
              <a:off x="7247034" y="2727030"/>
              <a:ext cx="9799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82" name="Freeform 681"/>
            <p:cNvSpPr>
              <a:spLocks/>
            </p:cNvSpPr>
            <p:nvPr/>
          </p:nvSpPr>
          <p:spPr bwMode="auto">
            <a:xfrm>
              <a:off x="8888412" y="3143248"/>
              <a:ext cx="101600" cy="103188"/>
            </a:xfrm>
            <a:custGeom>
              <a:avLst/>
              <a:gdLst>
                <a:gd name="T0" fmla="*/ 64 w 64"/>
                <a:gd name="T1" fmla="*/ 65 h 65"/>
                <a:gd name="T2" fmla="*/ 64 w 64"/>
                <a:gd name="T3" fmla="*/ 58 h 65"/>
                <a:gd name="T4" fmla="*/ 63 w 64"/>
                <a:gd name="T5" fmla="*/ 51 h 65"/>
                <a:gd name="T6" fmla="*/ 61 w 64"/>
                <a:gd name="T7" fmla="*/ 45 h 65"/>
                <a:gd name="T8" fmla="*/ 59 w 64"/>
                <a:gd name="T9" fmla="*/ 38 h 65"/>
                <a:gd name="T10" fmla="*/ 56 w 64"/>
                <a:gd name="T11" fmla="*/ 32 h 65"/>
                <a:gd name="T12" fmla="*/ 52 w 64"/>
                <a:gd name="T13" fmla="*/ 27 h 65"/>
                <a:gd name="T14" fmla="*/ 48 w 64"/>
                <a:gd name="T15" fmla="*/ 21 h 65"/>
                <a:gd name="T16" fmla="*/ 43 w 64"/>
                <a:gd name="T17" fmla="*/ 16 h 65"/>
                <a:gd name="T18" fmla="*/ 38 w 64"/>
                <a:gd name="T19" fmla="*/ 12 h 65"/>
                <a:gd name="T20" fmla="*/ 32 w 64"/>
                <a:gd name="T21" fmla="*/ 9 h 65"/>
                <a:gd name="T22" fmla="*/ 26 w 64"/>
                <a:gd name="T23" fmla="*/ 6 h 65"/>
                <a:gd name="T24" fmla="*/ 20 w 64"/>
                <a:gd name="T25" fmla="*/ 3 h 65"/>
                <a:gd name="T26" fmla="*/ 13 w 64"/>
                <a:gd name="T27" fmla="*/ 1 h 65"/>
                <a:gd name="T28" fmla="*/ 7 w 64"/>
                <a:gd name="T29" fmla="*/ 0 h 65"/>
                <a:gd name="T30" fmla="*/ 0 w 64"/>
                <a:gd name="T3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64" y="65"/>
                  </a:moveTo>
                  <a:lnTo>
                    <a:pt x="64" y="58"/>
                  </a:lnTo>
                  <a:lnTo>
                    <a:pt x="63" y="51"/>
                  </a:lnTo>
                  <a:lnTo>
                    <a:pt x="61" y="45"/>
                  </a:lnTo>
                  <a:lnTo>
                    <a:pt x="59" y="38"/>
                  </a:lnTo>
                  <a:lnTo>
                    <a:pt x="56" y="32"/>
                  </a:lnTo>
                  <a:lnTo>
                    <a:pt x="52" y="27"/>
                  </a:lnTo>
                  <a:lnTo>
                    <a:pt x="48" y="21"/>
                  </a:lnTo>
                  <a:lnTo>
                    <a:pt x="43" y="16"/>
                  </a:lnTo>
                  <a:lnTo>
                    <a:pt x="38" y="12"/>
                  </a:lnTo>
                  <a:lnTo>
                    <a:pt x="32" y="9"/>
                  </a:lnTo>
                  <a:lnTo>
                    <a:pt x="26" y="6"/>
                  </a:lnTo>
                  <a:lnTo>
                    <a:pt x="20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3" name="Line 20"/>
            <p:cNvSpPr>
              <a:spLocks noChangeShapeType="1"/>
            </p:cNvSpPr>
            <p:nvPr/>
          </p:nvSpPr>
          <p:spPr bwMode="auto">
            <a:xfrm>
              <a:off x="7724774" y="3279773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4" name="Freeform 683"/>
            <p:cNvSpPr>
              <a:spLocks/>
            </p:cNvSpPr>
            <p:nvPr/>
          </p:nvSpPr>
          <p:spPr bwMode="auto">
            <a:xfrm>
              <a:off x="6459537" y="3143248"/>
              <a:ext cx="101600" cy="103188"/>
            </a:xfrm>
            <a:custGeom>
              <a:avLst/>
              <a:gdLst>
                <a:gd name="T0" fmla="*/ 64 w 64"/>
                <a:gd name="T1" fmla="*/ 0 h 65"/>
                <a:gd name="T2" fmla="*/ 57 w 64"/>
                <a:gd name="T3" fmla="*/ 0 h 65"/>
                <a:gd name="T4" fmla="*/ 51 w 64"/>
                <a:gd name="T5" fmla="*/ 1 h 65"/>
                <a:gd name="T6" fmla="*/ 44 w 64"/>
                <a:gd name="T7" fmla="*/ 3 h 65"/>
                <a:gd name="T8" fmla="*/ 38 w 64"/>
                <a:gd name="T9" fmla="*/ 6 h 65"/>
                <a:gd name="T10" fmla="*/ 32 w 64"/>
                <a:gd name="T11" fmla="*/ 9 h 65"/>
                <a:gd name="T12" fmla="*/ 26 w 64"/>
                <a:gd name="T13" fmla="*/ 12 h 65"/>
                <a:gd name="T14" fmla="*/ 21 w 64"/>
                <a:gd name="T15" fmla="*/ 16 h 65"/>
                <a:gd name="T16" fmla="*/ 16 w 64"/>
                <a:gd name="T17" fmla="*/ 21 h 65"/>
                <a:gd name="T18" fmla="*/ 12 w 64"/>
                <a:gd name="T19" fmla="*/ 27 h 65"/>
                <a:gd name="T20" fmla="*/ 8 w 64"/>
                <a:gd name="T21" fmla="*/ 32 h 65"/>
                <a:gd name="T22" fmla="*/ 5 w 64"/>
                <a:gd name="T23" fmla="*/ 38 h 65"/>
                <a:gd name="T24" fmla="*/ 3 w 64"/>
                <a:gd name="T25" fmla="*/ 45 h 65"/>
                <a:gd name="T26" fmla="*/ 1 w 64"/>
                <a:gd name="T27" fmla="*/ 51 h 65"/>
                <a:gd name="T28" fmla="*/ 0 w 64"/>
                <a:gd name="T29" fmla="*/ 58 h 65"/>
                <a:gd name="T30" fmla="*/ 0 w 64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64" y="0"/>
                  </a:moveTo>
                  <a:lnTo>
                    <a:pt x="57" y="0"/>
                  </a:lnTo>
                  <a:lnTo>
                    <a:pt x="51" y="1"/>
                  </a:lnTo>
                  <a:lnTo>
                    <a:pt x="44" y="3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2" y="27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6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5" name="Line 22"/>
            <p:cNvSpPr>
              <a:spLocks noChangeShapeType="1"/>
            </p:cNvSpPr>
            <p:nvPr/>
          </p:nvSpPr>
          <p:spPr bwMode="auto">
            <a:xfrm flipH="1" flipV="1">
              <a:off x="6303962" y="3040060"/>
              <a:ext cx="73025" cy="73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6" name="Line 23"/>
            <p:cNvSpPr>
              <a:spLocks noChangeShapeType="1"/>
            </p:cNvSpPr>
            <p:nvPr/>
          </p:nvSpPr>
          <p:spPr bwMode="auto">
            <a:xfrm>
              <a:off x="7250750" y="2730498"/>
              <a:ext cx="0" cy="10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7" name="Line 24"/>
            <p:cNvSpPr>
              <a:spLocks noChangeShapeType="1"/>
            </p:cNvSpPr>
            <p:nvPr/>
          </p:nvSpPr>
          <p:spPr bwMode="auto">
            <a:xfrm flipV="1">
              <a:off x="7827962" y="3143248"/>
              <a:ext cx="0" cy="137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8" name="Line 25"/>
            <p:cNvSpPr>
              <a:spLocks noChangeShapeType="1"/>
            </p:cNvSpPr>
            <p:nvPr/>
          </p:nvSpPr>
          <p:spPr bwMode="auto">
            <a:xfrm flipV="1">
              <a:off x="9072562" y="3040060"/>
              <a:ext cx="71438" cy="73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9" name="Line 26"/>
            <p:cNvSpPr>
              <a:spLocks noChangeShapeType="1"/>
            </p:cNvSpPr>
            <p:nvPr/>
          </p:nvSpPr>
          <p:spPr bwMode="auto">
            <a:xfrm>
              <a:off x="7724774" y="2833685"/>
              <a:ext cx="1419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0" name="Line 27"/>
            <p:cNvSpPr>
              <a:spLocks noChangeShapeType="1"/>
            </p:cNvSpPr>
            <p:nvPr/>
          </p:nvSpPr>
          <p:spPr bwMode="auto">
            <a:xfrm>
              <a:off x="7724774" y="3040060"/>
              <a:ext cx="1419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1" name="Line 28"/>
            <p:cNvSpPr>
              <a:spLocks noChangeShapeType="1"/>
            </p:cNvSpPr>
            <p:nvPr/>
          </p:nvSpPr>
          <p:spPr bwMode="auto">
            <a:xfrm>
              <a:off x="7724774" y="3143248"/>
              <a:ext cx="1274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2" name="Line 29"/>
            <p:cNvSpPr>
              <a:spLocks noChangeShapeType="1"/>
            </p:cNvSpPr>
            <p:nvPr/>
          </p:nvSpPr>
          <p:spPr bwMode="auto">
            <a:xfrm flipV="1">
              <a:off x="8990012" y="3246435"/>
              <a:ext cx="0" cy="127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3" name="Line 30"/>
            <p:cNvSpPr>
              <a:spLocks noChangeShapeType="1"/>
            </p:cNvSpPr>
            <p:nvPr/>
          </p:nvSpPr>
          <p:spPr bwMode="auto">
            <a:xfrm>
              <a:off x="7724774" y="4516435"/>
              <a:ext cx="12652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" name="Group 750"/>
          <p:cNvGrpSpPr>
            <a:grpSpLocks noChangeAspect="1"/>
          </p:cNvGrpSpPr>
          <p:nvPr/>
        </p:nvGrpSpPr>
        <p:grpSpPr>
          <a:xfrm>
            <a:off x="909296" y="4361344"/>
            <a:ext cx="1564051" cy="626424"/>
            <a:chOff x="5781936" y="2058128"/>
            <a:chExt cx="2219729" cy="906741"/>
          </a:xfrm>
        </p:grpSpPr>
        <p:cxnSp>
          <p:nvCxnSpPr>
            <p:cNvPr id="713" name="Straight Connector 712"/>
            <p:cNvCxnSpPr/>
            <p:nvPr/>
          </p:nvCxnSpPr>
          <p:spPr>
            <a:xfrm rot="10800000">
              <a:off x="6010799" y="2083910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 rot="10800000">
              <a:off x="6937245" y="2083917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 flipV="1">
              <a:off x="6015867" y="2081858"/>
              <a:ext cx="0" cy="13428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 flipV="1">
              <a:off x="7859753" y="2079153"/>
              <a:ext cx="0" cy="12471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 rot="16200000">
              <a:off x="5780733" y="2554411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 rot="16200000">
              <a:off x="7371419" y="2561441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>
              <a:off x="5781936" y="2216440"/>
              <a:ext cx="35640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>
              <a:off x="7716675" y="2196627"/>
              <a:ext cx="2849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rot="16200000">
              <a:off x="5849959" y="2551325"/>
              <a:ext cx="80542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 rot="10800000">
              <a:off x="6245454" y="2143116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 rot="10800000">
              <a:off x="6929454" y="2143116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 rot="13500000">
              <a:off x="6167149" y="21121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 rot="8100000" flipV="1">
              <a:off x="7596085" y="2117337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 rot="3600000" flipV="1">
              <a:off x="6136703" y="214790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/>
            <p:cNvCxnSpPr/>
            <p:nvPr/>
          </p:nvCxnSpPr>
          <p:spPr>
            <a:xfrm rot="3600000" flipV="1">
              <a:off x="6055354" y="2194665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 rot="3600000" flipV="1">
              <a:off x="5979295" y="224573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 rot="3600000" flipV="1">
              <a:off x="6086733" y="2393391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 rot="3600000" flipV="1">
              <a:off x="5999630" y="2148299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/>
            <p:cNvCxnSpPr/>
            <p:nvPr/>
          </p:nvCxnSpPr>
          <p:spPr>
            <a:xfrm rot="3600000" flipV="1">
              <a:off x="6086733" y="24776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/>
            <p:cNvCxnSpPr/>
            <p:nvPr/>
          </p:nvCxnSpPr>
          <p:spPr>
            <a:xfrm rot="3600000" flipV="1">
              <a:off x="6086733" y="255538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/>
            <p:cNvCxnSpPr/>
            <p:nvPr/>
          </p:nvCxnSpPr>
          <p:spPr>
            <a:xfrm rot="3600000" flipV="1">
              <a:off x="6086733" y="2639609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 rot="3600000" flipV="1">
              <a:off x="6086733" y="2723767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 rot="3600000" flipV="1">
              <a:off x="6086733" y="280799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 rot="3600000" flipV="1">
              <a:off x="6104009" y="2882453"/>
              <a:ext cx="16483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 rot="14400000" flipV="1">
              <a:off x="7623225" y="2141509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 rot="14400000" flipV="1">
              <a:off x="7595876" y="2219449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/>
            <p:nvPr/>
          </p:nvCxnSpPr>
          <p:spPr>
            <a:xfrm rot="14400000" flipV="1">
              <a:off x="7555817" y="227051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 rot="3600000" flipV="1">
              <a:off x="7573255" y="2386999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 rot="3600000" flipV="1">
              <a:off x="7573255" y="247122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 rot="3600000" flipV="1">
              <a:off x="7573255" y="254899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rot="3600000" flipV="1">
              <a:off x="7573255" y="2633217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 rot="3600000" flipV="1">
              <a:off x="7573255" y="2717375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 rot="3600000" flipV="1">
              <a:off x="7573255" y="280160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rot="3600000" flipV="1">
              <a:off x="7582015" y="2868267"/>
              <a:ext cx="17424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 rot="14400000" flipV="1">
              <a:off x="7676369" y="214150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 rot="14400000" flipV="1">
              <a:off x="7735521" y="214150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rot="14400000" flipV="1">
              <a:off x="7809623" y="2109061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14"/>
          <p:cNvGrpSpPr>
            <a:grpSpLocks noChangeAspect="1"/>
          </p:cNvGrpSpPr>
          <p:nvPr/>
        </p:nvGrpSpPr>
        <p:grpSpPr>
          <a:xfrm>
            <a:off x="1075421" y="1793648"/>
            <a:ext cx="1299476" cy="757713"/>
            <a:chOff x="6002718" y="2447830"/>
            <a:chExt cx="1834884" cy="757713"/>
          </a:xfrm>
        </p:grpSpPr>
        <p:cxnSp>
          <p:nvCxnSpPr>
            <p:cNvPr id="752" name="Straight Connector 751"/>
            <p:cNvCxnSpPr/>
            <p:nvPr/>
          </p:nvCxnSpPr>
          <p:spPr>
            <a:xfrm flipH="1">
              <a:off x="6002718" y="2460111"/>
              <a:ext cx="71562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H="1">
              <a:off x="7111884" y="2460117"/>
              <a:ext cx="72571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rot="16200000">
              <a:off x="5930671" y="2540786"/>
              <a:ext cx="16608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rot="16200000">
              <a:off x="7745802" y="2539834"/>
              <a:ext cx="16608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rot="16200000">
              <a:off x="7044337" y="2910875"/>
              <a:ext cx="56212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 rot="16200000">
              <a:off x="6236722" y="2912334"/>
              <a:ext cx="56212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7322216" y="2628056"/>
              <a:ext cx="1971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>
              <a:off x="6020653" y="2625417"/>
              <a:ext cx="50399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>
              <a:off x="7105340" y="3103775"/>
              <a:ext cx="209726" cy="8575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rot="19800000" flipV="1">
              <a:off x="6512777" y="3151450"/>
              <a:ext cx="21599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/>
            <p:nvPr/>
          </p:nvCxnSpPr>
          <p:spPr>
            <a:xfrm rot="16200000">
              <a:off x="6066614" y="2537128"/>
              <a:ext cx="16608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/>
            <p:nvPr/>
          </p:nvCxnSpPr>
          <p:spPr>
            <a:xfrm rot="16200000">
              <a:off x="6241964" y="2537611"/>
              <a:ext cx="16608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>
            <a:xfrm rot="18000000">
              <a:off x="5994413" y="2539036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 rot="18000000">
              <a:off x="6046801" y="2567917"/>
              <a:ext cx="1277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 rot="18000000">
              <a:off x="6119591" y="2599331"/>
              <a:ext cx="5110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 rot="18000000">
              <a:off x="6002414" y="2505261"/>
              <a:ext cx="10220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 rot="18000000">
              <a:off x="6318352" y="2537259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 rot="18000000">
              <a:off x="6369840" y="2544013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/>
            <p:nvPr/>
          </p:nvCxnSpPr>
          <p:spPr>
            <a:xfrm flipV="1">
              <a:off x="6311601" y="2459228"/>
              <a:ext cx="101931" cy="12503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>
            <a:xfrm rot="18000000">
              <a:off x="6433007" y="2537565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>
            <a:xfrm rot="18000000">
              <a:off x="6484494" y="2544319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 rot="18000000">
              <a:off x="6496161" y="2570165"/>
              <a:ext cx="22995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 rot="18000000">
              <a:off x="6486719" y="2628953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 rot="18000000">
              <a:off x="6483142" y="2696958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 rot="18000000">
              <a:off x="6483389" y="2762609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 rot="18000000">
              <a:off x="6493114" y="2818752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/>
            <p:nvPr/>
          </p:nvCxnSpPr>
          <p:spPr>
            <a:xfrm rot="18000000">
              <a:off x="6493365" y="2884403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/>
            <p:cNvCxnSpPr/>
            <p:nvPr/>
          </p:nvCxnSpPr>
          <p:spPr>
            <a:xfrm rot="18000000">
              <a:off x="6489789" y="2952408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/>
            <p:cNvCxnSpPr/>
            <p:nvPr/>
          </p:nvCxnSpPr>
          <p:spPr>
            <a:xfrm rot="18000000">
              <a:off x="6490040" y="3018059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/>
            <p:cNvCxnSpPr/>
            <p:nvPr/>
          </p:nvCxnSpPr>
          <p:spPr>
            <a:xfrm flipH="1">
              <a:off x="7112772" y="2767026"/>
              <a:ext cx="211207" cy="25907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/>
            <p:cNvCxnSpPr/>
            <p:nvPr/>
          </p:nvCxnSpPr>
          <p:spPr>
            <a:xfrm flipH="1">
              <a:off x="7108198" y="2829987"/>
              <a:ext cx="223617" cy="27429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/>
            <p:cNvCxnSpPr/>
            <p:nvPr/>
          </p:nvCxnSpPr>
          <p:spPr>
            <a:xfrm rot="7200000">
              <a:off x="7110267" y="3008631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/>
            <p:cNvCxnSpPr/>
            <p:nvPr/>
          </p:nvCxnSpPr>
          <p:spPr>
            <a:xfrm rot="7200000">
              <a:off x="7154069" y="3052155"/>
              <a:ext cx="20440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/>
            <p:cNvCxnSpPr/>
            <p:nvPr/>
          </p:nvCxnSpPr>
          <p:spPr>
            <a:xfrm flipH="1">
              <a:off x="7106064" y="2472909"/>
              <a:ext cx="249694" cy="30628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/>
            <p:cNvCxnSpPr/>
            <p:nvPr/>
          </p:nvCxnSpPr>
          <p:spPr>
            <a:xfrm flipH="1">
              <a:off x="7106428" y="2457775"/>
              <a:ext cx="311226" cy="38176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 flipH="1">
              <a:off x="7104248" y="2451959"/>
              <a:ext cx="368373" cy="45186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/>
            <p:nvPr/>
          </p:nvCxnSpPr>
          <p:spPr>
            <a:xfrm flipH="1">
              <a:off x="7104772" y="2699377"/>
              <a:ext cx="223251" cy="27385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/>
            <p:nvPr/>
          </p:nvCxnSpPr>
          <p:spPr>
            <a:xfrm rot="18000000">
              <a:off x="7361692" y="2554085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 rot="18000000">
              <a:off x="7427833" y="2582554"/>
              <a:ext cx="10220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 rot="18000000">
              <a:off x="7679771" y="2505468"/>
              <a:ext cx="10220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/>
            <p:nvPr/>
          </p:nvCxnSpPr>
          <p:spPr>
            <a:xfrm rot="18000000">
              <a:off x="7682757" y="2532949"/>
              <a:ext cx="153306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/>
            <p:cNvCxnSpPr/>
            <p:nvPr/>
          </p:nvCxnSpPr>
          <p:spPr>
            <a:xfrm rot="7200000">
              <a:off x="7716920" y="2562233"/>
              <a:ext cx="1405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/>
            <p:nvPr/>
          </p:nvCxnSpPr>
          <p:spPr>
            <a:xfrm flipH="1">
              <a:off x="7105280" y="2462008"/>
              <a:ext cx="202685" cy="24862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/>
            <p:cNvCxnSpPr/>
            <p:nvPr/>
          </p:nvCxnSpPr>
          <p:spPr>
            <a:xfrm flipH="1">
              <a:off x="7105089" y="2462142"/>
              <a:ext cx="154396" cy="18938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/>
            <p:cNvCxnSpPr/>
            <p:nvPr/>
          </p:nvCxnSpPr>
          <p:spPr>
            <a:xfrm rot="18000000">
              <a:off x="7786735" y="2601627"/>
              <a:ext cx="5110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/>
            <p:cNvCxnSpPr/>
            <p:nvPr/>
          </p:nvCxnSpPr>
          <p:spPr>
            <a:xfrm rot="7200000">
              <a:off x="6488652" y="3077788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/>
            <p:nvPr/>
          </p:nvCxnSpPr>
          <p:spPr>
            <a:xfrm rot="7200000">
              <a:off x="7213908" y="3094175"/>
              <a:ext cx="1277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/>
            <p:nvPr/>
          </p:nvCxnSpPr>
          <p:spPr>
            <a:xfrm rot="7200000">
              <a:off x="6600170" y="3083672"/>
              <a:ext cx="1277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/>
            <p:nvPr/>
          </p:nvCxnSpPr>
          <p:spPr>
            <a:xfrm rot="7200000">
              <a:off x="7262565" y="3133549"/>
              <a:ext cx="7665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/>
            <p:cNvCxnSpPr>
              <a:cxnSpLocks/>
            </p:cNvCxnSpPr>
            <p:nvPr/>
          </p:nvCxnSpPr>
          <p:spPr>
            <a:xfrm flipV="1">
              <a:off x="7105044" y="2457605"/>
              <a:ext cx="89495" cy="13671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971"/>
            <p:cNvCxnSpPr/>
            <p:nvPr/>
          </p:nvCxnSpPr>
          <p:spPr>
            <a:xfrm>
              <a:off x="7681722" y="2621459"/>
              <a:ext cx="143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082"/>
          <p:cNvGrpSpPr>
            <a:grpSpLocks noChangeAspect="1"/>
          </p:cNvGrpSpPr>
          <p:nvPr/>
        </p:nvGrpSpPr>
        <p:grpSpPr>
          <a:xfrm>
            <a:off x="1619293" y="1102289"/>
            <a:ext cx="203043" cy="117066"/>
            <a:chOff x="4914861" y="3628588"/>
            <a:chExt cx="1157337" cy="665811"/>
          </a:xfrm>
        </p:grpSpPr>
        <p:sp>
          <p:nvSpPr>
            <p:cNvPr id="1084" name="Line 21"/>
            <p:cNvSpPr>
              <a:spLocks noChangeShapeType="1"/>
            </p:cNvSpPr>
            <p:nvPr/>
          </p:nvSpPr>
          <p:spPr bwMode="auto">
            <a:xfrm>
              <a:off x="4914861" y="4294399"/>
              <a:ext cx="115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5" name="Line 22"/>
            <p:cNvSpPr>
              <a:spLocks noChangeShapeType="1"/>
            </p:cNvSpPr>
            <p:nvPr/>
          </p:nvSpPr>
          <p:spPr bwMode="auto">
            <a:xfrm flipV="1">
              <a:off x="6072198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6" name="Line 23"/>
            <p:cNvSpPr>
              <a:spLocks noChangeShapeType="1"/>
            </p:cNvSpPr>
            <p:nvPr/>
          </p:nvSpPr>
          <p:spPr bwMode="auto">
            <a:xfrm flipV="1">
              <a:off x="4914861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7" name="Freeform 24"/>
            <p:cNvSpPr>
              <a:spLocks/>
            </p:cNvSpPr>
            <p:nvPr/>
          </p:nvSpPr>
          <p:spPr bwMode="auto">
            <a:xfrm>
              <a:off x="5204685" y="3628588"/>
              <a:ext cx="577690" cy="86164"/>
            </a:xfrm>
            <a:custGeom>
              <a:avLst/>
              <a:gdLst>
                <a:gd name="T0" fmla="*/ 295 w 295"/>
                <a:gd name="T1" fmla="*/ 44 h 44"/>
                <a:gd name="T2" fmla="*/ 288 w 295"/>
                <a:gd name="T3" fmla="*/ 40 h 44"/>
                <a:gd name="T4" fmla="*/ 281 w 295"/>
                <a:gd name="T5" fmla="*/ 35 h 44"/>
                <a:gd name="T6" fmla="*/ 273 w 295"/>
                <a:gd name="T7" fmla="*/ 31 h 44"/>
                <a:gd name="T8" fmla="*/ 265 w 295"/>
                <a:gd name="T9" fmla="*/ 27 h 44"/>
                <a:gd name="T10" fmla="*/ 258 w 295"/>
                <a:gd name="T11" fmla="*/ 23 h 44"/>
                <a:gd name="T12" fmla="*/ 250 w 295"/>
                <a:gd name="T13" fmla="*/ 20 h 44"/>
                <a:gd name="T14" fmla="*/ 241 w 295"/>
                <a:gd name="T15" fmla="*/ 17 h 44"/>
                <a:gd name="T16" fmla="*/ 233 w 295"/>
                <a:gd name="T17" fmla="*/ 14 h 44"/>
                <a:gd name="T18" fmla="*/ 225 w 295"/>
                <a:gd name="T19" fmla="*/ 11 h 44"/>
                <a:gd name="T20" fmla="*/ 216 w 295"/>
                <a:gd name="T21" fmla="*/ 9 h 44"/>
                <a:gd name="T22" fmla="*/ 208 w 295"/>
                <a:gd name="T23" fmla="*/ 7 h 44"/>
                <a:gd name="T24" fmla="*/ 199 w 295"/>
                <a:gd name="T25" fmla="*/ 5 h 44"/>
                <a:gd name="T26" fmla="*/ 191 w 295"/>
                <a:gd name="T27" fmla="*/ 3 h 44"/>
                <a:gd name="T28" fmla="*/ 182 w 295"/>
                <a:gd name="T29" fmla="*/ 2 h 44"/>
                <a:gd name="T30" fmla="*/ 174 w 295"/>
                <a:gd name="T31" fmla="*/ 1 h 44"/>
                <a:gd name="T32" fmla="*/ 165 w 295"/>
                <a:gd name="T33" fmla="*/ 0 h 44"/>
                <a:gd name="T34" fmla="*/ 156 w 295"/>
                <a:gd name="T35" fmla="*/ 0 h 44"/>
                <a:gd name="T36" fmla="*/ 147 w 295"/>
                <a:gd name="T37" fmla="*/ 0 h 44"/>
                <a:gd name="T38" fmla="*/ 139 w 295"/>
                <a:gd name="T39" fmla="*/ 0 h 44"/>
                <a:gd name="T40" fmla="*/ 130 w 295"/>
                <a:gd name="T41" fmla="*/ 0 h 44"/>
                <a:gd name="T42" fmla="*/ 121 w 295"/>
                <a:gd name="T43" fmla="*/ 1 h 44"/>
                <a:gd name="T44" fmla="*/ 113 w 295"/>
                <a:gd name="T45" fmla="*/ 2 h 44"/>
                <a:gd name="T46" fmla="*/ 104 w 295"/>
                <a:gd name="T47" fmla="*/ 3 h 44"/>
                <a:gd name="T48" fmla="*/ 96 w 295"/>
                <a:gd name="T49" fmla="*/ 5 h 44"/>
                <a:gd name="T50" fmla="*/ 87 w 295"/>
                <a:gd name="T51" fmla="*/ 7 h 44"/>
                <a:gd name="T52" fmla="*/ 79 w 295"/>
                <a:gd name="T53" fmla="*/ 9 h 44"/>
                <a:gd name="T54" fmla="*/ 70 w 295"/>
                <a:gd name="T55" fmla="*/ 11 h 44"/>
                <a:gd name="T56" fmla="*/ 62 w 295"/>
                <a:gd name="T57" fmla="*/ 14 h 44"/>
                <a:gd name="T58" fmla="*/ 54 w 295"/>
                <a:gd name="T59" fmla="*/ 17 h 44"/>
                <a:gd name="T60" fmla="*/ 46 w 295"/>
                <a:gd name="T61" fmla="*/ 20 h 44"/>
                <a:gd name="T62" fmla="*/ 38 w 295"/>
                <a:gd name="T63" fmla="*/ 23 h 44"/>
                <a:gd name="T64" fmla="*/ 30 w 295"/>
                <a:gd name="T65" fmla="*/ 27 h 44"/>
                <a:gd name="T66" fmla="*/ 22 w 295"/>
                <a:gd name="T67" fmla="*/ 31 h 44"/>
                <a:gd name="T68" fmla="*/ 14 w 295"/>
                <a:gd name="T69" fmla="*/ 35 h 44"/>
                <a:gd name="T70" fmla="*/ 7 w 295"/>
                <a:gd name="T71" fmla="*/ 40 h 44"/>
                <a:gd name="T72" fmla="*/ 0 w 295"/>
                <a:gd name="T7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44">
                  <a:moveTo>
                    <a:pt x="295" y="44"/>
                  </a:moveTo>
                  <a:lnTo>
                    <a:pt x="288" y="40"/>
                  </a:lnTo>
                  <a:lnTo>
                    <a:pt x="281" y="35"/>
                  </a:lnTo>
                  <a:lnTo>
                    <a:pt x="273" y="31"/>
                  </a:lnTo>
                  <a:lnTo>
                    <a:pt x="265" y="27"/>
                  </a:lnTo>
                  <a:lnTo>
                    <a:pt x="258" y="23"/>
                  </a:lnTo>
                  <a:lnTo>
                    <a:pt x="250" y="20"/>
                  </a:lnTo>
                  <a:lnTo>
                    <a:pt x="241" y="17"/>
                  </a:lnTo>
                  <a:lnTo>
                    <a:pt x="233" y="14"/>
                  </a:lnTo>
                  <a:lnTo>
                    <a:pt x="225" y="11"/>
                  </a:lnTo>
                  <a:lnTo>
                    <a:pt x="216" y="9"/>
                  </a:lnTo>
                  <a:lnTo>
                    <a:pt x="208" y="7"/>
                  </a:lnTo>
                  <a:lnTo>
                    <a:pt x="199" y="5"/>
                  </a:lnTo>
                  <a:lnTo>
                    <a:pt x="191" y="3"/>
                  </a:lnTo>
                  <a:lnTo>
                    <a:pt x="182" y="2"/>
                  </a:lnTo>
                  <a:lnTo>
                    <a:pt x="174" y="1"/>
                  </a:lnTo>
                  <a:lnTo>
                    <a:pt x="165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0" y="0"/>
                  </a:lnTo>
                  <a:lnTo>
                    <a:pt x="121" y="1"/>
                  </a:lnTo>
                  <a:lnTo>
                    <a:pt x="113" y="2"/>
                  </a:lnTo>
                  <a:lnTo>
                    <a:pt x="104" y="3"/>
                  </a:lnTo>
                  <a:lnTo>
                    <a:pt x="96" y="5"/>
                  </a:lnTo>
                  <a:lnTo>
                    <a:pt x="87" y="7"/>
                  </a:lnTo>
                  <a:lnTo>
                    <a:pt x="79" y="9"/>
                  </a:lnTo>
                  <a:lnTo>
                    <a:pt x="70" y="11"/>
                  </a:lnTo>
                  <a:lnTo>
                    <a:pt x="62" y="14"/>
                  </a:lnTo>
                  <a:lnTo>
                    <a:pt x="54" y="17"/>
                  </a:lnTo>
                  <a:lnTo>
                    <a:pt x="46" y="20"/>
                  </a:lnTo>
                  <a:lnTo>
                    <a:pt x="38" y="23"/>
                  </a:lnTo>
                  <a:lnTo>
                    <a:pt x="30" y="27"/>
                  </a:lnTo>
                  <a:lnTo>
                    <a:pt x="22" y="31"/>
                  </a:lnTo>
                  <a:lnTo>
                    <a:pt x="14" y="35"/>
                  </a:lnTo>
                  <a:lnTo>
                    <a:pt x="7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8" name="Freeform 25"/>
            <p:cNvSpPr>
              <a:spLocks/>
            </p:cNvSpPr>
            <p:nvPr/>
          </p:nvSpPr>
          <p:spPr bwMode="auto">
            <a:xfrm>
              <a:off x="5782374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6 w 148"/>
                <a:gd name="T3" fmla="*/ 40 h 44"/>
                <a:gd name="T4" fmla="*/ 143 w 148"/>
                <a:gd name="T5" fmla="*/ 36 h 44"/>
                <a:gd name="T6" fmla="*/ 141 w 148"/>
                <a:gd name="T7" fmla="*/ 32 h 44"/>
                <a:gd name="T8" fmla="*/ 137 w 148"/>
                <a:gd name="T9" fmla="*/ 28 h 44"/>
                <a:gd name="T10" fmla="*/ 134 w 148"/>
                <a:gd name="T11" fmla="*/ 25 h 44"/>
                <a:gd name="T12" fmla="*/ 131 w 148"/>
                <a:gd name="T13" fmla="*/ 21 h 44"/>
                <a:gd name="T14" fmla="*/ 127 w 148"/>
                <a:gd name="T15" fmla="*/ 18 h 44"/>
                <a:gd name="T16" fmla="*/ 123 w 148"/>
                <a:gd name="T17" fmla="*/ 15 h 44"/>
                <a:gd name="T18" fmla="*/ 119 w 148"/>
                <a:gd name="T19" fmla="*/ 12 h 44"/>
                <a:gd name="T20" fmla="*/ 115 w 148"/>
                <a:gd name="T21" fmla="*/ 10 h 44"/>
                <a:gd name="T22" fmla="*/ 110 w 148"/>
                <a:gd name="T23" fmla="*/ 8 h 44"/>
                <a:gd name="T24" fmla="*/ 106 w 148"/>
                <a:gd name="T25" fmla="*/ 6 h 44"/>
                <a:gd name="T26" fmla="*/ 101 w 148"/>
                <a:gd name="T27" fmla="*/ 4 h 44"/>
                <a:gd name="T28" fmla="*/ 96 w 148"/>
                <a:gd name="T29" fmla="*/ 2 h 44"/>
                <a:gd name="T30" fmla="*/ 92 w 148"/>
                <a:gd name="T31" fmla="*/ 1 h 44"/>
                <a:gd name="T32" fmla="*/ 87 w 148"/>
                <a:gd name="T33" fmla="*/ 1 h 44"/>
                <a:gd name="T34" fmla="*/ 82 w 148"/>
                <a:gd name="T35" fmla="*/ 0 h 44"/>
                <a:gd name="T36" fmla="*/ 77 w 148"/>
                <a:gd name="T37" fmla="*/ 0 h 44"/>
                <a:gd name="T38" fmla="*/ 72 w 148"/>
                <a:gd name="T39" fmla="*/ 0 h 44"/>
                <a:gd name="T40" fmla="*/ 67 w 148"/>
                <a:gd name="T41" fmla="*/ 0 h 44"/>
                <a:gd name="T42" fmla="*/ 62 w 148"/>
                <a:gd name="T43" fmla="*/ 1 h 44"/>
                <a:gd name="T44" fmla="*/ 57 w 148"/>
                <a:gd name="T45" fmla="*/ 1 h 44"/>
                <a:gd name="T46" fmla="*/ 53 w 148"/>
                <a:gd name="T47" fmla="*/ 2 h 44"/>
                <a:gd name="T48" fmla="*/ 48 w 148"/>
                <a:gd name="T49" fmla="*/ 4 h 44"/>
                <a:gd name="T50" fmla="*/ 43 w 148"/>
                <a:gd name="T51" fmla="*/ 6 h 44"/>
                <a:gd name="T52" fmla="*/ 39 w 148"/>
                <a:gd name="T53" fmla="*/ 8 h 44"/>
                <a:gd name="T54" fmla="*/ 35 w 148"/>
                <a:gd name="T55" fmla="*/ 10 h 44"/>
                <a:gd name="T56" fmla="*/ 30 w 148"/>
                <a:gd name="T57" fmla="*/ 12 h 44"/>
                <a:gd name="T58" fmla="*/ 26 w 148"/>
                <a:gd name="T59" fmla="*/ 15 h 44"/>
                <a:gd name="T60" fmla="*/ 22 w 148"/>
                <a:gd name="T61" fmla="*/ 18 h 44"/>
                <a:gd name="T62" fmla="*/ 18 w 148"/>
                <a:gd name="T63" fmla="*/ 21 h 44"/>
                <a:gd name="T64" fmla="*/ 15 w 148"/>
                <a:gd name="T65" fmla="*/ 25 h 44"/>
                <a:gd name="T66" fmla="*/ 12 w 148"/>
                <a:gd name="T67" fmla="*/ 28 h 44"/>
                <a:gd name="T68" fmla="*/ 8 w 148"/>
                <a:gd name="T69" fmla="*/ 32 h 44"/>
                <a:gd name="T70" fmla="*/ 6 w 148"/>
                <a:gd name="T71" fmla="*/ 36 h 44"/>
                <a:gd name="T72" fmla="*/ 3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6" y="40"/>
                  </a:lnTo>
                  <a:lnTo>
                    <a:pt x="143" y="36"/>
                  </a:lnTo>
                  <a:lnTo>
                    <a:pt x="141" y="32"/>
                  </a:lnTo>
                  <a:lnTo>
                    <a:pt x="137" y="28"/>
                  </a:lnTo>
                  <a:lnTo>
                    <a:pt x="134" y="25"/>
                  </a:lnTo>
                  <a:lnTo>
                    <a:pt x="131" y="21"/>
                  </a:lnTo>
                  <a:lnTo>
                    <a:pt x="127" y="18"/>
                  </a:lnTo>
                  <a:lnTo>
                    <a:pt x="123" y="15"/>
                  </a:lnTo>
                  <a:lnTo>
                    <a:pt x="119" y="12"/>
                  </a:lnTo>
                  <a:lnTo>
                    <a:pt x="115" y="10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1" y="4"/>
                  </a:lnTo>
                  <a:lnTo>
                    <a:pt x="96" y="2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2"/>
                  </a:lnTo>
                  <a:lnTo>
                    <a:pt x="48" y="4"/>
                  </a:lnTo>
                  <a:lnTo>
                    <a:pt x="43" y="6"/>
                  </a:lnTo>
                  <a:lnTo>
                    <a:pt x="39" y="8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18" y="21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6"/>
                  </a:lnTo>
                  <a:lnTo>
                    <a:pt x="3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9" name="Freeform 26"/>
            <p:cNvSpPr>
              <a:spLocks/>
            </p:cNvSpPr>
            <p:nvPr/>
          </p:nvSpPr>
          <p:spPr bwMode="auto">
            <a:xfrm>
              <a:off x="4914861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5 w 148"/>
                <a:gd name="T3" fmla="*/ 40 h 44"/>
                <a:gd name="T4" fmla="*/ 142 w 148"/>
                <a:gd name="T5" fmla="*/ 36 h 44"/>
                <a:gd name="T6" fmla="*/ 140 w 148"/>
                <a:gd name="T7" fmla="*/ 32 h 44"/>
                <a:gd name="T8" fmla="*/ 136 w 148"/>
                <a:gd name="T9" fmla="*/ 28 h 44"/>
                <a:gd name="T10" fmla="*/ 133 w 148"/>
                <a:gd name="T11" fmla="*/ 25 h 44"/>
                <a:gd name="T12" fmla="*/ 130 w 148"/>
                <a:gd name="T13" fmla="*/ 21 h 44"/>
                <a:gd name="T14" fmla="*/ 126 w 148"/>
                <a:gd name="T15" fmla="*/ 18 h 44"/>
                <a:gd name="T16" fmla="*/ 122 w 148"/>
                <a:gd name="T17" fmla="*/ 15 h 44"/>
                <a:gd name="T18" fmla="*/ 118 w 148"/>
                <a:gd name="T19" fmla="*/ 12 h 44"/>
                <a:gd name="T20" fmla="*/ 114 w 148"/>
                <a:gd name="T21" fmla="*/ 10 h 44"/>
                <a:gd name="T22" fmla="*/ 109 w 148"/>
                <a:gd name="T23" fmla="*/ 8 h 44"/>
                <a:gd name="T24" fmla="*/ 105 w 148"/>
                <a:gd name="T25" fmla="*/ 6 h 44"/>
                <a:gd name="T26" fmla="*/ 100 w 148"/>
                <a:gd name="T27" fmla="*/ 4 h 44"/>
                <a:gd name="T28" fmla="*/ 95 w 148"/>
                <a:gd name="T29" fmla="*/ 2 h 44"/>
                <a:gd name="T30" fmla="*/ 91 w 148"/>
                <a:gd name="T31" fmla="*/ 1 h 44"/>
                <a:gd name="T32" fmla="*/ 86 w 148"/>
                <a:gd name="T33" fmla="*/ 1 h 44"/>
                <a:gd name="T34" fmla="*/ 81 w 148"/>
                <a:gd name="T35" fmla="*/ 0 h 44"/>
                <a:gd name="T36" fmla="*/ 76 w 148"/>
                <a:gd name="T37" fmla="*/ 0 h 44"/>
                <a:gd name="T38" fmla="*/ 71 w 148"/>
                <a:gd name="T39" fmla="*/ 0 h 44"/>
                <a:gd name="T40" fmla="*/ 66 w 148"/>
                <a:gd name="T41" fmla="*/ 0 h 44"/>
                <a:gd name="T42" fmla="*/ 61 w 148"/>
                <a:gd name="T43" fmla="*/ 1 h 44"/>
                <a:gd name="T44" fmla="*/ 56 w 148"/>
                <a:gd name="T45" fmla="*/ 1 h 44"/>
                <a:gd name="T46" fmla="*/ 52 w 148"/>
                <a:gd name="T47" fmla="*/ 2 h 44"/>
                <a:gd name="T48" fmla="*/ 47 w 148"/>
                <a:gd name="T49" fmla="*/ 4 h 44"/>
                <a:gd name="T50" fmla="*/ 42 w 148"/>
                <a:gd name="T51" fmla="*/ 6 h 44"/>
                <a:gd name="T52" fmla="*/ 38 w 148"/>
                <a:gd name="T53" fmla="*/ 8 h 44"/>
                <a:gd name="T54" fmla="*/ 33 w 148"/>
                <a:gd name="T55" fmla="*/ 10 h 44"/>
                <a:gd name="T56" fmla="*/ 29 w 148"/>
                <a:gd name="T57" fmla="*/ 12 h 44"/>
                <a:gd name="T58" fmla="*/ 25 w 148"/>
                <a:gd name="T59" fmla="*/ 15 h 44"/>
                <a:gd name="T60" fmla="*/ 21 w 148"/>
                <a:gd name="T61" fmla="*/ 18 h 44"/>
                <a:gd name="T62" fmla="*/ 18 w 148"/>
                <a:gd name="T63" fmla="*/ 21 h 44"/>
                <a:gd name="T64" fmla="*/ 14 w 148"/>
                <a:gd name="T65" fmla="*/ 25 h 44"/>
                <a:gd name="T66" fmla="*/ 11 w 148"/>
                <a:gd name="T67" fmla="*/ 28 h 44"/>
                <a:gd name="T68" fmla="*/ 7 w 148"/>
                <a:gd name="T69" fmla="*/ 32 h 44"/>
                <a:gd name="T70" fmla="*/ 5 w 148"/>
                <a:gd name="T71" fmla="*/ 36 h 44"/>
                <a:gd name="T72" fmla="*/ 2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5" y="40"/>
                  </a:lnTo>
                  <a:lnTo>
                    <a:pt x="142" y="36"/>
                  </a:lnTo>
                  <a:lnTo>
                    <a:pt x="140" y="32"/>
                  </a:lnTo>
                  <a:lnTo>
                    <a:pt x="136" y="28"/>
                  </a:lnTo>
                  <a:lnTo>
                    <a:pt x="133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2" y="15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09" y="8"/>
                  </a:lnTo>
                  <a:lnTo>
                    <a:pt x="105" y="6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5" y="15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7" y="32"/>
                  </a:lnTo>
                  <a:lnTo>
                    <a:pt x="5" y="36"/>
                  </a:lnTo>
                  <a:lnTo>
                    <a:pt x="2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0" name="Line 27"/>
            <p:cNvSpPr>
              <a:spLocks noChangeShapeType="1"/>
            </p:cNvSpPr>
            <p:nvPr/>
          </p:nvSpPr>
          <p:spPr bwMode="auto">
            <a:xfrm>
              <a:off x="5059773" y="3628588"/>
              <a:ext cx="8675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1" name="Line 28"/>
            <p:cNvSpPr>
              <a:spLocks noChangeShapeType="1"/>
            </p:cNvSpPr>
            <p:nvPr/>
          </p:nvSpPr>
          <p:spPr bwMode="auto">
            <a:xfrm>
              <a:off x="5204685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2" name="Line 29"/>
            <p:cNvSpPr>
              <a:spLocks noChangeShapeType="1"/>
            </p:cNvSpPr>
            <p:nvPr/>
          </p:nvSpPr>
          <p:spPr bwMode="auto">
            <a:xfrm>
              <a:off x="5782374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76" name="Arc 975"/>
          <p:cNvSpPr>
            <a:spLocks noChangeAspect="1"/>
          </p:cNvSpPr>
          <p:nvPr/>
        </p:nvSpPr>
        <p:spPr>
          <a:xfrm rot="5400000" flipH="1">
            <a:off x="-3065018" y="2487937"/>
            <a:ext cx="3825553" cy="3817214"/>
          </a:xfrm>
          <a:prstGeom prst="arc">
            <a:avLst>
              <a:gd name="adj1" fmla="val 14183084"/>
              <a:gd name="adj2" fmla="val 162496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>
            <a:spLocks noChangeAspect="1"/>
          </p:cNvSpPr>
          <p:nvPr/>
        </p:nvSpPr>
        <p:spPr>
          <a:xfrm>
            <a:off x="2610332" y="5443590"/>
            <a:ext cx="166496" cy="2085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Arc 976"/>
          <p:cNvSpPr>
            <a:spLocks noChangeAspect="1"/>
          </p:cNvSpPr>
          <p:nvPr/>
        </p:nvSpPr>
        <p:spPr>
          <a:xfrm rot="9711997" flipH="1" flipV="1">
            <a:off x="2860494" y="1572687"/>
            <a:ext cx="974608" cy="976737"/>
          </a:xfrm>
          <a:prstGeom prst="arc">
            <a:avLst>
              <a:gd name="adj1" fmla="val 6067718"/>
              <a:gd name="adj2" fmla="val 895511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>
            <a:spLocks noChangeAspect="1"/>
          </p:cNvSpPr>
          <p:nvPr/>
        </p:nvSpPr>
        <p:spPr>
          <a:xfrm>
            <a:off x="652255" y="5450107"/>
            <a:ext cx="162435" cy="2034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2" name="Straight Connector 981"/>
          <p:cNvCxnSpPr/>
          <p:nvPr/>
        </p:nvCxnSpPr>
        <p:spPr>
          <a:xfrm rot="5400000">
            <a:off x="504285" y="5550342"/>
            <a:ext cx="458179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102">
            <a:extLst>
              <a:ext uri="{FF2B5EF4-FFF2-40B4-BE49-F238E27FC236}">
                <a16:creationId xmlns:a16="http://schemas.microsoft.com/office/drawing/2014/main" xmlns="" id="{07BC32B3-7D81-49BD-9AF3-45B89FC790AE}"/>
              </a:ext>
            </a:extLst>
          </p:cNvPr>
          <p:cNvGrpSpPr>
            <a:grpSpLocks noChangeAspect="1"/>
          </p:cNvGrpSpPr>
          <p:nvPr/>
        </p:nvGrpSpPr>
        <p:grpSpPr>
          <a:xfrm>
            <a:off x="2551433" y="2059902"/>
            <a:ext cx="298565" cy="164949"/>
            <a:chOff x="4929190" y="1321410"/>
            <a:chExt cx="1652737" cy="893146"/>
          </a:xfrm>
        </p:grpSpPr>
        <p:sp>
          <p:nvSpPr>
            <p:cNvPr id="1107" name="Line 5">
              <a:extLst>
                <a:ext uri="{FF2B5EF4-FFF2-40B4-BE49-F238E27FC236}">
                  <a16:creationId xmlns:a16="http://schemas.microsoft.com/office/drawing/2014/main" xmlns="" id="{F084F657-FC26-43EA-AE96-D51755B3F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190" y="2214554"/>
              <a:ext cx="16527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8" name="Line 6">
              <a:extLst>
                <a:ext uri="{FF2B5EF4-FFF2-40B4-BE49-F238E27FC236}">
                  <a16:creationId xmlns:a16="http://schemas.microsoft.com/office/drawing/2014/main" xmlns="" id="{F5241B19-A53F-4F6B-80A2-B2B69C891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1925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09" name="Line 7">
              <a:extLst>
                <a:ext uri="{FF2B5EF4-FFF2-40B4-BE49-F238E27FC236}">
                  <a16:creationId xmlns:a16="http://schemas.microsoft.com/office/drawing/2014/main" xmlns="" id="{56E71E47-8690-4289-B408-AAAAB0EC6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9190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0" name="Freeform 8">
              <a:extLst>
                <a:ext uri="{FF2B5EF4-FFF2-40B4-BE49-F238E27FC236}">
                  <a16:creationId xmlns:a16="http://schemas.microsoft.com/office/drawing/2014/main" xmlns="" id="{A4E266E3-7DDD-4DD3-83D2-2AAE24A4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983" y="1321410"/>
              <a:ext cx="826369" cy="66777"/>
            </a:xfrm>
            <a:custGeom>
              <a:avLst/>
              <a:gdLst>
                <a:gd name="T0" fmla="*/ 297 w 297"/>
                <a:gd name="T1" fmla="*/ 24 h 24"/>
                <a:gd name="T2" fmla="*/ 269 w 297"/>
                <a:gd name="T3" fmla="*/ 15 h 24"/>
                <a:gd name="T4" fmla="*/ 239 w 297"/>
                <a:gd name="T5" fmla="*/ 8 h 24"/>
                <a:gd name="T6" fmla="*/ 209 w 297"/>
                <a:gd name="T7" fmla="*/ 4 h 24"/>
                <a:gd name="T8" fmla="*/ 179 w 297"/>
                <a:gd name="T9" fmla="*/ 1 h 24"/>
                <a:gd name="T10" fmla="*/ 149 w 297"/>
                <a:gd name="T11" fmla="*/ 0 h 24"/>
                <a:gd name="T12" fmla="*/ 119 w 297"/>
                <a:gd name="T13" fmla="*/ 1 h 24"/>
                <a:gd name="T14" fmla="*/ 89 w 297"/>
                <a:gd name="T15" fmla="*/ 4 h 24"/>
                <a:gd name="T16" fmla="*/ 59 w 297"/>
                <a:gd name="T17" fmla="*/ 8 h 24"/>
                <a:gd name="T18" fmla="*/ 29 w 297"/>
                <a:gd name="T19" fmla="*/ 15 h 24"/>
                <a:gd name="T20" fmla="*/ 0 w 297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24">
                  <a:moveTo>
                    <a:pt x="297" y="24"/>
                  </a:moveTo>
                  <a:lnTo>
                    <a:pt x="269" y="15"/>
                  </a:lnTo>
                  <a:lnTo>
                    <a:pt x="239" y="8"/>
                  </a:lnTo>
                  <a:lnTo>
                    <a:pt x="209" y="4"/>
                  </a:lnTo>
                  <a:lnTo>
                    <a:pt x="179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89" y="4"/>
                  </a:lnTo>
                  <a:lnTo>
                    <a:pt x="59" y="8"/>
                  </a:lnTo>
                  <a:lnTo>
                    <a:pt x="29" y="15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1" name="Line 9">
              <a:extLst>
                <a:ext uri="{FF2B5EF4-FFF2-40B4-BE49-F238E27FC236}">
                  <a16:creationId xmlns:a16="http://schemas.microsoft.com/office/drawing/2014/main" xmlns="" id="{76B9C6D4-F598-4400-BF7A-3649C7D07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351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2" name="Line 10">
              <a:extLst>
                <a:ext uri="{FF2B5EF4-FFF2-40B4-BE49-F238E27FC236}">
                  <a16:creationId xmlns:a16="http://schemas.microsoft.com/office/drawing/2014/main" xmlns="" id="{71930B26-27FF-4F62-AC08-066FB4873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983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3" name="Freeform 11">
              <a:extLst>
                <a:ext uri="{FF2B5EF4-FFF2-40B4-BE49-F238E27FC236}">
                  <a16:creationId xmlns:a16="http://schemas.microsoft.com/office/drawing/2014/main" xmlns="" id="{39896EC6-933B-4C81-B9CF-3A179428F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51" y="1321410"/>
              <a:ext cx="414576" cy="66777"/>
            </a:xfrm>
            <a:custGeom>
              <a:avLst/>
              <a:gdLst>
                <a:gd name="T0" fmla="*/ 149 w 149"/>
                <a:gd name="T1" fmla="*/ 24 h 24"/>
                <a:gd name="T2" fmla="*/ 143 w 149"/>
                <a:gd name="T3" fmla="*/ 20 h 24"/>
                <a:gd name="T4" fmla="*/ 136 w 149"/>
                <a:gd name="T5" fmla="*/ 16 h 24"/>
                <a:gd name="T6" fmla="*/ 129 w 149"/>
                <a:gd name="T7" fmla="*/ 12 h 24"/>
                <a:gd name="T8" fmla="*/ 123 w 149"/>
                <a:gd name="T9" fmla="*/ 9 h 24"/>
                <a:gd name="T10" fmla="*/ 115 w 149"/>
                <a:gd name="T11" fmla="*/ 7 h 24"/>
                <a:gd name="T12" fmla="*/ 108 w 149"/>
                <a:gd name="T13" fmla="*/ 4 h 24"/>
                <a:gd name="T14" fmla="*/ 101 w 149"/>
                <a:gd name="T15" fmla="*/ 2 h 24"/>
                <a:gd name="T16" fmla="*/ 94 w 149"/>
                <a:gd name="T17" fmla="*/ 1 h 24"/>
                <a:gd name="T18" fmla="*/ 86 w 149"/>
                <a:gd name="T19" fmla="*/ 0 h 24"/>
                <a:gd name="T20" fmla="*/ 78 w 149"/>
                <a:gd name="T21" fmla="*/ 0 h 24"/>
                <a:gd name="T22" fmla="*/ 71 w 149"/>
                <a:gd name="T23" fmla="*/ 0 h 24"/>
                <a:gd name="T24" fmla="*/ 63 w 149"/>
                <a:gd name="T25" fmla="*/ 0 h 24"/>
                <a:gd name="T26" fmla="*/ 56 w 149"/>
                <a:gd name="T27" fmla="*/ 1 h 24"/>
                <a:gd name="T28" fmla="*/ 48 w 149"/>
                <a:gd name="T29" fmla="*/ 2 h 24"/>
                <a:gd name="T30" fmla="*/ 41 w 149"/>
                <a:gd name="T31" fmla="*/ 4 h 24"/>
                <a:gd name="T32" fmla="*/ 34 w 149"/>
                <a:gd name="T33" fmla="*/ 7 h 24"/>
                <a:gd name="T34" fmla="*/ 27 w 149"/>
                <a:gd name="T35" fmla="*/ 9 h 24"/>
                <a:gd name="T36" fmla="*/ 20 w 149"/>
                <a:gd name="T37" fmla="*/ 12 h 24"/>
                <a:gd name="T38" fmla="*/ 13 w 149"/>
                <a:gd name="T39" fmla="*/ 16 h 24"/>
                <a:gd name="T40" fmla="*/ 7 w 149"/>
                <a:gd name="T41" fmla="*/ 20 h 24"/>
                <a:gd name="T42" fmla="*/ 0 w 149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4">
                  <a:moveTo>
                    <a:pt x="149" y="24"/>
                  </a:moveTo>
                  <a:lnTo>
                    <a:pt x="143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3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7" y="9"/>
                  </a:lnTo>
                  <a:lnTo>
                    <a:pt x="20" y="12"/>
                  </a:lnTo>
                  <a:lnTo>
                    <a:pt x="13" y="16"/>
                  </a:lnTo>
                  <a:lnTo>
                    <a:pt x="7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4" name="Freeform 12">
              <a:extLst>
                <a:ext uri="{FF2B5EF4-FFF2-40B4-BE49-F238E27FC236}">
                  <a16:creationId xmlns:a16="http://schemas.microsoft.com/office/drawing/2014/main" xmlns="" id="{1AD474C7-E677-40F7-BBBD-A77FD774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90" y="1321410"/>
              <a:ext cx="411793" cy="66777"/>
            </a:xfrm>
            <a:custGeom>
              <a:avLst/>
              <a:gdLst>
                <a:gd name="T0" fmla="*/ 148 w 148"/>
                <a:gd name="T1" fmla="*/ 24 h 24"/>
                <a:gd name="T2" fmla="*/ 142 w 148"/>
                <a:gd name="T3" fmla="*/ 20 h 24"/>
                <a:gd name="T4" fmla="*/ 136 w 148"/>
                <a:gd name="T5" fmla="*/ 16 h 24"/>
                <a:gd name="T6" fmla="*/ 129 w 148"/>
                <a:gd name="T7" fmla="*/ 12 h 24"/>
                <a:gd name="T8" fmla="*/ 122 w 148"/>
                <a:gd name="T9" fmla="*/ 9 h 24"/>
                <a:gd name="T10" fmla="*/ 115 w 148"/>
                <a:gd name="T11" fmla="*/ 7 h 24"/>
                <a:gd name="T12" fmla="*/ 108 w 148"/>
                <a:gd name="T13" fmla="*/ 4 h 24"/>
                <a:gd name="T14" fmla="*/ 100 w 148"/>
                <a:gd name="T15" fmla="*/ 2 h 24"/>
                <a:gd name="T16" fmla="*/ 93 w 148"/>
                <a:gd name="T17" fmla="*/ 1 h 24"/>
                <a:gd name="T18" fmla="*/ 86 w 148"/>
                <a:gd name="T19" fmla="*/ 0 h 24"/>
                <a:gd name="T20" fmla="*/ 78 w 148"/>
                <a:gd name="T21" fmla="*/ 0 h 24"/>
                <a:gd name="T22" fmla="*/ 70 w 148"/>
                <a:gd name="T23" fmla="*/ 0 h 24"/>
                <a:gd name="T24" fmla="*/ 63 w 148"/>
                <a:gd name="T25" fmla="*/ 0 h 24"/>
                <a:gd name="T26" fmla="*/ 55 w 148"/>
                <a:gd name="T27" fmla="*/ 1 h 24"/>
                <a:gd name="T28" fmla="*/ 48 w 148"/>
                <a:gd name="T29" fmla="*/ 2 h 24"/>
                <a:gd name="T30" fmla="*/ 41 w 148"/>
                <a:gd name="T31" fmla="*/ 4 h 24"/>
                <a:gd name="T32" fmla="*/ 33 w 148"/>
                <a:gd name="T33" fmla="*/ 7 h 24"/>
                <a:gd name="T34" fmla="*/ 26 w 148"/>
                <a:gd name="T35" fmla="*/ 9 h 24"/>
                <a:gd name="T36" fmla="*/ 19 w 148"/>
                <a:gd name="T37" fmla="*/ 12 h 24"/>
                <a:gd name="T38" fmla="*/ 13 w 148"/>
                <a:gd name="T39" fmla="*/ 16 h 24"/>
                <a:gd name="T40" fmla="*/ 6 w 148"/>
                <a:gd name="T41" fmla="*/ 20 h 24"/>
                <a:gd name="T42" fmla="*/ 0 w 148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24">
                  <a:moveTo>
                    <a:pt x="148" y="24"/>
                  </a:moveTo>
                  <a:lnTo>
                    <a:pt x="142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2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5" name="Line 13">
              <a:extLst>
                <a:ext uri="{FF2B5EF4-FFF2-40B4-BE49-F238E27FC236}">
                  <a16:creationId xmlns:a16="http://schemas.microsoft.com/office/drawing/2014/main" xmlns="" id="{FFBD72B8-3D38-445D-A99C-F7CA8C2BE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5086" y="1321410"/>
              <a:ext cx="12409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" name="Group 1153">
            <a:extLst>
              <a:ext uri="{FF2B5EF4-FFF2-40B4-BE49-F238E27FC236}">
                <a16:creationId xmlns:a16="http://schemas.microsoft.com/office/drawing/2014/main" xmlns="" id="{681101E7-03A8-43F4-A8B8-0DE916DF48F4}"/>
              </a:ext>
            </a:extLst>
          </p:cNvPr>
          <p:cNvGrpSpPr>
            <a:grpSpLocks noChangeAspect="1"/>
          </p:cNvGrpSpPr>
          <p:nvPr/>
        </p:nvGrpSpPr>
        <p:grpSpPr>
          <a:xfrm>
            <a:off x="588571" y="2067358"/>
            <a:ext cx="298565" cy="164949"/>
            <a:chOff x="4929190" y="1321410"/>
            <a:chExt cx="1652737" cy="893146"/>
          </a:xfrm>
        </p:grpSpPr>
        <p:sp>
          <p:nvSpPr>
            <p:cNvPr id="1155" name="Line 5">
              <a:extLst>
                <a:ext uri="{FF2B5EF4-FFF2-40B4-BE49-F238E27FC236}">
                  <a16:creationId xmlns:a16="http://schemas.microsoft.com/office/drawing/2014/main" xmlns="" id="{861DD45D-EDDD-4DA9-A9E4-0FE259FCE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190" y="2214554"/>
              <a:ext cx="16527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6" name="Line 6">
              <a:extLst>
                <a:ext uri="{FF2B5EF4-FFF2-40B4-BE49-F238E27FC236}">
                  <a16:creationId xmlns:a16="http://schemas.microsoft.com/office/drawing/2014/main" xmlns="" id="{8467F839-2CB7-45F4-9D12-B4CFBEF49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1925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57" name="Line 7">
              <a:extLst>
                <a:ext uri="{FF2B5EF4-FFF2-40B4-BE49-F238E27FC236}">
                  <a16:creationId xmlns:a16="http://schemas.microsoft.com/office/drawing/2014/main" xmlns="" id="{B38BC5F8-7B8A-4053-910D-E334D8A4A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9190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8" name="Freeform 8">
              <a:extLst>
                <a:ext uri="{FF2B5EF4-FFF2-40B4-BE49-F238E27FC236}">
                  <a16:creationId xmlns:a16="http://schemas.microsoft.com/office/drawing/2014/main" xmlns="" id="{FB7CF2F9-6643-4160-88C6-276DC28F7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983" y="1321410"/>
              <a:ext cx="826369" cy="66777"/>
            </a:xfrm>
            <a:custGeom>
              <a:avLst/>
              <a:gdLst>
                <a:gd name="T0" fmla="*/ 297 w 297"/>
                <a:gd name="T1" fmla="*/ 24 h 24"/>
                <a:gd name="T2" fmla="*/ 269 w 297"/>
                <a:gd name="T3" fmla="*/ 15 h 24"/>
                <a:gd name="T4" fmla="*/ 239 w 297"/>
                <a:gd name="T5" fmla="*/ 8 h 24"/>
                <a:gd name="T6" fmla="*/ 209 w 297"/>
                <a:gd name="T7" fmla="*/ 4 h 24"/>
                <a:gd name="T8" fmla="*/ 179 w 297"/>
                <a:gd name="T9" fmla="*/ 1 h 24"/>
                <a:gd name="T10" fmla="*/ 149 w 297"/>
                <a:gd name="T11" fmla="*/ 0 h 24"/>
                <a:gd name="T12" fmla="*/ 119 w 297"/>
                <a:gd name="T13" fmla="*/ 1 h 24"/>
                <a:gd name="T14" fmla="*/ 89 w 297"/>
                <a:gd name="T15" fmla="*/ 4 h 24"/>
                <a:gd name="T16" fmla="*/ 59 w 297"/>
                <a:gd name="T17" fmla="*/ 8 h 24"/>
                <a:gd name="T18" fmla="*/ 29 w 297"/>
                <a:gd name="T19" fmla="*/ 15 h 24"/>
                <a:gd name="T20" fmla="*/ 0 w 297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24">
                  <a:moveTo>
                    <a:pt x="297" y="24"/>
                  </a:moveTo>
                  <a:lnTo>
                    <a:pt x="269" y="15"/>
                  </a:lnTo>
                  <a:lnTo>
                    <a:pt x="239" y="8"/>
                  </a:lnTo>
                  <a:lnTo>
                    <a:pt x="209" y="4"/>
                  </a:lnTo>
                  <a:lnTo>
                    <a:pt x="179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89" y="4"/>
                  </a:lnTo>
                  <a:lnTo>
                    <a:pt x="59" y="8"/>
                  </a:lnTo>
                  <a:lnTo>
                    <a:pt x="29" y="15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9" name="Line 9">
              <a:extLst>
                <a:ext uri="{FF2B5EF4-FFF2-40B4-BE49-F238E27FC236}">
                  <a16:creationId xmlns:a16="http://schemas.microsoft.com/office/drawing/2014/main" xmlns="" id="{6C23CD22-2394-4F6F-9338-812D2D18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351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0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983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1" name="Freeform 11">
              <a:extLst>
                <a:ext uri="{FF2B5EF4-FFF2-40B4-BE49-F238E27FC236}">
                  <a16:creationId xmlns:a16="http://schemas.microsoft.com/office/drawing/2014/main" xmlns="" id="{0302B7C9-E2A4-4DEF-A094-148C2BA96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51" y="1321410"/>
              <a:ext cx="414576" cy="66777"/>
            </a:xfrm>
            <a:custGeom>
              <a:avLst/>
              <a:gdLst>
                <a:gd name="T0" fmla="*/ 149 w 149"/>
                <a:gd name="T1" fmla="*/ 24 h 24"/>
                <a:gd name="T2" fmla="*/ 143 w 149"/>
                <a:gd name="T3" fmla="*/ 20 h 24"/>
                <a:gd name="T4" fmla="*/ 136 w 149"/>
                <a:gd name="T5" fmla="*/ 16 h 24"/>
                <a:gd name="T6" fmla="*/ 129 w 149"/>
                <a:gd name="T7" fmla="*/ 12 h 24"/>
                <a:gd name="T8" fmla="*/ 123 w 149"/>
                <a:gd name="T9" fmla="*/ 9 h 24"/>
                <a:gd name="T10" fmla="*/ 115 w 149"/>
                <a:gd name="T11" fmla="*/ 7 h 24"/>
                <a:gd name="T12" fmla="*/ 108 w 149"/>
                <a:gd name="T13" fmla="*/ 4 h 24"/>
                <a:gd name="T14" fmla="*/ 101 w 149"/>
                <a:gd name="T15" fmla="*/ 2 h 24"/>
                <a:gd name="T16" fmla="*/ 94 w 149"/>
                <a:gd name="T17" fmla="*/ 1 h 24"/>
                <a:gd name="T18" fmla="*/ 86 w 149"/>
                <a:gd name="T19" fmla="*/ 0 h 24"/>
                <a:gd name="T20" fmla="*/ 78 w 149"/>
                <a:gd name="T21" fmla="*/ 0 h 24"/>
                <a:gd name="T22" fmla="*/ 71 w 149"/>
                <a:gd name="T23" fmla="*/ 0 h 24"/>
                <a:gd name="T24" fmla="*/ 63 w 149"/>
                <a:gd name="T25" fmla="*/ 0 h 24"/>
                <a:gd name="T26" fmla="*/ 56 w 149"/>
                <a:gd name="T27" fmla="*/ 1 h 24"/>
                <a:gd name="T28" fmla="*/ 48 w 149"/>
                <a:gd name="T29" fmla="*/ 2 h 24"/>
                <a:gd name="T30" fmla="*/ 41 w 149"/>
                <a:gd name="T31" fmla="*/ 4 h 24"/>
                <a:gd name="T32" fmla="*/ 34 w 149"/>
                <a:gd name="T33" fmla="*/ 7 h 24"/>
                <a:gd name="T34" fmla="*/ 27 w 149"/>
                <a:gd name="T35" fmla="*/ 9 h 24"/>
                <a:gd name="T36" fmla="*/ 20 w 149"/>
                <a:gd name="T37" fmla="*/ 12 h 24"/>
                <a:gd name="T38" fmla="*/ 13 w 149"/>
                <a:gd name="T39" fmla="*/ 16 h 24"/>
                <a:gd name="T40" fmla="*/ 7 w 149"/>
                <a:gd name="T41" fmla="*/ 20 h 24"/>
                <a:gd name="T42" fmla="*/ 0 w 149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4">
                  <a:moveTo>
                    <a:pt x="149" y="24"/>
                  </a:moveTo>
                  <a:lnTo>
                    <a:pt x="143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3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7" y="9"/>
                  </a:lnTo>
                  <a:lnTo>
                    <a:pt x="20" y="12"/>
                  </a:lnTo>
                  <a:lnTo>
                    <a:pt x="13" y="16"/>
                  </a:lnTo>
                  <a:lnTo>
                    <a:pt x="7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2" name="Freeform 12">
              <a:extLst>
                <a:ext uri="{FF2B5EF4-FFF2-40B4-BE49-F238E27FC236}">
                  <a16:creationId xmlns:a16="http://schemas.microsoft.com/office/drawing/2014/main" xmlns="" id="{1CFE209E-569A-4451-A28C-6E0F18AAD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90" y="1321410"/>
              <a:ext cx="411793" cy="66777"/>
            </a:xfrm>
            <a:custGeom>
              <a:avLst/>
              <a:gdLst>
                <a:gd name="T0" fmla="*/ 148 w 148"/>
                <a:gd name="T1" fmla="*/ 24 h 24"/>
                <a:gd name="T2" fmla="*/ 142 w 148"/>
                <a:gd name="T3" fmla="*/ 20 h 24"/>
                <a:gd name="T4" fmla="*/ 136 w 148"/>
                <a:gd name="T5" fmla="*/ 16 h 24"/>
                <a:gd name="T6" fmla="*/ 129 w 148"/>
                <a:gd name="T7" fmla="*/ 12 h 24"/>
                <a:gd name="T8" fmla="*/ 122 w 148"/>
                <a:gd name="T9" fmla="*/ 9 h 24"/>
                <a:gd name="T10" fmla="*/ 115 w 148"/>
                <a:gd name="T11" fmla="*/ 7 h 24"/>
                <a:gd name="T12" fmla="*/ 108 w 148"/>
                <a:gd name="T13" fmla="*/ 4 h 24"/>
                <a:gd name="T14" fmla="*/ 100 w 148"/>
                <a:gd name="T15" fmla="*/ 2 h 24"/>
                <a:gd name="T16" fmla="*/ 93 w 148"/>
                <a:gd name="T17" fmla="*/ 1 h 24"/>
                <a:gd name="T18" fmla="*/ 86 w 148"/>
                <a:gd name="T19" fmla="*/ 0 h 24"/>
                <a:gd name="T20" fmla="*/ 78 w 148"/>
                <a:gd name="T21" fmla="*/ 0 h 24"/>
                <a:gd name="T22" fmla="*/ 70 w 148"/>
                <a:gd name="T23" fmla="*/ 0 h 24"/>
                <a:gd name="T24" fmla="*/ 63 w 148"/>
                <a:gd name="T25" fmla="*/ 0 h 24"/>
                <a:gd name="T26" fmla="*/ 55 w 148"/>
                <a:gd name="T27" fmla="*/ 1 h 24"/>
                <a:gd name="T28" fmla="*/ 48 w 148"/>
                <a:gd name="T29" fmla="*/ 2 h 24"/>
                <a:gd name="T30" fmla="*/ 41 w 148"/>
                <a:gd name="T31" fmla="*/ 4 h 24"/>
                <a:gd name="T32" fmla="*/ 33 w 148"/>
                <a:gd name="T33" fmla="*/ 7 h 24"/>
                <a:gd name="T34" fmla="*/ 26 w 148"/>
                <a:gd name="T35" fmla="*/ 9 h 24"/>
                <a:gd name="T36" fmla="*/ 19 w 148"/>
                <a:gd name="T37" fmla="*/ 12 h 24"/>
                <a:gd name="T38" fmla="*/ 13 w 148"/>
                <a:gd name="T39" fmla="*/ 16 h 24"/>
                <a:gd name="T40" fmla="*/ 6 w 148"/>
                <a:gd name="T41" fmla="*/ 20 h 24"/>
                <a:gd name="T42" fmla="*/ 0 w 148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24">
                  <a:moveTo>
                    <a:pt x="148" y="24"/>
                  </a:moveTo>
                  <a:lnTo>
                    <a:pt x="142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2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3" name="Line 13">
              <a:extLst>
                <a:ext uri="{FF2B5EF4-FFF2-40B4-BE49-F238E27FC236}">
                  <a16:creationId xmlns:a16="http://schemas.microsoft.com/office/drawing/2014/main" xmlns="" id="{136743F6-F601-4451-A975-6BEA7F5FE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5086" y="1321410"/>
              <a:ext cx="12409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675594" y="1162978"/>
            <a:ext cx="2100716" cy="519111"/>
            <a:chOff x="675594" y="1124878"/>
            <a:chExt cx="2100716" cy="519111"/>
          </a:xfrm>
        </p:grpSpPr>
        <p:cxnSp>
          <p:nvCxnSpPr>
            <p:cNvPr id="1166" name="Straight Connector 1165">
              <a:extLst>
                <a:ext uri="{FF2B5EF4-FFF2-40B4-BE49-F238E27FC236}">
                  <a16:creationId xmlns:a16="http://schemas.microsoft.com/office/drawing/2014/main" xmlns="" id="{2877AF23-F8FC-4574-BFD6-E9CEDD479E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594" y="1347982"/>
              <a:ext cx="210071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7"/>
            <p:cNvGrpSpPr/>
            <p:nvPr/>
          </p:nvGrpSpPr>
          <p:grpSpPr>
            <a:xfrm>
              <a:off x="708635" y="1124878"/>
              <a:ext cx="2030433" cy="519111"/>
              <a:chOff x="708635" y="1124878"/>
              <a:chExt cx="2030433" cy="519111"/>
            </a:xfrm>
          </p:grpSpPr>
          <p:grpSp>
            <p:nvGrpSpPr>
              <p:cNvPr id="15" name="Group 914"/>
              <p:cNvGrpSpPr>
                <a:grpSpLocks noChangeAspect="1"/>
              </p:cNvGrpSpPr>
              <p:nvPr/>
            </p:nvGrpSpPr>
            <p:grpSpPr>
              <a:xfrm>
                <a:off x="708635" y="1124878"/>
                <a:ext cx="2030433" cy="519111"/>
                <a:chOff x="5672756" y="295456"/>
                <a:chExt cx="2963432" cy="756000"/>
              </a:xfrm>
            </p:grpSpPr>
            <p:sp>
              <p:nvSpPr>
                <p:cNvPr id="819" name="Oval 818"/>
                <p:cNvSpPr>
                  <a:spLocks noChangeAspect="1"/>
                </p:cNvSpPr>
                <p:nvPr/>
              </p:nvSpPr>
              <p:spPr>
                <a:xfrm>
                  <a:off x="5672756" y="410496"/>
                  <a:ext cx="432000" cy="432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/>
                <p:cNvSpPr>
                  <a:spLocks noChangeAspect="1"/>
                </p:cNvSpPr>
                <p:nvPr/>
              </p:nvSpPr>
              <p:spPr>
                <a:xfrm>
                  <a:off x="8204188" y="413532"/>
                  <a:ext cx="432000" cy="432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5" name="Straight Connector 824"/>
                <p:cNvCxnSpPr/>
                <p:nvPr/>
              </p:nvCxnSpPr>
              <p:spPr>
                <a:xfrm rot="16200000">
                  <a:off x="6936538" y="505486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Straight Connector 825"/>
                <p:cNvCxnSpPr/>
                <p:nvPr/>
              </p:nvCxnSpPr>
              <p:spPr>
                <a:xfrm rot="16200000">
                  <a:off x="6936538" y="744259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Straight Connector 826"/>
                <p:cNvCxnSpPr/>
                <p:nvPr/>
              </p:nvCxnSpPr>
              <p:spPr>
                <a:xfrm rot="16200000">
                  <a:off x="7150852" y="508618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Straight Connector 827"/>
                <p:cNvCxnSpPr/>
                <p:nvPr/>
              </p:nvCxnSpPr>
              <p:spPr>
                <a:xfrm rot="16200000">
                  <a:off x="7150852" y="741127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/>
                <p:cNvCxnSpPr/>
                <p:nvPr/>
              </p:nvCxnSpPr>
              <p:spPr>
                <a:xfrm>
                  <a:off x="6920058" y="385354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Straight Connector 829"/>
                <p:cNvCxnSpPr/>
                <p:nvPr/>
              </p:nvCxnSpPr>
              <p:spPr>
                <a:xfrm>
                  <a:off x="7157936" y="385354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Straight Connector 830"/>
                <p:cNvCxnSpPr/>
                <p:nvPr/>
              </p:nvCxnSpPr>
              <p:spPr>
                <a:xfrm>
                  <a:off x="6920058" y="857232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Straight Connector 831"/>
                <p:cNvCxnSpPr/>
                <p:nvPr/>
              </p:nvCxnSpPr>
              <p:spPr>
                <a:xfrm>
                  <a:off x="7157936" y="857232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5" name="Arc 834"/>
                <p:cNvSpPr>
                  <a:spLocks noChangeAspect="1"/>
                </p:cNvSpPr>
                <p:nvPr/>
              </p:nvSpPr>
              <p:spPr>
                <a:xfrm>
                  <a:off x="7308568" y="549556"/>
                  <a:ext cx="144000" cy="144000"/>
                </a:xfrm>
                <a:prstGeom prst="arc">
                  <a:avLst>
                    <a:gd name="adj1" fmla="val 16200000"/>
                    <a:gd name="adj2" fmla="val 514678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6" name="Straight Connector 835"/>
                <p:cNvCxnSpPr/>
                <p:nvPr/>
              </p:nvCxnSpPr>
              <p:spPr>
                <a:xfrm rot="5400000">
                  <a:off x="7304672" y="465756"/>
                  <a:ext cx="16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836"/>
                <p:cNvCxnSpPr/>
                <p:nvPr/>
              </p:nvCxnSpPr>
              <p:spPr>
                <a:xfrm rot="5400000">
                  <a:off x="7310936" y="773432"/>
                  <a:ext cx="16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Arc 837"/>
                <p:cNvSpPr>
                  <a:spLocks noChangeAspect="1"/>
                </p:cNvSpPr>
                <p:nvPr/>
              </p:nvSpPr>
              <p:spPr>
                <a:xfrm flipH="1">
                  <a:off x="6843552" y="550155"/>
                  <a:ext cx="144000" cy="144000"/>
                </a:xfrm>
                <a:prstGeom prst="arc">
                  <a:avLst>
                    <a:gd name="adj1" fmla="val 16200000"/>
                    <a:gd name="adj2" fmla="val 514678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9" name="Straight Connector 838"/>
                <p:cNvCxnSpPr/>
                <p:nvPr/>
              </p:nvCxnSpPr>
              <p:spPr>
                <a:xfrm rot="16200000" flipH="1">
                  <a:off x="6839656" y="466355"/>
                  <a:ext cx="16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Straight Connector 839"/>
                <p:cNvCxnSpPr/>
                <p:nvPr/>
              </p:nvCxnSpPr>
              <p:spPr>
                <a:xfrm rot="16200000" flipH="1">
                  <a:off x="6845920" y="774031"/>
                  <a:ext cx="16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Straight Connector 840"/>
                <p:cNvCxnSpPr/>
                <p:nvPr/>
              </p:nvCxnSpPr>
              <p:spPr>
                <a:xfrm rot="10800000">
                  <a:off x="7392157" y="702425"/>
                  <a:ext cx="82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Straight Connector 841"/>
                <p:cNvCxnSpPr/>
                <p:nvPr/>
              </p:nvCxnSpPr>
              <p:spPr>
                <a:xfrm rot="10800000">
                  <a:off x="7391089" y="543292"/>
                  <a:ext cx="82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Straight Connector 842"/>
                <p:cNvCxnSpPr/>
                <p:nvPr/>
              </p:nvCxnSpPr>
              <p:spPr>
                <a:xfrm rot="10800000">
                  <a:off x="6097127" y="695563"/>
                  <a:ext cx="82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Straight Connector 843"/>
                <p:cNvCxnSpPr/>
                <p:nvPr/>
              </p:nvCxnSpPr>
              <p:spPr>
                <a:xfrm rot="10800000">
                  <a:off x="6096059" y="536430"/>
                  <a:ext cx="82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5" name="Oval 844"/>
                <p:cNvSpPr/>
                <p:nvPr/>
              </p:nvSpPr>
              <p:spPr>
                <a:xfrm>
                  <a:off x="7724519" y="553550"/>
                  <a:ext cx="216000" cy="144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6" name="Straight Connector 845"/>
                <p:cNvCxnSpPr/>
                <p:nvPr/>
              </p:nvCxnSpPr>
              <p:spPr>
                <a:xfrm rot="3000000">
                  <a:off x="5940125" y="497548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Straight Connector 846"/>
                <p:cNvCxnSpPr/>
                <p:nvPr/>
              </p:nvCxnSpPr>
              <p:spPr>
                <a:xfrm rot="13800000">
                  <a:off x="5890450" y="515922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847"/>
                <p:cNvCxnSpPr/>
                <p:nvPr/>
              </p:nvCxnSpPr>
              <p:spPr>
                <a:xfrm rot="13800000">
                  <a:off x="5831310" y="525160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/>
                <p:cNvCxnSpPr/>
                <p:nvPr/>
              </p:nvCxnSpPr>
              <p:spPr>
                <a:xfrm rot="3000000">
                  <a:off x="5809073" y="544257"/>
                  <a:ext cx="34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/>
                <p:cNvCxnSpPr/>
                <p:nvPr/>
              </p:nvCxnSpPr>
              <p:spPr>
                <a:xfrm rot="13800000">
                  <a:off x="5774943" y="561380"/>
                  <a:ext cx="37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/>
                <p:cNvCxnSpPr/>
                <p:nvPr/>
              </p:nvCxnSpPr>
              <p:spPr>
                <a:xfrm rot="13800000">
                  <a:off x="5743944" y="572019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/>
                <p:cNvCxnSpPr/>
                <p:nvPr/>
              </p:nvCxnSpPr>
              <p:spPr>
                <a:xfrm rot="13800000">
                  <a:off x="5731058" y="592553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Straight Connector 852"/>
                <p:cNvCxnSpPr/>
                <p:nvPr/>
              </p:nvCxnSpPr>
              <p:spPr>
                <a:xfrm rot="13800000">
                  <a:off x="5692284" y="60330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Straight Connector 853"/>
                <p:cNvCxnSpPr/>
                <p:nvPr/>
              </p:nvCxnSpPr>
              <p:spPr>
                <a:xfrm rot="13800000">
                  <a:off x="5674667" y="618614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Connector 854"/>
                <p:cNvCxnSpPr/>
                <p:nvPr/>
              </p:nvCxnSpPr>
              <p:spPr>
                <a:xfrm rot="13800000">
                  <a:off x="5655121" y="633954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/>
                <p:cNvCxnSpPr/>
                <p:nvPr/>
              </p:nvCxnSpPr>
              <p:spPr>
                <a:xfrm rot="13800000">
                  <a:off x="5637851" y="65016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 rot="13800000">
                  <a:off x="5638671" y="667025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 rot="13800000">
                  <a:off x="5616322" y="676263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 rot="13800000">
                  <a:off x="5623888" y="696188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 rot="13800000">
                  <a:off x="5624182" y="710885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860"/>
                <p:cNvCxnSpPr/>
                <p:nvPr/>
              </p:nvCxnSpPr>
              <p:spPr>
                <a:xfrm rot="13800000">
                  <a:off x="5624476" y="727777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Straight Connector 861"/>
                <p:cNvCxnSpPr/>
                <p:nvPr/>
              </p:nvCxnSpPr>
              <p:spPr>
                <a:xfrm rot="13800000">
                  <a:off x="5621702" y="739406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/>
                <p:cNvCxnSpPr/>
                <p:nvPr/>
              </p:nvCxnSpPr>
              <p:spPr>
                <a:xfrm rot="3000000">
                  <a:off x="8476169" y="504132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 rot="13800000">
                  <a:off x="8426494" y="522506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rot="13800000">
                  <a:off x="8367354" y="531744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/>
                <p:cNvCxnSpPr/>
                <p:nvPr/>
              </p:nvCxnSpPr>
              <p:spPr>
                <a:xfrm rot="3000000">
                  <a:off x="8345117" y="550841"/>
                  <a:ext cx="34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rot="13800000">
                  <a:off x="8310987" y="567964"/>
                  <a:ext cx="37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Connector 867"/>
                <p:cNvCxnSpPr/>
                <p:nvPr/>
              </p:nvCxnSpPr>
              <p:spPr>
                <a:xfrm rot="13800000">
                  <a:off x="8279988" y="578603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rot="13800000">
                  <a:off x="8267102" y="599137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/>
                <p:cNvCxnSpPr/>
                <p:nvPr/>
              </p:nvCxnSpPr>
              <p:spPr>
                <a:xfrm rot="13800000">
                  <a:off x="8228328" y="609892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rot="13800000">
                  <a:off x="8210711" y="62519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Straight Connector 871"/>
                <p:cNvCxnSpPr/>
                <p:nvPr/>
              </p:nvCxnSpPr>
              <p:spPr>
                <a:xfrm rot="13800000">
                  <a:off x="8191165" y="64053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rot="13800000">
                  <a:off x="8173895" y="656752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/>
                <p:cNvCxnSpPr/>
                <p:nvPr/>
              </p:nvCxnSpPr>
              <p:spPr>
                <a:xfrm rot="13800000">
                  <a:off x="8174715" y="673609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rot="13800000">
                  <a:off x="8152366" y="682847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Straight Connector 875"/>
                <p:cNvCxnSpPr/>
                <p:nvPr/>
              </p:nvCxnSpPr>
              <p:spPr>
                <a:xfrm rot="13800000">
                  <a:off x="8159932" y="702772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rot="13800000">
                  <a:off x="8160226" y="717469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Straight Connector 877"/>
                <p:cNvCxnSpPr/>
                <p:nvPr/>
              </p:nvCxnSpPr>
              <p:spPr>
                <a:xfrm rot="13800000">
                  <a:off x="8160520" y="734361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rot="13800000">
                  <a:off x="8157746" y="745990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/>
                <p:nvPr/>
              </p:nvCxnSpPr>
              <p:spPr>
                <a:xfrm rot="13800000">
                  <a:off x="7325304" y="408459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rot="13800000">
                  <a:off x="7288755" y="421433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Straight Connector 881"/>
                <p:cNvCxnSpPr/>
                <p:nvPr/>
              </p:nvCxnSpPr>
              <p:spPr>
                <a:xfrm rot="13800000">
                  <a:off x="7263985" y="44832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rot="13800000">
                  <a:off x="7235629" y="519498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Straight Connector 883"/>
                <p:cNvCxnSpPr/>
                <p:nvPr/>
              </p:nvCxnSpPr>
              <p:spPr>
                <a:xfrm rot="13800000">
                  <a:off x="7229415" y="551190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 rot="13800000">
                  <a:off x="7227601" y="579879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 rot="13800000">
                  <a:off x="7228588" y="610353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/>
                <p:cNvCxnSpPr/>
                <p:nvPr/>
              </p:nvCxnSpPr>
              <p:spPr>
                <a:xfrm rot="13800000">
                  <a:off x="7235953" y="650627"/>
                  <a:ext cx="19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Straight Connector 887"/>
                <p:cNvCxnSpPr/>
                <p:nvPr/>
              </p:nvCxnSpPr>
              <p:spPr>
                <a:xfrm rot="13800000">
                  <a:off x="7232940" y="687317"/>
                  <a:ext cx="19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/>
                <p:cNvCxnSpPr/>
                <p:nvPr/>
              </p:nvCxnSpPr>
              <p:spPr>
                <a:xfrm rot="13800000">
                  <a:off x="7232242" y="729237"/>
                  <a:ext cx="19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Straight Connector 889"/>
                <p:cNvCxnSpPr/>
                <p:nvPr/>
              </p:nvCxnSpPr>
              <p:spPr>
                <a:xfrm rot="13800000">
                  <a:off x="7230320" y="769235"/>
                  <a:ext cx="19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/>
                <p:nvPr/>
              </p:nvCxnSpPr>
              <p:spPr>
                <a:xfrm rot="13800000">
                  <a:off x="7248475" y="80109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/>
                <p:nvPr/>
              </p:nvCxnSpPr>
              <p:spPr>
                <a:xfrm rot="13800000">
                  <a:off x="7247877" y="815865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Straight Connector 892"/>
                <p:cNvCxnSpPr/>
                <p:nvPr/>
              </p:nvCxnSpPr>
              <p:spPr>
                <a:xfrm rot="13800000">
                  <a:off x="7250205" y="832410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/>
                <p:cNvCxnSpPr/>
                <p:nvPr/>
              </p:nvCxnSpPr>
              <p:spPr>
                <a:xfrm rot="13800000">
                  <a:off x="6990815" y="414379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Straight Connector 894"/>
                <p:cNvCxnSpPr/>
                <p:nvPr/>
              </p:nvCxnSpPr>
              <p:spPr>
                <a:xfrm rot="13800000">
                  <a:off x="6954266" y="427353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Straight Connector 895"/>
                <p:cNvCxnSpPr/>
                <p:nvPr/>
              </p:nvCxnSpPr>
              <p:spPr>
                <a:xfrm rot="13800000">
                  <a:off x="6929496" y="45424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Straight Connector 896"/>
                <p:cNvCxnSpPr/>
                <p:nvPr/>
              </p:nvCxnSpPr>
              <p:spPr>
                <a:xfrm rot="13800000">
                  <a:off x="6899925" y="476588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Straight Connector 897"/>
                <p:cNvCxnSpPr/>
                <p:nvPr/>
              </p:nvCxnSpPr>
              <p:spPr>
                <a:xfrm rot="13800000">
                  <a:off x="6892065" y="505408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Straight Connector 898"/>
                <p:cNvCxnSpPr/>
                <p:nvPr/>
              </p:nvCxnSpPr>
              <p:spPr>
                <a:xfrm rot="13800000">
                  <a:off x="6894685" y="548026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Straight Connector 899"/>
                <p:cNvCxnSpPr/>
                <p:nvPr/>
              </p:nvCxnSpPr>
              <p:spPr>
                <a:xfrm rot="13800000">
                  <a:off x="6897305" y="592566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Straight Connector 900"/>
                <p:cNvCxnSpPr/>
                <p:nvPr/>
              </p:nvCxnSpPr>
              <p:spPr>
                <a:xfrm rot="13800000">
                  <a:off x="6875595" y="629255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/>
                <p:nvPr/>
              </p:nvCxnSpPr>
              <p:spPr>
                <a:xfrm rot="13800000">
                  <a:off x="6849891" y="647319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/>
                <p:nvPr/>
              </p:nvCxnSpPr>
              <p:spPr>
                <a:xfrm rot="13800000">
                  <a:off x="6824031" y="676837"/>
                  <a:ext cx="27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Straight Connector 903"/>
                <p:cNvCxnSpPr/>
                <p:nvPr/>
              </p:nvCxnSpPr>
              <p:spPr>
                <a:xfrm rot="13800000">
                  <a:off x="6805488" y="702062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Straight Connector 904"/>
                <p:cNvCxnSpPr/>
                <p:nvPr/>
              </p:nvCxnSpPr>
              <p:spPr>
                <a:xfrm rot="13800000">
                  <a:off x="6791793" y="733235"/>
                  <a:ext cx="30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Straight Connector 905"/>
                <p:cNvCxnSpPr/>
                <p:nvPr/>
              </p:nvCxnSpPr>
              <p:spPr>
                <a:xfrm rot="13800000">
                  <a:off x="6900417" y="80207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Straight Connector 906"/>
                <p:cNvCxnSpPr/>
                <p:nvPr/>
              </p:nvCxnSpPr>
              <p:spPr>
                <a:xfrm rot="13800000">
                  <a:off x="6920257" y="820670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8" name="Straight Connector 907"/>
                <p:cNvCxnSpPr/>
                <p:nvPr/>
              </p:nvCxnSpPr>
              <p:spPr>
                <a:xfrm rot="3000000">
                  <a:off x="7840875" y="601551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Straight Connector 908"/>
                <p:cNvCxnSpPr/>
                <p:nvPr/>
              </p:nvCxnSpPr>
              <p:spPr>
                <a:xfrm rot="3000000">
                  <a:off x="7802693" y="615485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Straight Connector 909"/>
                <p:cNvCxnSpPr/>
                <p:nvPr/>
              </p:nvCxnSpPr>
              <p:spPr>
                <a:xfrm rot="3000000">
                  <a:off x="7775859" y="62663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Straight Connector 910"/>
                <p:cNvCxnSpPr/>
                <p:nvPr/>
              </p:nvCxnSpPr>
              <p:spPr>
                <a:xfrm rot="3000000">
                  <a:off x="7749840" y="637787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Straight Connector 911"/>
                <p:cNvCxnSpPr/>
                <p:nvPr/>
              </p:nvCxnSpPr>
              <p:spPr>
                <a:xfrm rot="3000000">
                  <a:off x="7723006" y="645221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/>
                <p:nvPr/>
              </p:nvCxnSpPr>
              <p:spPr>
                <a:xfrm rot="3000000">
                  <a:off x="7714568" y="654549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Straight Connector 816"/>
                <p:cNvCxnSpPr/>
                <p:nvPr/>
              </p:nvCxnSpPr>
              <p:spPr>
                <a:xfrm rot="5400000">
                  <a:off x="5509068" y="673456"/>
                  <a:ext cx="75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Straight Connector 817"/>
                <p:cNvCxnSpPr/>
                <p:nvPr/>
              </p:nvCxnSpPr>
              <p:spPr>
                <a:xfrm rot="5400000">
                  <a:off x="8041924" y="673456"/>
                  <a:ext cx="75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Straight Connector 917"/>
                <p:cNvCxnSpPr/>
                <p:nvPr/>
              </p:nvCxnSpPr>
              <p:spPr>
                <a:xfrm rot="16200000">
                  <a:off x="7142252" y="513880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931"/>
                <p:cNvCxnSpPr/>
                <p:nvPr/>
              </p:nvCxnSpPr>
              <p:spPr>
                <a:xfrm rot="13800000">
                  <a:off x="7221719" y="774497"/>
                  <a:ext cx="198001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7" name="Straight Connector 1166">
                <a:extLst>
                  <a:ext uri="{FF2B5EF4-FFF2-40B4-BE49-F238E27FC236}">
                    <a16:creationId xmlns:a16="http://schemas.microsoft.com/office/drawing/2014/main" xmlns="" id="{69AF1E72-FD47-4AB7-9BFF-94266A479C10}"/>
                  </a:ext>
                </a:extLst>
              </p:cNvPr>
              <p:cNvCxnSpPr/>
              <p:nvPr/>
            </p:nvCxnSpPr>
            <p:spPr>
              <a:xfrm flipH="1">
                <a:off x="1886400" y="1203371"/>
                <a:ext cx="717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>
                <a:extLst>
                  <a:ext uri="{FF2B5EF4-FFF2-40B4-BE49-F238E27FC236}">
                    <a16:creationId xmlns:a16="http://schemas.microsoft.com/office/drawing/2014/main" xmlns="" id="{69AF1E72-FD47-4AB7-9BFF-94266A479C10}"/>
                  </a:ext>
                </a:extLst>
              </p:cNvPr>
              <p:cNvCxnSpPr/>
              <p:nvPr/>
            </p:nvCxnSpPr>
            <p:spPr>
              <a:xfrm flipH="1">
                <a:off x="844449" y="1203371"/>
                <a:ext cx="717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>
                <a:extLst>
                  <a:ext uri="{FF2B5EF4-FFF2-40B4-BE49-F238E27FC236}">
                    <a16:creationId xmlns:a16="http://schemas.microsoft.com/office/drawing/2014/main" xmlns="" id="{69AF1E72-FD47-4AB7-9BFF-94266A479C10}"/>
                  </a:ext>
                </a:extLst>
              </p:cNvPr>
              <p:cNvCxnSpPr/>
              <p:nvPr/>
            </p:nvCxnSpPr>
            <p:spPr>
              <a:xfrm flipH="1">
                <a:off x="1886400" y="1501610"/>
                <a:ext cx="717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Straight Connector 1182">
                <a:extLst>
                  <a:ext uri="{FF2B5EF4-FFF2-40B4-BE49-F238E27FC236}">
                    <a16:creationId xmlns:a16="http://schemas.microsoft.com/office/drawing/2014/main" xmlns="" id="{69AF1E72-FD47-4AB7-9BFF-94266A479C10}"/>
                  </a:ext>
                </a:extLst>
              </p:cNvPr>
              <p:cNvCxnSpPr/>
              <p:nvPr/>
            </p:nvCxnSpPr>
            <p:spPr>
              <a:xfrm flipH="1">
                <a:off x="844449" y="1501610"/>
                <a:ext cx="717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69" name="Straight Connector 1168">
            <a:extLst>
              <a:ext uri="{FF2B5EF4-FFF2-40B4-BE49-F238E27FC236}">
                <a16:creationId xmlns:a16="http://schemas.microsoft.com/office/drawing/2014/main" xmlns="" id="{276DBB84-58AD-4DD0-89B4-6E54BAEF5A8C}"/>
              </a:ext>
            </a:extLst>
          </p:cNvPr>
          <p:cNvCxnSpPr/>
          <p:nvPr/>
        </p:nvCxnSpPr>
        <p:spPr>
          <a:xfrm rot="5400000">
            <a:off x="2465996" y="5541631"/>
            <a:ext cx="458178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Straight Connector 1170">
            <a:extLst>
              <a:ext uri="{FF2B5EF4-FFF2-40B4-BE49-F238E27FC236}">
                <a16:creationId xmlns:a16="http://schemas.microsoft.com/office/drawing/2014/main" xmlns="" id="{680A395B-1A3D-4500-9535-4465FE4985FF}"/>
              </a:ext>
            </a:extLst>
          </p:cNvPr>
          <p:cNvCxnSpPr/>
          <p:nvPr/>
        </p:nvCxnSpPr>
        <p:spPr>
          <a:xfrm rot="16200000">
            <a:off x="1929513" y="4700699"/>
            <a:ext cx="55642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Straight Connector 1171">
            <a:extLst>
              <a:ext uri="{FF2B5EF4-FFF2-40B4-BE49-F238E27FC236}">
                <a16:creationId xmlns:a16="http://schemas.microsoft.com/office/drawing/2014/main" xmlns="" id="{60D0FCC9-039C-415C-B033-5293DD4EC938}"/>
              </a:ext>
            </a:extLst>
          </p:cNvPr>
          <p:cNvCxnSpPr/>
          <p:nvPr/>
        </p:nvCxnSpPr>
        <p:spPr>
          <a:xfrm rot="3600000" flipV="1">
            <a:off x="1133858" y="4957307"/>
            <a:ext cx="7474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Straight Connector 1172">
            <a:extLst>
              <a:ext uri="{FF2B5EF4-FFF2-40B4-BE49-F238E27FC236}">
                <a16:creationId xmlns:a16="http://schemas.microsoft.com/office/drawing/2014/main" xmlns="" id="{D9D02188-C50F-40D9-9CA7-5BA2CF506943}"/>
              </a:ext>
            </a:extLst>
          </p:cNvPr>
          <p:cNvCxnSpPr/>
          <p:nvPr/>
        </p:nvCxnSpPr>
        <p:spPr>
          <a:xfrm rot="3600000" flipV="1">
            <a:off x="2195077" y="4957647"/>
            <a:ext cx="6794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9" name="Line 7">
            <a:extLst>
              <a:ext uri="{FF2B5EF4-FFF2-40B4-BE49-F238E27FC236}">
                <a16:creationId xmlns:a16="http://schemas.microsoft.com/office/drawing/2014/main" xmlns="" id="{CB87FC15-A09B-4055-8664-6590B96F63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4350" y="2220601"/>
            <a:ext cx="0" cy="42032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1" name="Line 9">
            <a:extLst>
              <a:ext uri="{FF2B5EF4-FFF2-40B4-BE49-F238E27FC236}">
                <a16:creationId xmlns:a16="http://schemas.microsoft.com/office/drawing/2014/main" xmlns="" id="{66A5C671-1634-4C1A-A3F4-74C0BD93E4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3137" y="2488294"/>
            <a:ext cx="0" cy="15263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2" name="Line 10">
            <a:extLst>
              <a:ext uri="{FF2B5EF4-FFF2-40B4-BE49-F238E27FC236}">
                <a16:creationId xmlns:a16="http://schemas.microsoft.com/office/drawing/2014/main" xmlns="" id="{8843C848-7835-4C2B-A57F-A5F22D8CC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6313" y="2478141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3" name="Line 11">
            <a:extLst>
              <a:ext uri="{FF2B5EF4-FFF2-40B4-BE49-F238E27FC236}">
                <a16:creationId xmlns:a16="http://schemas.microsoft.com/office/drawing/2014/main" xmlns="" id="{1CC1DF80-110B-45A7-BF24-FD5D602A4A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6942" y="2488294"/>
            <a:ext cx="0" cy="15263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4" name="Line 12">
            <a:extLst>
              <a:ext uri="{FF2B5EF4-FFF2-40B4-BE49-F238E27FC236}">
                <a16:creationId xmlns:a16="http://schemas.microsoft.com/office/drawing/2014/main" xmlns="" id="{03A7C697-473A-4888-AB13-CACA83D035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7010" y="2478141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5" name="Line 13">
            <a:extLst>
              <a:ext uri="{FF2B5EF4-FFF2-40B4-BE49-F238E27FC236}">
                <a16:creationId xmlns:a16="http://schemas.microsoft.com/office/drawing/2014/main" xmlns="" id="{165D527A-D02D-481D-9A22-8EB36CF7C4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6942" y="2227225"/>
            <a:ext cx="0" cy="10843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6" name="Line 14">
            <a:extLst>
              <a:ext uri="{FF2B5EF4-FFF2-40B4-BE49-F238E27FC236}">
                <a16:creationId xmlns:a16="http://schemas.microsoft.com/office/drawing/2014/main" xmlns="" id="{FE6DC292-577A-46B3-A469-88C897BAD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7010" y="2335658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7" name="Line 15">
            <a:extLst>
              <a:ext uri="{FF2B5EF4-FFF2-40B4-BE49-F238E27FC236}">
                <a16:creationId xmlns:a16="http://schemas.microsoft.com/office/drawing/2014/main" xmlns="" id="{43CC4DE1-BDD7-4616-8E0A-6E32312181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3137" y="2227225"/>
            <a:ext cx="0" cy="108432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8" name="Line 16">
            <a:extLst>
              <a:ext uri="{FF2B5EF4-FFF2-40B4-BE49-F238E27FC236}">
                <a16:creationId xmlns:a16="http://schemas.microsoft.com/office/drawing/2014/main" xmlns="" id="{731F13DD-7CAE-4577-9A7B-183307C6F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6313" y="2335658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9" name="Line 18">
            <a:extLst>
              <a:ext uri="{FF2B5EF4-FFF2-40B4-BE49-F238E27FC236}">
                <a16:creationId xmlns:a16="http://schemas.microsoft.com/office/drawing/2014/main" xmlns="" id="{7928D56D-0A7E-4CC5-8D6F-228BE458EB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6313" y="2640931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50" name="Line 19">
            <a:extLst>
              <a:ext uri="{FF2B5EF4-FFF2-40B4-BE49-F238E27FC236}">
                <a16:creationId xmlns:a16="http://schemas.microsoft.com/office/drawing/2014/main" xmlns="" id="{9A41B35F-CB70-48C7-AF29-1E79401148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7010" y="2640931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FC363A-2771-4D07-BD73-2F8CF8D8A3FB}"/>
              </a:ext>
            </a:extLst>
          </p:cNvPr>
          <p:cNvSpPr/>
          <p:nvPr/>
        </p:nvSpPr>
        <p:spPr>
          <a:xfrm>
            <a:off x="2623835" y="2353496"/>
            <a:ext cx="144016" cy="858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33" name="Straight Connector 1132">
            <a:extLst>
              <a:ext uri="{FF2B5EF4-FFF2-40B4-BE49-F238E27FC236}">
                <a16:creationId xmlns:a16="http://schemas.microsoft.com/office/drawing/2014/main" xmlns="" id="{AEE2CA61-1E97-4220-BB3E-8D13328EBDC1}"/>
              </a:ext>
            </a:extLst>
          </p:cNvPr>
          <p:cNvCxnSpPr>
            <a:cxnSpLocks/>
          </p:cNvCxnSpPr>
          <p:nvPr/>
        </p:nvCxnSpPr>
        <p:spPr>
          <a:xfrm>
            <a:off x="2701290" y="1974987"/>
            <a:ext cx="0" cy="699147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9" name="Line 9">
            <a:extLst>
              <a:ext uri="{FF2B5EF4-FFF2-40B4-BE49-F238E27FC236}">
                <a16:creationId xmlns:a16="http://schemas.microsoft.com/office/drawing/2014/main" xmlns="" id="{57F3A0D2-0D42-45D3-BF1E-B535532082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3046" y="2489447"/>
            <a:ext cx="0" cy="15263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3" name="Line 11">
            <a:extLst>
              <a:ext uri="{FF2B5EF4-FFF2-40B4-BE49-F238E27FC236}">
                <a16:creationId xmlns:a16="http://schemas.microsoft.com/office/drawing/2014/main" xmlns="" id="{6CD611CF-AFAF-408A-A360-46A7412573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203" y="2489447"/>
            <a:ext cx="0" cy="15263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5" name="Line 13">
            <a:extLst>
              <a:ext uri="{FF2B5EF4-FFF2-40B4-BE49-F238E27FC236}">
                <a16:creationId xmlns:a16="http://schemas.microsoft.com/office/drawing/2014/main" xmlns="" id="{94178474-8FC1-4DD7-BE61-8FED3FC41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732" y="2227227"/>
            <a:ext cx="0" cy="10958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7" name="Line 15">
            <a:extLst>
              <a:ext uri="{FF2B5EF4-FFF2-40B4-BE49-F238E27FC236}">
                <a16:creationId xmlns:a16="http://schemas.microsoft.com/office/drawing/2014/main" xmlns="" id="{C2E7F9E3-4FDF-4C64-8D43-F19FBDBF70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5636" y="2227227"/>
            <a:ext cx="0" cy="10958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9" name="Line 18">
            <a:extLst>
              <a:ext uri="{FF2B5EF4-FFF2-40B4-BE49-F238E27FC236}">
                <a16:creationId xmlns:a16="http://schemas.microsoft.com/office/drawing/2014/main" xmlns="" id="{9774976C-2363-4638-9F30-A55B5EF1AA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22" y="2642084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90" name="Line 19">
            <a:extLst>
              <a:ext uri="{FF2B5EF4-FFF2-40B4-BE49-F238E27FC236}">
                <a16:creationId xmlns:a16="http://schemas.microsoft.com/office/drawing/2014/main" xmlns="" id="{5B84D02C-8753-403B-8847-DBF9BDB1B7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919" y="2642084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54" name="Rectangle 953">
            <a:extLst>
              <a:ext uri="{FF2B5EF4-FFF2-40B4-BE49-F238E27FC236}">
                <a16:creationId xmlns:a16="http://schemas.microsoft.com/office/drawing/2014/main" xmlns="" id="{24726EB4-0490-4C84-A00B-FC7F89F9DB04}"/>
              </a:ext>
            </a:extLst>
          </p:cNvPr>
          <p:cNvSpPr/>
          <p:nvPr/>
        </p:nvSpPr>
        <p:spPr>
          <a:xfrm>
            <a:off x="663744" y="2354649"/>
            <a:ext cx="144016" cy="858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92" name="Straight Connector 991">
            <a:extLst>
              <a:ext uri="{FF2B5EF4-FFF2-40B4-BE49-F238E27FC236}">
                <a16:creationId xmlns:a16="http://schemas.microsoft.com/office/drawing/2014/main" xmlns="" id="{5B091324-6AC7-412F-BD30-11DF04B09467}"/>
              </a:ext>
            </a:extLst>
          </p:cNvPr>
          <p:cNvCxnSpPr>
            <a:cxnSpLocks/>
          </p:cNvCxnSpPr>
          <p:nvPr/>
        </p:nvCxnSpPr>
        <p:spPr>
          <a:xfrm>
            <a:off x="734994" y="1976140"/>
            <a:ext cx="0" cy="699147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Straight Connector 1164">
            <a:extLst>
              <a:ext uri="{FF2B5EF4-FFF2-40B4-BE49-F238E27FC236}">
                <a16:creationId xmlns:a16="http://schemas.microsoft.com/office/drawing/2014/main" xmlns="" id="{594D0DD9-DF49-4B5E-AD9B-FCEDB2089935}"/>
              </a:ext>
            </a:extLst>
          </p:cNvPr>
          <p:cNvCxnSpPr>
            <a:cxnSpLocks/>
          </p:cNvCxnSpPr>
          <p:nvPr/>
        </p:nvCxnSpPr>
        <p:spPr>
          <a:xfrm>
            <a:off x="2202355" y="1683794"/>
            <a:ext cx="0" cy="969865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Line 36">
            <a:extLst>
              <a:ext uri="{FF2B5EF4-FFF2-40B4-BE49-F238E27FC236}">
                <a16:creationId xmlns:a16="http://schemas.microsoft.com/office/drawing/2014/main" xmlns="" id="{15F8A16E-DDAC-4258-95A7-87194A8E1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2729" y="1846237"/>
            <a:ext cx="12378" cy="1175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9" name="Line 38">
            <a:extLst>
              <a:ext uri="{FF2B5EF4-FFF2-40B4-BE49-F238E27FC236}">
                <a16:creationId xmlns:a16="http://schemas.microsoft.com/office/drawing/2014/main" xmlns="" id="{06DA8417-DD44-47E6-AA31-C8324750B0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2177" y="1846237"/>
            <a:ext cx="12378" cy="1175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13" name="Rectangle 1012">
            <a:extLst>
              <a:ext uri="{FF2B5EF4-FFF2-40B4-BE49-F238E27FC236}">
                <a16:creationId xmlns:a16="http://schemas.microsoft.com/office/drawing/2014/main" xmlns="" id="{BF28F12C-A35C-478B-AD4C-F7F773879215}"/>
              </a:ext>
            </a:extLst>
          </p:cNvPr>
          <p:cNvSpPr/>
          <p:nvPr/>
        </p:nvSpPr>
        <p:spPr>
          <a:xfrm>
            <a:off x="1182289" y="1891432"/>
            <a:ext cx="101982" cy="1440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64" name="Straight Connector 1163">
            <a:extLst>
              <a:ext uri="{FF2B5EF4-FFF2-40B4-BE49-F238E27FC236}">
                <a16:creationId xmlns:a16="http://schemas.microsoft.com/office/drawing/2014/main" xmlns="" id="{15439323-FCAC-4EFF-87D8-EF47603E7C49}"/>
              </a:ext>
            </a:extLst>
          </p:cNvPr>
          <p:cNvCxnSpPr>
            <a:cxnSpLocks/>
          </p:cNvCxnSpPr>
          <p:nvPr/>
        </p:nvCxnSpPr>
        <p:spPr>
          <a:xfrm>
            <a:off x="1233010" y="1580696"/>
            <a:ext cx="0" cy="968351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E9133D4-B839-4A3E-A0A4-8187B5DD95E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013973179"/>
              </p:ext>
            </p:extLst>
          </p:nvPr>
        </p:nvGraphicFramePr>
        <p:xfrm>
          <a:off x="6215541" y="3031876"/>
          <a:ext cx="2759489" cy="290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995">
                  <a:extLst>
                    <a:ext uri="{9D8B030D-6E8A-4147-A177-3AD203B41FA5}">
                      <a16:colId xmlns:a16="http://schemas.microsoft.com/office/drawing/2014/main" xmlns="" val="3845522257"/>
                    </a:ext>
                  </a:extLst>
                </a:gridCol>
                <a:gridCol w="1171497">
                  <a:extLst>
                    <a:ext uri="{9D8B030D-6E8A-4147-A177-3AD203B41FA5}">
                      <a16:colId xmlns:a16="http://schemas.microsoft.com/office/drawing/2014/main" xmlns="" val="312444001"/>
                    </a:ext>
                  </a:extLst>
                </a:gridCol>
                <a:gridCol w="801745">
                  <a:extLst>
                    <a:ext uri="{9D8B030D-6E8A-4147-A177-3AD203B41FA5}">
                      <a16:colId xmlns:a16="http://schemas.microsoft.com/office/drawing/2014/main" xmlns="" val="2558059982"/>
                    </a:ext>
                  </a:extLst>
                </a:gridCol>
                <a:gridCol w="354252">
                  <a:extLst>
                    <a:ext uri="{9D8B030D-6E8A-4147-A177-3AD203B41FA5}">
                      <a16:colId xmlns:a16="http://schemas.microsoft.com/office/drawing/2014/main" xmlns="" val="4134834048"/>
                    </a:ext>
                  </a:extLst>
                </a:gridCol>
              </a:tblGrid>
              <a:tr h="1989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 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MATERIAL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774871914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BODY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538238085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COVER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1141952777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SPINDLE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508411408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VALVE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783751306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VALVE SEAT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267179558"/>
                  </a:ext>
                </a:extLst>
              </a:tr>
              <a:tr h="1089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GLAND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4146234242"/>
                  </a:ext>
                </a:extLst>
              </a:tr>
              <a:tr h="926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HAND WHEEL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2931892887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979760662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272017374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625860485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1094413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F926A4-7880-4366-9C62-79268F7CCCDA}"/>
              </a:ext>
            </a:extLst>
          </p:cNvPr>
          <p:cNvSpPr txBox="1">
            <a:spLocks noChangeAspect="1"/>
          </p:cNvSpPr>
          <p:nvPr/>
        </p:nvSpPr>
        <p:spPr>
          <a:xfrm>
            <a:off x="7020272" y="258338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LIST</a:t>
            </a:r>
            <a:endParaRPr lang="en-IN" dirty="0"/>
          </a:p>
        </p:txBody>
      </p:sp>
      <p:sp>
        <p:nvSpPr>
          <p:cNvPr id="916" name="Line 10">
            <a:extLst>
              <a:ext uri="{FF2B5EF4-FFF2-40B4-BE49-F238E27FC236}">
                <a16:creationId xmlns:a16="http://schemas.microsoft.com/office/drawing/2014/main" xmlns="" id="{C33B38DD-CE10-4D96-A3C3-8D64D9573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34726" y="2262169"/>
            <a:ext cx="0" cy="15261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17" name="Line 10">
            <a:extLst>
              <a:ext uri="{FF2B5EF4-FFF2-40B4-BE49-F238E27FC236}">
                <a16:creationId xmlns:a16="http://schemas.microsoft.com/office/drawing/2014/main" xmlns="" id="{C33B38DD-CE10-4D96-A3C3-8D64D9573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34726" y="2414956"/>
            <a:ext cx="0" cy="15261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6" name="Line 7">
            <a:extLst>
              <a:ext uri="{FF2B5EF4-FFF2-40B4-BE49-F238E27FC236}">
                <a16:creationId xmlns:a16="http://schemas.microsoft.com/office/drawing/2014/main" xmlns="" id="{CB87FC15-A09B-4055-8664-6590B96F63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77488" y="2220601"/>
            <a:ext cx="0" cy="42032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7" name="Line 10">
            <a:extLst>
              <a:ext uri="{FF2B5EF4-FFF2-40B4-BE49-F238E27FC236}">
                <a16:creationId xmlns:a16="http://schemas.microsoft.com/office/drawing/2014/main" xmlns="" id="{C33B38DD-CE10-4D96-A3C3-8D64D9573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699698" y="2262169"/>
            <a:ext cx="0" cy="15261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" name="Line 10">
            <a:extLst>
              <a:ext uri="{FF2B5EF4-FFF2-40B4-BE49-F238E27FC236}">
                <a16:creationId xmlns:a16="http://schemas.microsoft.com/office/drawing/2014/main" xmlns="" id="{C33B38DD-CE10-4D96-A3C3-8D64D9573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699698" y="2414956"/>
            <a:ext cx="0" cy="15261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16" name="Rectangle 1115">
            <a:extLst>
              <a:ext uri="{FF2B5EF4-FFF2-40B4-BE49-F238E27FC236}">
                <a16:creationId xmlns:a16="http://schemas.microsoft.com/office/drawing/2014/main" xmlns="" id="{24726EB4-0490-4C84-A00B-FC7F89F9DB04}"/>
              </a:ext>
            </a:extLst>
          </p:cNvPr>
          <p:cNvSpPr/>
          <p:nvPr/>
        </p:nvSpPr>
        <p:spPr>
          <a:xfrm>
            <a:off x="1614870" y="3924088"/>
            <a:ext cx="216000" cy="3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17" name="Arc 1116"/>
          <p:cNvSpPr>
            <a:spLocks noChangeAspect="1"/>
          </p:cNvSpPr>
          <p:nvPr/>
        </p:nvSpPr>
        <p:spPr>
          <a:xfrm rot="16200000" flipH="1">
            <a:off x="2323102" y="4203467"/>
            <a:ext cx="253989" cy="254543"/>
          </a:xfrm>
          <a:prstGeom prst="arc">
            <a:avLst>
              <a:gd name="adj1" fmla="val 84053"/>
              <a:gd name="adj2" fmla="val 288810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1849332" y="3453871"/>
            <a:ext cx="49686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776220" y="3934668"/>
            <a:ext cx="3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15"/>
          <p:cNvGrpSpPr/>
          <p:nvPr/>
        </p:nvGrpSpPr>
        <p:grpSpPr>
          <a:xfrm>
            <a:off x="1126963" y="1553191"/>
            <a:ext cx="203043" cy="857782"/>
            <a:chOff x="1126963" y="1553062"/>
            <a:chExt cx="203043" cy="857782"/>
          </a:xfrm>
        </p:grpSpPr>
        <p:sp>
          <p:nvSpPr>
            <p:cNvPr id="1101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30803" y="2114901"/>
              <a:ext cx="0" cy="12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7" name="Group 108"/>
            <p:cNvGrpSpPr/>
            <p:nvPr/>
          </p:nvGrpSpPr>
          <p:grpSpPr>
            <a:xfrm>
              <a:off x="1126963" y="1553062"/>
              <a:ext cx="203043" cy="857782"/>
              <a:chOff x="1126963" y="1553062"/>
              <a:chExt cx="203043" cy="857782"/>
            </a:xfrm>
          </p:grpSpPr>
          <p:sp>
            <p:nvSpPr>
              <p:cNvPr id="1016" name="Line 25">
                <a:extLst>
                  <a:ext uri="{FF2B5EF4-FFF2-40B4-BE49-F238E27FC236}">
                    <a16:creationId xmlns:a16="http://schemas.microsoft.com/office/drawing/2014/main" xmlns="" id="{BBAD35A5-FFAC-4B56-95C8-84561E97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107" y="1571344"/>
                <a:ext cx="0" cy="1153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18" name="Line 27">
                <a:extLst>
                  <a:ext uri="{FF2B5EF4-FFF2-40B4-BE49-F238E27FC236}">
                    <a16:creationId xmlns:a16="http://schemas.microsoft.com/office/drawing/2014/main" xmlns="" id="{99883352-3DD3-492E-97B1-DE821ED81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2729" y="1571343"/>
                <a:ext cx="1218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28" name="Line 37">
                <a:extLst>
                  <a:ext uri="{FF2B5EF4-FFF2-40B4-BE49-F238E27FC236}">
                    <a16:creationId xmlns:a16="http://schemas.microsoft.com/office/drawing/2014/main" xmlns="" id="{9B2657A8-D6D3-47C7-BBA6-33E2F2D6F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2177" y="1571343"/>
                <a:ext cx="0" cy="1077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30" name="Freeform 39">
                <a:extLst>
                  <a:ext uri="{FF2B5EF4-FFF2-40B4-BE49-F238E27FC236}">
                    <a16:creationId xmlns:a16="http://schemas.microsoft.com/office/drawing/2014/main" xmlns="" id="{7279EC38-4F62-4C75-BC86-6E1E365C61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72729" y="1553062"/>
                <a:ext cx="121826" cy="18281"/>
              </a:xfrm>
              <a:custGeom>
                <a:avLst/>
                <a:gdLst>
                  <a:gd name="T0" fmla="*/ 187 w 187"/>
                  <a:gd name="T1" fmla="*/ 28 h 28"/>
                  <a:gd name="T2" fmla="*/ 182 w 187"/>
                  <a:gd name="T3" fmla="*/ 25 h 28"/>
                  <a:gd name="T4" fmla="*/ 177 w 187"/>
                  <a:gd name="T5" fmla="*/ 22 h 28"/>
                  <a:gd name="T6" fmla="*/ 173 w 187"/>
                  <a:gd name="T7" fmla="*/ 20 h 28"/>
                  <a:gd name="T8" fmla="*/ 168 w 187"/>
                  <a:gd name="T9" fmla="*/ 17 h 28"/>
                  <a:gd name="T10" fmla="*/ 163 w 187"/>
                  <a:gd name="T11" fmla="*/ 15 h 28"/>
                  <a:gd name="T12" fmla="*/ 158 w 187"/>
                  <a:gd name="T13" fmla="*/ 13 h 28"/>
                  <a:gd name="T14" fmla="*/ 153 w 187"/>
                  <a:gd name="T15" fmla="*/ 11 h 28"/>
                  <a:gd name="T16" fmla="*/ 148 w 187"/>
                  <a:gd name="T17" fmla="*/ 9 h 28"/>
                  <a:gd name="T18" fmla="*/ 142 w 187"/>
                  <a:gd name="T19" fmla="*/ 7 h 28"/>
                  <a:gd name="T20" fmla="*/ 137 w 187"/>
                  <a:gd name="T21" fmla="*/ 6 h 28"/>
                  <a:gd name="T22" fmla="*/ 132 w 187"/>
                  <a:gd name="T23" fmla="*/ 4 h 28"/>
                  <a:gd name="T24" fmla="*/ 127 w 187"/>
                  <a:gd name="T25" fmla="*/ 3 h 28"/>
                  <a:gd name="T26" fmla="*/ 121 w 187"/>
                  <a:gd name="T27" fmla="*/ 2 h 28"/>
                  <a:gd name="T28" fmla="*/ 115 w 187"/>
                  <a:gd name="T29" fmla="*/ 1 h 28"/>
                  <a:gd name="T30" fmla="*/ 110 w 187"/>
                  <a:gd name="T31" fmla="*/ 1 h 28"/>
                  <a:gd name="T32" fmla="*/ 105 w 187"/>
                  <a:gd name="T33" fmla="*/ 0 h 28"/>
                  <a:gd name="T34" fmla="*/ 99 w 187"/>
                  <a:gd name="T35" fmla="*/ 0 h 28"/>
                  <a:gd name="T36" fmla="*/ 94 w 187"/>
                  <a:gd name="T37" fmla="*/ 0 h 28"/>
                  <a:gd name="T38" fmla="*/ 88 w 187"/>
                  <a:gd name="T39" fmla="*/ 0 h 28"/>
                  <a:gd name="T40" fmla="*/ 83 w 187"/>
                  <a:gd name="T41" fmla="*/ 0 h 28"/>
                  <a:gd name="T42" fmla="*/ 77 w 187"/>
                  <a:gd name="T43" fmla="*/ 1 h 28"/>
                  <a:gd name="T44" fmla="*/ 72 w 187"/>
                  <a:gd name="T45" fmla="*/ 1 h 28"/>
                  <a:gd name="T46" fmla="*/ 66 w 187"/>
                  <a:gd name="T47" fmla="*/ 2 h 28"/>
                  <a:gd name="T48" fmla="*/ 61 w 187"/>
                  <a:gd name="T49" fmla="*/ 3 h 28"/>
                  <a:gd name="T50" fmla="*/ 56 w 187"/>
                  <a:gd name="T51" fmla="*/ 4 h 28"/>
                  <a:gd name="T52" fmla="*/ 50 w 187"/>
                  <a:gd name="T53" fmla="*/ 6 h 28"/>
                  <a:gd name="T54" fmla="*/ 45 w 187"/>
                  <a:gd name="T55" fmla="*/ 7 h 28"/>
                  <a:gd name="T56" fmla="*/ 40 w 187"/>
                  <a:gd name="T57" fmla="*/ 9 h 28"/>
                  <a:gd name="T58" fmla="*/ 35 w 187"/>
                  <a:gd name="T59" fmla="*/ 11 h 28"/>
                  <a:gd name="T60" fmla="*/ 29 w 187"/>
                  <a:gd name="T61" fmla="*/ 13 h 28"/>
                  <a:gd name="T62" fmla="*/ 24 w 187"/>
                  <a:gd name="T63" fmla="*/ 15 h 28"/>
                  <a:gd name="T64" fmla="*/ 20 w 187"/>
                  <a:gd name="T65" fmla="*/ 17 h 28"/>
                  <a:gd name="T66" fmla="*/ 15 w 187"/>
                  <a:gd name="T67" fmla="*/ 20 h 28"/>
                  <a:gd name="T68" fmla="*/ 10 w 187"/>
                  <a:gd name="T69" fmla="*/ 22 h 28"/>
                  <a:gd name="T70" fmla="*/ 5 w 187"/>
                  <a:gd name="T71" fmla="*/ 25 h 28"/>
                  <a:gd name="T72" fmla="*/ 0 w 187"/>
                  <a:gd name="T7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7" h="28">
                    <a:moveTo>
                      <a:pt x="187" y="28"/>
                    </a:moveTo>
                    <a:lnTo>
                      <a:pt x="182" y="25"/>
                    </a:lnTo>
                    <a:lnTo>
                      <a:pt x="177" y="22"/>
                    </a:lnTo>
                    <a:lnTo>
                      <a:pt x="173" y="20"/>
                    </a:lnTo>
                    <a:lnTo>
                      <a:pt x="168" y="17"/>
                    </a:lnTo>
                    <a:lnTo>
                      <a:pt x="163" y="15"/>
                    </a:lnTo>
                    <a:lnTo>
                      <a:pt x="158" y="13"/>
                    </a:lnTo>
                    <a:lnTo>
                      <a:pt x="153" y="11"/>
                    </a:lnTo>
                    <a:lnTo>
                      <a:pt x="148" y="9"/>
                    </a:lnTo>
                    <a:lnTo>
                      <a:pt x="142" y="7"/>
                    </a:lnTo>
                    <a:lnTo>
                      <a:pt x="137" y="6"/>
                    </a:lnTo>
                    <a:lnTo>
                      <a:pt x="132" y="4"/>
                    </a:lnTo>
                    <a:lnTo>
                      <a:pt x="127" y="3"/>
                    </a:lnTo>
                    <a:lnTo>
                      <a:pt x="121" y="2"/>
                    </a:lnTo>
                    <a:lnTo>
                      <a:pt x="115" y="1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7" y="1"/>
                    </a:lnTo>
                    <a:lnTo>
                      <a:pt x="72" y="1"/>
                    </a:lnTo>
                    <a:lnTo>
                      <a:pt x="66" y="2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0" y="6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4" y="15"/>
                    </a:lnTo>
                    <a:lnTo>
                      <a:pt x="20" y="17"/>
                    </a:lnTo>
                    <a:lnTo>
                      <a:pt x="15" y="20"/>
                    </a:lnTo>
                    <a:lnTo>
                      <a:pt x="10" y="22"/>
                    </a:lnTo>
                    <a:lnTo>
                      <a:pt x="5" y="25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18" name="Group 96"/>
              <p:cNvGrpSpPr/>
              <p:nvPr/>
            </p:nvGrpSpPr>
            <p:grpSpPr>
              <a:xfrm>
                <a:off x="1126963" y="1571344"/>
                <a:ext cx="203043" cy="839500"/>
                <a:chOff x="1126963" y="1571344"/>
                <a:chExt cx="203043" cy="839500"/>
              </a:xfrm>
            </p:grpSpPr>
            <p:cxnSp>
              <p:nvCxnSpPr>
                <p:cNvPr id="500" name="Straight Connector 499"/>
                <p:cNvCxnSpPr/>
                <p:nvPr/>
              </p:nvCxnSpPr>
              <p:spPr>
                <a:xfrm rot="16200000">
                  <a:off x="1072857" y="2266038"/>
                  <a:ext cx="1897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/>
                <p:nvPr/>
              </p:nvCxnSpPr>
              <p:spPr>
                <a:xfrm rot="16200000">
                  <a:off x="1203359" y="2263838"/>
                  <a:ext cx="1897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/>
                <p:cNvCxnSpPr/>
                <p:nvPr/>
              </p:nvCxnSpPr>
              <p:spPr>
                <a:xfrm rot="1980000">
                  <a:off x="1178018" y="2409539"/>
                  <a:ext cx="631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 rot="19620000" flipV="1">
                  <a:off x="1224644" y="2409540"/>
                  <a:ext cx="631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536"/>
                <p:cNvGrpSpPr/>
                <p:nvPr/>
              </p:nvGrpSpPr>
              <p:grpSpPr>
                <a:xfrm>
                  <a:off x="1167476" y="2170280"/>
                  <a:ext cx="130502" cy="240564"/>
                  <a:chOff x="1142590" y="3378671"/>
                  <a:chExt cx="186126" cy="342352"/>
                </a:xfrm>
              </p:grpSpPr>
              <p:cxnSp>
                <p:nvCxnSpPr>
                  <p:cNvPr id="538" name="Straight Connector 537"/>
                  <p:cNvCxnSpPr/>
                  <p:nvPr/>
                </p:nvCxnSpPr>
                <p:spPr>
                  <a:xfrm rot="16200000">
                    <a:off x="1007590" y="3516803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 rot="16200000">
                    <a:off x="1193716" y="3513671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/>
                  <p:cNvCxnSpPr/>
                  <p:nvPr/>
                </p:nvCxnSpPr>
                <p:spPr>
                  <a:xfrm rot="1980000">
                    <a:off x="1157279" y="3721021"/>
                    <a:ext cx="9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Connector 543"/>
                  <p:cNvCxnSpPr/>
                  <p:nvPr/>
                </p:nvCxnSpPr>
                <p:spPr>
                  <a:xfrm rot="19620000" flipV="1">
                    <a:off x="1223778" y="3721023"/>
                    <a:ext cx="9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20" name="Line 29">
                  <a:extLst>
                    <a:ext uri="{FF2B5EF4-FFF2-40B4-BE49-F238E27FC236}">
                      <a16:creationId xmlns:a16="http://schemas.microsoft.com/office/drawing/2014/main" xmlns="" id="{08707422-24F4-4725-9E6F-EBA0A630B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72729" y="2381614"/>
                  <a:ext cx="12378" cy="117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021" name="Line 30">
                  <a:extLst>
                    <a:ext uri="{FF2B5EF4-FFF2-40B4-BE49-F238E27FC236}">
                      <a16:creationId xmlns:a16="http://schemas.microsoft.com/office/drawing/2014/main" xmlns="" id="{9A30D949-E4AA-4D63-B69D-429E01E4E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82177" y="2381614"/>
                  <a:ext cx="12378" cy="117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grpSp>
              <p:nvGrpSpPr>
                <p:cNvPr id="20" name="Group 92"/>
                <p:cNvGrpSpPr/>
                <p:nvPr/>
              </p:nvGrpSpPr>
              <p:grpSpPr>
                <a:xfrm>
                  <a:off x="1126963" y="1571344"/>
                  <a:ext cx="203043" cy="810269"/>
                  <a:chOff x="1126963" y="1571344"/>
                  <a:chExt cx="203043" cy="810269"/>
                </a:xfrm>
              </p:grpSpPr>
              <p:grpSp>
                <p:nvGrpSpPr>
                  <p:cNvPr id="21" name="Group 1071"/>
                  <p:cNvGrpSpPr>
                    <a:grpSpLocks noChangeAspect="1"/>
                  </p:cNvGrpSpPr>
                  <p:nvPr/>
                </p:nvGrpSpPr>
                <p:grpSpPr>
                  <a:xfrm>
                    <a:off x="1126963" y="1679252"/>
                    <a:ext cx="203043" cy="117066"/>
                    <a:chOff x="4914861" y="3628588"/>
                    <a:chExt cx="1157337" cy="665811"/>
                  </a:xfrm>
                </p:grpSpPr>
                <p:sp>
                  <p:nvSpPr>
                    <p:cNvPr id="107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4861" y="4294399"/>
                      <a:ext cx="115733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4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72198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5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4861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04685" y="3628588"/>
                      <a:ext cx="577690" cy="86164"/>
                    </a:xfrm>
                    <a:custGeom>
                      <a:avLst/>
                      <a:gdLst>
                        <a:gd name="T0" fmla="*/ 295 w 295"/>
                        <a:gd name="T1" fmla="*/ 44 h 44"/>
                        <a:gd name="T2" fmla="*/ 288 w 295"/>
                        <a:gd name="T3" fmla="*/ 40 h 44"/>
                        <a:gd name="T4" fmla="*/ 281 w 295"/>
                        <a:gd name="T5" fmla="*/ 35 h 44"/>
                        <a:gd name="T6" fmla="*/ 273 w 295"/>
                        <a:gd name="T7" fmla="*/ 31 h 44"/>
                        <a:gd name="T8" fmla="*/ 265 w 295"/>
                        <a:gd name="T9" fmla="*/ 27 h 44"/>
                        <a:gd name="T10" fmla="*/ 258 w 295"/>
                        <a:gd name="T11" fmla="*/ 23 h 44"/>
                        <a:gd name="T12" fmla="*/ 250 w 295"/>
                        <a:gd name="T13" fmla="*/ 20 h 44"/>
                        <a:gd name="T14" fmla="*/ 241 w 295"/>
                        <a:gd name="T15" fmla="*/ 17 h 44"/>
                        <a:gd name="T16" fmla="*/ 233 w 295"/>
                        <a:gd name="T17" fmla="*/ 14 h 44"/>
                        <a:gd name="T18" fmla="*/ 225 w 295"/>
                        <a:gd name="T19" fmla="*/ 11 h 44"/>
                        <a:gd name="T20" fmla="*/ 216 w 295"/>
                        <a:gd name="T21" fmla="*/ 9 h 44"/>
                        <a:gd name="T22" fmla="*/ 208 w 295"/>
                        <a:gd name="T23" fmla="*/ 7 h 44"/>
                        <a:gd name="T24" fmla="*/ 199 w 295"/>
                        <a:gd name="T25" fmla="*/ 5 h 44"/>
                        <a:gd name="T26" fmla="*/ 191 w 295"/>
                        <a:gd name="T27" fmla="*/ 3 h 44"/>
                        <a:gd name="T28" fmla="*/ 182 w 295"/>
                        <a:gd name="T29" fmla="*/ 2 h 44"/>
                        <a:gd name="T30" fmla="*/ 174 w 295"/>
                        <a:gd name="T31" fmla="*/ 1 h 44"/>
                        <a:gd name="T32" fmla="*/ 165 w 295"/>
                        <a:gd name="T33" fmla="*/ 0 h 44"/>
                        <a:gd name="T34" fmla="*/ 156 w 295"/>
                        <a:gd name="T35" fmla="*/ 0 h 44"/>
                        <a:gd name="T36" fmla="*/ 147 w 295"/>
                        <a:gd name="T37" fmla="*/ 0 h 44"/>
                        <a:gd name="T38" fmla="*/ 139 w 295"/>
                        <a:gd name="T39" fmla="*/ 0 h 44"/>
                        <a:gd name="T40" fmla="*/ 130 w 295"/>
                        <a:gd name="T41" fmla="*/ 0 h 44"/>
                        <a:gd name="T42" fmla="*/ 121 w 295"/>
                        <a:gd name="T43" fmla="*/ 1 h 44"/>
                        <a:gd name="T44" fmla="*/ 113 w 295"/>
                        <a:gd name="T45" fmla="*/ 2 h 44"/>
                        <a:gd name="T46" fmla="*/ 104 w 295"/>
                        <a:gd name="T47" fmla="*/ 3 h 44"/>
                        <a:gd name="T48" fmla="*/ 96 w 295"/>
                        <a:gd name="T49" fmla="*/ 5 h 44"/>
                        <a:gd name="T50" fmla="*/ 87 w 295"/>
                        <a:gd name="T51" fmla="*/ 7 h 44"/>
                        <a:gd name="T52" fmla="*/ 79 w 295"/>
                        <a:gd name="T53" fmla="*/ 9 h 44"/>
                        <a:gd name="T54" fmla="*/ 70 w 295"/>
                        <a:gd name="T55" fmla="*/ 11 h 44"/>
                        <a:gd name="T56" fmla="*/ 62 w 295"/>
                        <a:gd name="T57" fmla="*/ 14 h 44"/>
                        <a:gd name="T58" fmla="*/ 54 w 295"/>
                        <a:gd name="T59" fmla="*/ 17 h 44"/>
                        <a:gd name="T60" fmla="*/ 46 w 295"/>
                        <a:gd name="T61" fmla="*/ 20 h 44"/>
                        <a:gd name="T62" fmla="*/ 38 w 295"/>
                        <a:gd name="T63" fmla="*/ 23 h 44"/>
                        <a:gd name="T64" fmla="*/ 30 w 295"/>
                        <a:gd name="T65" fmla="*/ 27 h 44"/>
                        <a:gd name="T66" fmla="*/ 22 w 295"/>
                        <a:gd name="T67" fmla="*/ 31 h 44"/>
                        <a:gd name="T68" fmla="*/ 14 w 295"/>
                        <a:gd name="T69" fmla="*/ 35 h 44"/>
                        <a:gd name="T70" fmla="*/ 7 w 295"/>
                        <a:gd name="T71" fmla="*/ 40 h 44"/>
                        <a:gd name="T72" fmla="*/ 0 w 295"/>
                        <a:gd name="T73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95" h="44">
                          <a:moveTo>
                            <a:pt x="295" y="44"/>
                          </a:moveTo>
                          <a:lnTo>
                            <a:pt x="288" y="40"/>
                          </a:lnTo>
                          <a:lnTo>
                            <a:pt x="281" y="35"/>
                          </a:lnTo>
                          <a:lnTo>
                            <a:pt x="273" y="31"/>
                          </a:lnTo>
                          <a:lnTo>
                            <a:pt x="265" y="27"/>
                          </a:lnTo>
                          <a:lnTo>
                            <a:pt x="258" y="23"/>
                          </a:lnTo>
                          <a:lnTo>
                            <a:pt x="250" y="20"/>
                          </a:lnTo>
                          <a:lnTo>
                            <a:pt x="241" y="17"/>
                          </a:lnTo>
                          <a:lnTo>
                            <a:pt x="233" y="14"/>
                          </a:lnTo>
                          <a:lnTo>
                            <a:pt x="225" y="11"/>
                          </a:lnTo>
                          <a:lnTo>
                            <a:pt x="216" y="9"/>
                          </a:lnTo>
                          <a:lnTo>
                            <a:pt x="208" y="7"/>
                          </a:lnTo>
                          <a:lnTo>
                            <a:pt x="199" y="5"/>
                          </a:lnTo>
                          <a:lnTo>
                            <a:pt x="191" y="3"/>
                          </a:lnTo>
                          <a:lnTo>
                            <a:pt x="182" y="2"/>
                          </a:lnTo>
                          <a:lnTo>
                            <a:pt x="174" y="1"/>
                          </a:lnTo>
                          <a:lnTo>
                            <a:pt x="165" y="0"/>
                          </a:lnTo>
                          <a:lnTo>
                            <a:pt x="156" y="0"/>
                          </a:lnTo>
                          <a:lnTo>
                            <a:pt x="147" y="0"/>
                          </a:lnTo>
                          <a:lnTo>
                            <a:pt x="139" y="0"/>
                          </a:lnTo>
                          <a:lnTo>
                            <a:pt x="130" y="0"/>
                          </a:lnTo>
                          <a:lnTo>
                            <a:pt x="121" y="1"/>
                          </a:lnTo>
                          <a:lnTo>
                            <a:pt x="113" y="2"/>
                          </a:lnTo>
                          <a:lnTo>
                            <a:pt x="104" y="3"/>
                          </a:lnTo>
                          <a:lnTo>
                            <a:pt x="96" y="5"/>
                          </a:lnTo>
                          <a:lnTo>
                            <a:pt x="87" y="7"/>
                          </a:lnTo>
                          <a:lnTo>
                            <a:pt x="79" y="9"/>
                          </a:lnTo>
                          <a:lnTo>
                            <a:pt x="70" y="11"/>
                          </a:lnTo>
                          <a:lnTo>
                            <a:pt x="62" y="14"/>
                          </a:lnTo>
                          <a:lnTo>
                            <a:pt x="54" y="17"/>
                          </a:lnTo>
                          <a:lnTo>
                            <a:pt x="46" y="20"/>
                          </a:lnTo>
                          <a:lnTo>
                            <a:pt x="38" y="23"/>
                          </a:lnTo>
                          <a:lnTo>
                            <a:pt x="30" y="27"/>
                          </a:lnTo>
                          <a:lnTo>
                            <a:pt x="22" y="31"/>
                          </a:lnTo>
                          <a:lnTo>
                            <a:pt x="14" y="35"/>
                          </a:lnTo>
                          <a:lnTo>
                            <a:pt x="7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782374" y="3628588"/>
                      <a:ext cx="289824" cy="86164"/>
                    </a:xfrm>
                    <a:custGeom>
                      <a:avLst/>
                      <a:gdLst>
                        <a:gd name="T0" fmla="*/ 148 w 148"/>
                        <a:gd name="T1" fmla="*/ 44 h 44"/>
                        <a:gd name="T2" fmla="*/ 146 w 148"/>
                        <a:gd name="T3" fmla="*/ 40 h 44"/>
                        <a:gd name="T4" fmla="*/ 143 w 148"/>
                        <a:gd name="T5" fmla="*/ 36 h 44"/>
                        <a:gd name="T6" fmla="*/ 141 w 148"/>
                        <a:gd name="T7" fmla="*/ 32 h 44"/>
                        <a:gd name="T8" fmla="*/ 137 w 148"/>
                        <a:gd name="T9" fmla="*/ 28 h 44"/>
                        <a:gd name="T10" fmla="*/ 134 w 148"/>
                        <a:gd name="T11" fmla="*/ 25 h 44"/>
                        <a:gd name="T12" fmla="*/ 131 w 148"/>
                        <a:gd name="T13" fmla="*/ 21 h 44"/>
                        <a:gd name="T14" fmla="*/ 127 w 148"/>
                        <a:gd name="T15" fmla="*/ 18 h 44"/>
                        <a:gd name="T16" fmla="*/ 123 w 148"/>
                        <a:gd name="T17" fmla="*/ 15 h 44"/>
                        <a:gd name="T18" fmla="*/ 119 w 148"/>
                        <a:gd name="T19" fmla="*/ 12 h 44"/>
                        <a:gd name="T20" fmla="*/ 115 w 148"/>
                        <a:gd name="T21" fmla="*/ 10 h 44"/>
                        <a:gd name="T22" fmla="*/ 110 w 148"/>
                        <a:gd name="T23" fmla="*/ 8 h 44"/>
                        <a:gd name="T24" fmla="*/ 106 w 148"/>
                        <a:gd name="T25" fmla="*/ 6 h 44"/>
                        <a:gd name="T26" fmla="*/ 101 w 148"/>
                        <a:gd name="T27" fmla="*/ 4 h 44"/>
                        <a:gd name="T28" fmla="*/ 96 w 148"/>
                        <a:gd name="T29" fmla="*/ 2 h 44"/>
                        <a:gd name="T30" fmla="*/ 92 w 148"/>
                        <a:gd name="T31" fmla="*/ 1 h 44"/>
                        <a:gd name="T32" fmla="*/ 87 w 148"/>
                        <a:gd name="T33" fmla="*/ 1 h 44"/>
                        <a:gd name="T34" fmla="*/ 82 w 148"/>
                        <a:gd name="T35" fmla="*/ 0 h 44"/>
                        <a:gd name="T36" fmla="*/ 77 w 148"/>
                        <a:gd name="T37" fmla="*/ 0 h 44"/>
                        <a:gd name="T38" fmla="*/ 72 w 148"/>
                        <a:gd name="T39" fmla="*/ 0 h 44"/>
                        <a:gd name="T40" fmla="*/ 67 w 148"/>
                        <a:gd name="T41" fmla="*/ 0 h 44"/>
                        <a:gd name="T42" fmla="*/ 62 w 148"/>
                        <a:gd name="T43" fmla="*/ 1 h 44"/>
                        <a:gd name="T44" fmla="*/ 57 w 148"/>
                        <a:gd name="T45" fmla="*/ 1 h 44"/>
                        <a:gd name="T46" fmla="*/ 53 w 148"/>
                        <a:gd name="T47" fmla="*/ 2 h 44"/>
                        <a:gd name="T48" fmla="*/ 48 w 148"/>
                        <a:gd name="T49" fmla="*/ 4 h 44"/>
                        <a:gd name="T50" fmla="*/ 43 w 148"/>
                        <a:gd name="T51" fmla="*/ 6 h 44"/>
                        <a:gd name="T52" fmla="*/ 39 w 148"/>
                        <a:gd name="T53" fmla="*/ 8 h 44"/>
                        <a:gd name="T54" fmla="*/ 35 w 148"/>
                        <a:gd name="T55" fmla="*/ 10 h 44"/>
                        <a:gd name="T56" fmla="*/ 30 w 148"/>
                        <a:gd name="T57" fmla="*/ 12 h 44"/>
                        <a:gd name="T58" fmla="*/ 26 w 148"/>
                        <a:gd name="T59" fmla="*/ 15 h 44"/>
                        <a:gd name="T60" fmla="*/ 22 w 148"/>
                        <a:gd name="T61" fmla="*/ 18 h 44"/>
                        <a:gd name="T62" fmla="*/ 18 w 148"/>
                        <a:gd name="T63" fmla="*/ 21 h 44"/>
                        <a:gd name="T64" fmla="*/ 15 w 148"/>
                        <a:gd name="T65" fmla="*/ 25 h 44"/>
                        <a:gd name="T66" fmla="*/ 12 w 148"/>
                        <a:gd name="T67" fmla="*/ 28 h 44"/>
                        <a:gd name="T68" fmla="*/ 8 w 148"/>
                        <a:gd name="T69" fmla="*/ 32 h 44"/>
                        <a:gd name="T70" fmla="*/ 6 w 148"/>
                        <a:gd name="T71" fmla="*/ 36 h 44"/>
                        <a:gd name="T72" fmla="*/ 3 w 148"/>
                        <a:gd name="T73" fmla="*/ 40 h 44"/>
                        <a:gd name="T74" fmla="*/ 0 w 148"/>
                        <a:gd name="T7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" h="44">
                          <a:moveTo>
                            <a:pt x="148" y="44"/>
                          </a:moveTo>
                          <a:lnTo>
                            <a:pt x="146" y="40"/>
                          </a:lnTo>
                          <a:lnTo>
                            <a:pt x="143" y="36"/>
                          </a:lnTo>
                          <a:lnTo>
                            <a:pt x="141" y="32"/>
                          </a:lnTo>
                          <a:lnTo>
                            <a:pt x="137" y="28"/>
                          </a:lnTo>
                          <a:lnTo>
                            <a:pt x="134" y="25"/>
                          </a:lnTo>
                          <a:lnTo>
                            <a:pt x="131" y="21"/>
                          </a:lnTo>
                          <a:lnTo>
                            <a:pt x="127" y="18"/>
                          </a:lnTo>
                          <a:lnTo>
                            <a:pt x="123" y="15"/>
                          </a:lnTo>
                          <a:lnTo>
                            <a:pt x="119" y="12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2"/>
                          </a:lnTo>
                          <a:lnTo>
                            <a:pt x="92" y="1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0"/>
                          </a:lnTo>
                          <a:lnTo>
                            <a:pt x="62" y="1"/>
                          </a:lnTo>
                          <a:lnTo>
                            <a:pt x="57" y="1"/>
                          </a:lnTo>
                          <a:lnTo>
                            <a:pt x="53" y="2"/>
                          </a:lnTo>
                          <a:lnTo>
                            <a:pt x="48" y="4"/>
                          </a:lnTo>
                          <a:lnTo>
                            <a:pt x="43" y="6"/>
                          </a:lnTo>
                          <a:lnTo>
                            <a:pt x="39" y="8"/>
                          </a:lnTo>
                          <a:lnTo>
                            <a:pt x="35" y="10"/>
                          </a:lnTo>
                          <a:lnTo>
                            <a:pt x="30" y="12"/>
                          </a:lnTo>
                          <a:lnTo>
                            <a:pt x="26" y="15"/>
                          </a:lnTo>
                          <a:lnTo>
                            <a:pt x="22" y="18"/>
                          </a:lnTo>
                          <a:lnTo>
                            <a:pt x="18" y="21"/>
                          </a:lnTo>
                          <a:lnTo>
                            <a:pt x="15" y="25"/>
                          </a:lnTo>
                          <a:lnTo>
                            <a:pt x="12" y="28"/>
                          </a:lnTo>
                          <a:lnTo>
                            <a:pt x="8" y="32"/>
                          </a:lnTo>
                          <a:lnTo>
                            <a:pt x="6" y="36"/>
                          </a:lnTo>
                          <a:lnTo>
                            <a:pt x="3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8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914861" y="3628588"/>
                      <a:ext cx="289824" cy="86164"/>
                    </a:xfrm>
                    <a:custGeom>
                      <a:avLst/>
                      <a:gdLst>
                        <a:gd name="T0" fmla="*/ 148 w 148"/>
                        <a:gd name="T1" fmla="*/ 44 h 44"/>
                        <a:gd name="T2" fmla="*/ 145 w 148"/>
                        <a:gd name="T3" fmla="*/ 40 h 44"/>
                        <a:gd name="T4" fmla="*/ 142 w 148"/>
                        <a:gd name="T5" fmla="*/ 36 h 44"/>
                        <a:gd name="T6" fmla="*/ 140 w 148"/>
                        <a:gd name="T7" fmla="*/ 32 h 44"/>
                        <a:gd name="T8" fmla="*/ 136 w 148"/>
                        <a:gd name="T9" fmla="*/ 28 h 44"/>
                        <a:gd name="T10" fmla="*/ 133 w 148"/>
                        <a:gd name="T11" fmla="*/ 25 h 44"/>
                        <a:gd name="T12" fmla="*/ 130 w 148"/>
                        <a:gd name="T13" fmla="*/ 21 h 44"/>
                        <a:gd name="T14" fmla="*/ 126 w 148"/>
                        <a:gd name="T15" fmla="*/ 18 h 44"/>
                        <a:gd name="T16" fmla="*/ 122 w 148"/>
                        <a:gd name="T17" fmla="*/ 15 h 44"/>
                        <a:gd name="T18" fmla="*/ 118 w 148"/>
                        <a:gd name="T19" fmla="*/ 12 h 44"/>
                        <a:gd name="T20" fmla="*/ 114 w 148"/>
                        <a:gd name="T21" fmla="*/ 10 h 44"/>
                        <a:gd name="T22" fmla="*/ 109 w 148"/>
                        <a:gd name="T23" fmla="*/ 8 h 44"/>
                        <a:gd name="T24" fmla="*/ 105 w 148"/>
                        <a:gd name="T25" fmla="*/ 6 h 44"/>
                        <a:gd name="T26" fmla="*/ 100 w 148"/>
                        <a:gd name="T27" fmla="*/ 4 h 44"/>
                        <a:gd name="T28" fmla="*/ 95 w 148"/>
                        <a:gd name="T29" fmla="*/ 2 h 44"/>
                        <a:gd name="T30" fmla="*/ 91 w 148"/>
                        <a:gd name="T31" fmla="*/ 1 h 44"/>
                        <a:gd name="T32" fmla="*/ 86 w 148"/>
                        <a:gd name="T33" fmla="*/ 1 h 44"/>
                        <a:gd name="T34" fmla="*/ 81 w 148"/>
                        <a:gd name="T35" fmla="*/ 0 h 44"/>
                        <a:gd name="T36" fmla="*/ 76 w 148"/>
                        <a:gd name="T37" fmla="*/ 0 h 44"/>
                        <a:gd name="T38" fmla="*/ 71 w 148"/>
                        <a:gd name="T39" fmla="*/ 0 h 44"/>
                        <a:gd name="T40" fmla="*/ 66 w 148"/>
                        <a:gd name="T41" fmla="*/ 0 h 44"/>
                        <a:gd name="T42" fmla="*/ 61 w 148"/>
                        <a:gd name="T43" fmla="*/ 1 h 44"/>
                        <a:gd name="T44" fmla="*/ 56 w 148"/>
                        <a:gd name="T45" fmla="*/ 1 h 44"/>
                        <a:gd name="T46" fmla="*/ 52 w 148"/>
                        <a:gd name="T47" fmla="*/ 2 h 44"/>
                        <a:gd name="T48" fmla="*/ 47 w 148"/>
                        <a:gd name="T49" fmla="*/ 4 h 44"/>
                        <a:gd name="T50" fmla="*/ 42 w 148"/>
                        <a:gd name="T51" fmla="*/ 6 h 44"/>
                        <a:gd name="T52" fmla="*/ 38 w 148"/>
                        <a:gd name="T53" fmla="*/ 8 h 44"/>
                        <a:gd name="T54" fmla="*/ 33 w 148"/>
                        <a:gd name="T55" fmla="*/ 10 h 44"/>
                        <a:gd name="T56" fmla="*/ 29 w 148"/>
                        <a:gd name="T57" fmla="*/ 12 h 44"/>
                        <a:gd name="T58" fmla="*/ 25 w 148"/>
                        <a:gd name="T59" fmla="*/ 15 h 44"/>
                        <a:gd name="T60" fmla="*/ 21 w 148"/>
                        <a:gd name="T61" fmla="*/ 18 h 44"/>
                        <a:gd name="T62" fmla="*/ 18 w 148"/>
                        <a:gd name="T63" fmla="*/ 21 h 44"/>
                        <a:gd name="T64" fmla="*/ 14 w 148"/>
                        <a:gd name="T65" fmla="*/ 25 h 44"/>
                        <a:gd name="T66" fmla="*/ 11 w 148"/>
                        <a:gd name="T67" fmla="*/ 28 h 44"/>
                        <a:gd name="T68" fmla="*/ 7 w 148"/>
                        <a:gd name="T69" fmla="*/ 32 h 44"/>
                        <a:gd name="T70" fmla="*/ 5 w 148"/>
                        <a:gd name="T71" fmla="*/ 36 h 44"/>
                        <a:gd name="T72" fmla="*/ 2 w 148"/>
                        <a:gd name="T73" fmla="*/ 40 h 44"/>
                        <a:gd name="T74" fmla="*/ 0 w 148"/>
                        <a:gd name="T7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" h="44">
                          <a:moveTo>
                            <a:pt x="148" y="44"/>
                          </a:moveTo>
                          <a:lnTo>
                            <a:pt x="145" y="40"/>
                          </a:lnTo>
                          <a:lnTo>
                            <a:pt x="142" y="36"/>
                          </a:lnTo>
                          <a:lnTo>
                            <a:pt x="140" y="32"/>
                          </a:lnTo>
                          <a:lnTo>
                            <a:pt x="136" y="28"/>
                          </a:lnTo>
                          <a:lnTo>
                            <a:pt x="133" y="25"/>
                          </a:lnTo>
                          <a:lnTo>
                            <a:pt x="130" y="21"/>
                          </a:lnTo>
                          <a:lnTo>
                            <a:pt x="126" y="18"/>
                          </a:lnTo>
                          <a:lnTo>
                            <a:pt x="122" y="15"/>
                          </a:lnTo>
                          <a:lnTo>
                            <a:pt x="118" y="12"/>
                          </a:lnTo>
                          <a:lnTo>
                            <a:pt x="114" y="10"/>
                          </a:lnTo>
                          <a:lnTo>
                            <a:pt x="109" y="8"/>
                          </a:lnTo>
                          <a:lnTo>
                            <a:pt x="105" y="6"/>
                          </a:lnTo>
                          <a:lnTo>
                            <a:pt x="100" y="4"/>
                          </a:lnTo>
                          <a:lnTo>
                            <a:pt x="95" y="2"/>
                          </a:lnTo>
                          <a:lnTo>
                            <a:pt x="91" y="1"/>
                          </a:lnTo>
                          <a:lnTo>
                            <a:pt x="86" y="1"/>
                          </a:lnTo>
                          <a:lnTo>
                            <a:pt x="81" y="0"/>
                          </a:lnTo>
                          <a:lnTo>
                            <a:pt x="76" y="0"/>
                          </a:lnTo>
                          <a:lnTo>
                            <a:pt x="71" y="0"/>
                          </a:lnTo>
                          <a:lnTo>
                            <a:pt x="66" y="0"/>
                          </a:lnTo>
                          <a:lnTo>
                            <a:pt x="61" y="1"/>
                          </a:lnTo>
                          <a:lnTo>
                            <a:pt x="56" y="1"/>
                          </a:lnTo>
                          <a:lnTo>
                            <a:pt x="52" y="2"/>
                          </a:lnTo>
                          <a:lnTo>
                            <a:pt x="47" y="4"/>
                          </a:lnTo>
                          <a:lnTo>
                            <a:pt x="42" y="6"/>
                          </a:lnTo>
                          <a:lnTo>
                            <a:pt x="38" y="8"/>
                          </a:lnTo>
                          <a:lnTo>
                            <a:pt x="33" y="10"/>
                          </a:lnTo>
                          <a:lnTo>
                            <a:pt x="29" y="12"/>
                          </a:lnTo>
                          <a:lnTo>
                            <a:pt x="25" y="15"/>
                          </a:lnTo>
                          <a:lnTo>
                            <a:pt x="21" y="18"/>
                          </a:lnTo>
                          <a:lnTo>
                            <a:pt x="18" y="21"/>
                          </a:lnTo>
                          <a:lnTo>
                            <a:pt x="14" y="25"/>
                          </a:lnTo>
                          <a:lnTo>
                            <a:pt x="11" y="28"/>
                          </a:lnTo>
                          <a:lnTo>
                            <a:pt x="7" y="32"/>
                          </a:lnTo>
                          <a:lnTo>
                            <a:pt x="5" y="36"/>
                          </a:lnTo>
                          <a:lnTo>
                            <a:pt x="2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9773" y="3628588"/>
                      <a:ext cx="86751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8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4685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8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82374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015" name="Line 24">
                    <a:extLst>
                      <a:ext uri="{FF2B5EF4-FFF2-40B4-BE49-F238E27FC236}">
                        <a16:creationId xmlns:a16="http://schemas.microsoft.com/office/drawing/2014/main" xmlns="" id="{4B4E8F17-4107-48AE-80A8-70DD8FE42E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72729" y="1790283"/>
                    <a:ext cx="0" cy="59133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017" name="Line 26">
                    <a:extLst>
                      <a:ext uri="{FF2B5EF4-FFF2-40B4-BE49-F238E27FC236}">
                        <a16:creationId xmlns:a16="http://schemas.microsoft.com/office/drawing/2014/main" xmlns="" id="{AEF5C3ED-BF98-43BC-8632-515F3D6875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94555" y="1790283"/>
                    <a:ext cx="0" cy="59132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122" name="Line 25">
                    <a:extLst>
                      <a:ext uri="{FF2B5EF4-FFF2-40B4-BE49-F238E27FC236}">
                        <a16:creationId xmlns:a16="http://schemas.microsoft.com/office/drawing/2014/main" xmlns="" id="{BBAD35A5-FFAC-4B56-95C8-84561E973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72492" y="1571344"/>
                    <a:ext cx="0" cy="11537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123" name="Line 25">
                    <a:extLst>
                      <a:ext uri="{FF2B5EF4-FFF2-40B4-BE49-F238E27FC236}">
                        <a16:creationId xmlns:a16="http://schemas.microsoft.com/office/drawing/2014/main" xmlns="" id="{BBAD35A5-FFAC-4B56-95C8-84561E973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1389" y="1571344"/>
                    <a:ext cx="0" cy="11537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</p:grpSp>
      <p:sp>
        <p:nvSpPr>
          <p:cNvPr id="1138" name="Line 28">
            <a:extLst>
              <a:ext uri="{FF2B5EF4-FFF2-40B4-BE49-F238E27FC236}">
                <a16:creationId xmlns:a16="http://schemas.microsoft.com/office/drawing/2014/main" xmlns="" id="{6A66F6F9-EA04-4E75-B3EE-BBA14C74A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2736" y="2364645"/>
            <a:ext cx="12182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80" name="Arc 1179"/>
          <p:cNvSpPr>
            <a:spLocks noChangeAspect="1"/>
          </p:cNvSpPr>
          <p:nvPr/>
        </p:nvSpPr>
        <p:spPr>
          <a:xfrm rot="10800000">
            <a:off x="2659121" y="4505813"/>
            <a:ext cx="253989" cy="254543"/>
          </a:xfrm>
          <a:prstGeom prst="arc">
            <a:avLst>
              <a:gd name="adj1" fmla="val 1484456"/>
              <a:gd name="adj2" fmla="val 522870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1666910" y="1274151"/>
            <a:ext cx="121454" cy="263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1653349" y="1284885"/>
            <a:ext cx="134357" cy="2552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Straight Connector 1183"/>
          <p:cNvCxnSpPr/>
          <p:nvPr/>
        </p:nvCxnSpPr>
        <p:spPr>
          <a:xfrm flipH="1" flipV="1">
            <a:off x="860130" y="2219064"/>
            <a:ext cx="413174" cy="41317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5" name="Straight Connector 1184"/>
          <p:cNvCxnSpPr/>
          <p:nvPr/>
        </p:nvCxnSpPr>
        <p:spPr>
          <a:xfrm flipH="1" flipV="1">
            <a:off x="1297220" y="2533860"/>
            <a:ext cx="143400" cy="1434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Straight Connector 1185"/>
          <p:cNvCxnSpPr/>
          <p:nvPr/>
        </p:nvCxnSpPr>
        <p:spPr>
          <a:xfrm flipH="1" flipV="1">
            <a:off x="1297220" y="2594074"/>
            <a:ext cx="287964" cy="2879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918"/>
          <p:cNvGrpSpPr/>
          <p:nvPr/>
        </p:nvGrpSpPr>
        <p:grpSpPr>
          <a:xfrm>
            <a:off x="2098598" y="1553191"/>
            <a:ext cx="203043" cy="857782"/>
            <a:chOff x="1126963" y="1553062"/>
            <a:chExt cx="203043" cy="857782"/>
          </a:xfrm>
        </p:grpSpPr>
        <p:sp>
          <p:nvSpPr>
            <p:cNvPr id="920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30803" y="2114901"/>
              <a:ext cx="0" cy="12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3" name="Group 920"/>
            <p:cNvGrpSpPr/>
            <p:nvPr/>
          </p:nvGrpSpPr>
          <p:grpSpPr>
            <a:xfrm>
              <a:off x="1126963" y="1553062"/>
              <a:ext cx="203043" cy="857782"/>
              <a:chOff x="1126963" y="1553062"/>
              <a:chExt cx="203043" cy="857782"/>
            </a:xfrm>
          </p:grpSpPr>
          <p:sp>
            <p:nvSpPr>
              <p:cNvPr id="922" name="Line 25">
                <a:extLst>
                  <a:ext uri="{FF2B5EF4-FFF2-40B4-BE49-F238E27FC236}">
                    <a16:creationId xmlns:a16="http://schemas.microsoft.com/office/drawing/2014/main" xmlns="" id="{BBAD35A5-FFAC-4B56-95C8-84561E97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107" y="1571344"/>
                <a:ext cx="0" cy="1153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3" name="Line 27">
                <a:extLst>
                  <a:ext uri="{FF2B5EF4-FFF2-40B4-BE49-F238E27FC236}">
                    <a16:creationId xmlns:a16="http://schemas.microsoft.com/office/drawing/2014/main" xmlns="" id="{99883352-3DD3-492E-97B1-DE821ED81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2729" y="1571343"/>
                <a:ext cx="1218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4" name="Line 37">
                <a:extLst>
                  <a:ext uri="{FF2B5EF4-FFF2-40B4-BE49-F238E27FC236}">
                    <a16:creationId xmlns:a16="http://schemas.microsoft.com/office/drawing/2014/main" xmlns="" id="{9B2657A8-D6D3-47C7-BBA6-33E2F2D6F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2177" y="1571343"/>
                <a:ext cx="0" cy="1077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5" name="Freeform 39">
                <a:extLst>
                  <a:ext uri="{FF2B5EF4-FFF2-40B4-BE49-F238E27FC236}">
                    <a16:creationId xmlns:a16="http://schemas.microsoft.com/office/drawing/2014/main" xmlns="" id="{7279EC38-4F62-4C75-BC86-6E1E365C61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72729" y="1553062"/>
                <a:ext cx="121826" cy="18281"/>
              </a:xfrm>
              <a:custGeom>
                <a:avLst/>
                <a:gdLst>
                  <a:gd name="T0" fmla="*/ 187 w 187"/>
                  <a:gd name="T1" fmla="*/ 28 h 28"/>
                  <a:gd name="T2" fmla="*/ 182 w 187"/>
                  <a:gd name="T3" fmla="*/ 25 h 28"/>
                  <a:gd name="T4" fmla="*/ 177 w 187"/>
                  <a:gd name="T5" fmla="*/ 22 h 28"/>
                  <a:gd name="T6" fmla="*/ 173 w 187"/>
                  <a:gd name="T7" fmla="*/ 20 h 28"/>
                  <a:gd name="T8" fmla="*/ 168 w 187"/>
                  <a:gd name="T9" fmla="*/ 17 h 28"/>
                  <a:gd name="T10" fmla="*/ 163 w 187"/>
                  <a:gd name="T11" fmla="*/ 15 h 28"/>
                  <a:gd name="T12" fmla="*/ 158 w 187"/>
                  <a:gd name="T13" fmla="*/ 13 h 28"/>
                  <a:gd name="T14" fmla="*/ 153 w 187"/>
                  <a:gd name="T15" fmla="*/ 11 h 28"/>
                  <a:gd name="T16" fmla="*/ 148 w 187"/>
                  <a:gd name="T17" fmla="*/ 9 h 28"/>
                  <a:gd name="T18" fmla="*/ 142 w 187"/>
                  <a:gd name="T19" fmla="*/ 7 h 28"/>
                  <a:gd name="T20" fmla="*/ 137 w 187"/>
                  <a:gd name="T21" fmla="*/ 6 h 28"/>
                  <a:gd name="T22" fmla="*/ 132 w 187"/>
                  <a:gd name="T23" fmla="*/ 4 h 28"/>
                  <a:gd name="T24" fmla="*/ 127 w 187"/>
                  <a:gd name="T25" fmla="*/ 3 h 28"/>
                  <a:gd name="T26" fmla="*/ 121 w 187"/>
                  <a:gd name="T27" fmla="*/ 2 h 28"/>
                  <a:gd name="T28" fmla="*/ 115 w 187"/>
                  <a:gd name="T29" fmla="*/ 1 h 28"/>
                  <a:gd name="T30" fmla="*/ 110 w 187"/>
                  <a:gd name="T31" fmla="*/ 1 h 28"/>
                  <a:gd name="T32" fmla="*/ 105 w 187"/>
                  <a:gd name="T33" fmla="*/ 0 h 28"/>
                  <a:gd name="T34" fmla="*/ 99 w 187"/>
                  <a:gd name="T35" fmla="*/ 0 h 28"/>
                  <a:gd name="T36" fmla="*/ 94 w 187"/>
                  <a:gd name="T37" fmla="*/ 0 h 28"/>
                  <a:gd name="T38" fmla="*/ 88 w 187"/>
                  <a:gd name="T39" fmla="*/ 0 h 28"/>
                  <a:gd name="T40" fmla="*/ 83 w 187"/>
                  <a:gd name="T41" fmla="*/ 0 h 28"/>
                  <a:gd name="T42" fmla="*/ 77 w 187"/>
                  <a:gd name="T43" fmla="*/ 1 h 28"/>
                  <a:gd name="T44" fmla="*/ 72 w 187"/>
                  <a:gd name="T45" fmla="*/ 1 h 28"/>
                  <a:gd name="T46" fmla="*/ 66 w 187"/>
                  <a:gd name="T47" fmla="*/ 2 h 28"/>
                  <a:gd name="T48" fmla="*/ 61 w 187"/>
                  <a:gd name="T49" fmla="*/ 3 h 28"/>
                  <a:gd name="T50" fmla="*/ 56 w 187"/>
                  <a:gd name="T51" fmla="*/ 4 h 28"/>
                  <a:gd name="T52" fmla="*/ 50 w 187"/>
                  <a:gd name="T53" fmla="*/ 6 h 28"/>
                  <a:gd name="T54" fmla="*/ 45 w 187"/>
                  <a:gd name="T55" fmla="*/ 7 h 28"/>
                  <a:gd name="T56" fmla="*/ 40 w 187"/>
                  <a:gd name="T57" fmla="*/ 9 h 28"/>
                  <a:gd name="T58" fmla="*/ 35 w 187"/>
                  <a:gd name="T59" fmla="*/ 11 h 28"/>
                  <a:gd name="T60" fmla="*/ 29 w 187"/>
                  <a:gd name="T61" fmla="*/ 13 h 28"/>
                  <a:gd name="T62" fmla="*/ 24 w 187"/>
                  <a:gd name="T63" fmla="*/ 15 h 28"/>
                  <a:gd name="T64" fmla="*/ 20 w 187"/>
                  <a:gd name="T65" fmla="*/ 17 h 28"/>
                  <a:gd name="T66" fmla="*/ 15 w 187"/>
                  <a:gd name="T67" fmla="*/ 20 h 28"/>
                  <a:gd name="T68" fmla="*/ 10 w 187"/>
                  <a:gd name="T69" fmla="*/ 22 h 28"/>
                  <a:gd name="T70" fmla="*/ 5 w 187"/>
                  <a:gd name="T71" fmla="*/ 25 h 28"/>
                  <a:gd name="T72" fmla="*/ 0 w 187"/>
                  <a:gd name="T7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7" h="28">
                    <a:moveTo>
                      <a:pt x="187" y="28"/>
                    </a:moveTo>
                    <a:lnTo>
                      <a:pt x="182" y="25"/>
                    </a:lnTo>
                    <a:lnTo>
                      <a:pt x="177" y="22"/>
                    </a:lnTo>
                    <a:lnTo>
                      <a:pt x="173" y="20"/>
                    </a:lnTo>
                    <a:lnTo>
                      <a:pt x="168" y="17"/>
                    </a:lnTo>
                    <a:lnTo>
                      <a:pt x="163" y="15"/>
                    </a:lnTo>
                    <a:lnTo>
                      <a:pt x="158" y="13"/>
                    </a:lnTo>
                    <a:lnTo>
                      <a:pt x="153" y="11"/>
                    </a:lnTo>
                    <a:lnTo>
                      <a:pt x="148" y="9"/>
                    </a:lnTo>
                    <a:lnTo>
                      <a:pt x="142" y="7"/>
                    </a:lnTo>
                    <a:lnTo>
                      <a:pt x="137" y="6"/>
                    </a:lnTo>
                    <a:lnTo>
                      <a:pt x="132" y="4"/>
                    </a:lnTo>
                    <a:lnTo>
                      <a:pt x="127" y="3"/>
                    </a:lnTo>
                    <a:lnTo>
                      <a:pt x="121" y="2"/>
                    </a:lnTo>
                    <a:lnTo>
                      <a:pt x="115" y="1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7" y="1"/>
                    </a:lnTo>
                    <a:lnTo>
                      <a:pt x="72" y="1"/>
                    </a:lnTo>
                    <a:lnTo>
                      <a:pt x="66" y="2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0" y="6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4" y="15"/>
                    </a:lnTo>
                    <a:lnTo>
                      <a:pt x="20" y="17"/>
                    </a:lnTo>
                    <a:lnTo>
                      <a:pt x="15" y="20"/>
                    </a:lnTo>
                    <a:lnTo>
                      <a:pt x="10" y="22"/>
                    </a:lnTo>
                    <a:lnTo>
                      <a:pt x="5" y="25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24" name="Group 925"/>
              <p:cNvGrpSpPr/>
              <p:nvPr/>
            </p:nvGrpSpPr>
            <p:grpSpPr>
              <a:xfrm>
                <a:off x="1126963" y="1571344"/>
                <a:ext cx="203043" cy="839500"/>
                <a:chOff x="1126963" y="1571344"/>
                <a:chExt cx="203043" cy="839500"/>
              </a:xfrm>
            </p:grpSpPr>
            <p:cxnSp>
              <p:nvCxnSpPr>
                <p:cNvPr id="927" name="Straight Connector 926"/>
                <p:cNvCxnSpPr/>
                <p:nvPr/>
              </p:nvCxnSpPr>
              <p:spPr>
                <a:xfrm rot="16200000">
                  <a:off x="1072857" y="2266038"/>
                  <a:ext cx="1897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927"/>
                <p:cNvCxnSpPr/>
                <p:nvPr/>
              </p:nvCxnSpPr>
              <p:spPr>
                <a:xfrm rot="16200000">
                  <a:off x="1203359" y="2263838"/>
                  <a:ext cx="1897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rot="1980000">
                  <a:off x="1178018" y="2409539"/>
                  <a:ext cx="631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929"/>
                <p:cNvCxnSpPr/>
                <p:nvPr/>
              </p:nvCxnSpPr>
              <p:spPr>
                <a:xfrm rot="19620000" flipV="1">
                  <a:off x="1224644" y="2409540"/>
                  <a:ext cx="631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oup 930"/>
                <p:cNvGrpSpPr/>
                <p:nvPr/>
              </p:nvGrpSpPr>
              <p:grpSpPr>
                <a:xfrm>
                  <a:off x="1167476" y="2170280"/>
                  <a:ext cx="130502" cy="240564"/>
                  <a:chOff x="1142590" y="3378671"/>
                  <a:chExt cx="186126" cy="342352"/>
                </a:xfrm>
              </p:grpSpPr>
              <p:cxnSp>
                <p:nvCxnSpPr>
                  <p:cNvPr id="964" name="Straight Connector 963"/>
                  <p:cNvCxnSpPr/>
                  <p:nvPr/>
                </p:nvCxnSpPr>
                <p:spPr>
                  <a:xfrm rot="16200000">
                    <a:off x="1007590" y="3516803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" name="Straight Connector 964"/>
                  <p:cNvCxnSpPr/>
                  <p:nvPr/>
                </p:nvCxnSpPr>
                <p:spPr>
                  <a:xfrm rot="16200000">
                    <a:off x="1193716" y="3513671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" name="Straight Connector 965"/>
                  <p:cNvCxnSpPr/>
                  <p:nvPr/>
                </p:nvCxnSpPr>
                <p:spPr>
                  <a:xfrm rot="1980000">
                    <a:off x="1157279" y="3721021"/>
                    <a:ext cx="9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7" name="Straight Connector 966"/>
                  <p:cNvCxnSpPr/>
                  <p:nvPr/>
                </p:nvCxnSpPr>
                <p:spPr>
                  <a:xfrm rot="19620000" flipV="1">
                    <a:off x="1223778" y="3721023"/>
                    <a:ext cx="9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3" name="Line 29">
                  <a:extLst>
                    <a:ext uri="{FF2B5EF4-FFF2-40B4-BE49-F238E27FC236}">
                      <a16:creationId xmlns:a16="http://schemas.microsoft.com/office/drawing/2014/main" xmlns="" id="{08707422-24F4-4725-9E6F-EBA0A630B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72729" y="2381614"/>
                  <a:ext cx="12378" cy="117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934" name="Line 30">
                  <a:extLst>
                    <a:ext uri="{FF2B5EF4-FFF2-40B4-BE49-F238E27FC236}">
                      <a16:creationId xmlns:a16="http://schemas.microsoft.com/office/drawing/2014/main" xmlns="" id="{9A30D949-E4AA-4D63-B69D-429E01E4E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82177" y="2381614"/>
                  <a:ext cx="12378" cy="117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grpSp>
              <p:nvGrpSpPr>
                <p:cNvPr id="26" name="Group 934"/>
                <p:cNvGrpSpPr/>
                <p:nvPr/>
              </p:nvGrpSpPr>
              <p:grpSpPr>
                <a:xfrm>
                  <a:off x="1126963" y="1571344"/>
                  <a:ext cx="203043" cy="810269"/>
                  <a:chOff x="1126963" y="1571344"/>
                  <a:chExt cx="203043" cy="810269"/>
                </a:xfrm>
              </p:grpSpPr>
              <p:grpSp>
                <p:nvGrpSpPr>
                  <p:cNvPr id="27" name="Group 935"/>
                  <p:cNvGrpSpPr>
                    <a:grpSpLocks noChangeAspect="1"/>
                  </p:cNvGrpSpPr>
                  <p:nvPr/>
                </p:nvGrpSpPr>
                <p:grpSpPr>
                  <a:xfrm>
                    <a:off x="1126963" y="1679252"/>
                    <a:ext cx="203043" cy="117066"/>
                    <a:chOff x="4914861" y="3628588"/>
                    <a:chExt cx="1157337" cy="665811"/>
                  </a:xfrm>
                </p:grpSpPr>
                <p:sp>
                  <p:nvSpPr>
                    <p:cNvPr id="95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4861" y="4294399"/>
                      <a:ext cx="115733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3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72198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5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4861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04685" y="3628588"/>
                      <a:ext cx="577690" cy="86164"/>
                    </a:xfrm>
                    <a:custGeom>
                      <a:avLst/>
                      <a:gdLst>
                        <a:gd name="T0" fmla="*/ 295 w 295"/>
                        <a:gd name="T1" fmla="*/ 44 h 44"/>
                        <a:gd name="T2" fmla="*/ 288 w 295"/>
                        <a:gd name="T3" fmla="*/ 40 h 44"/>
                        <a:gd name="T4" fmla="*/ 281 w 295"/>
                        <a:gd name="T5" fmla="*/ 35 h 44"/>
                        <a:gd name="T6" fmla="*/ 273 w 295"/>
                        <a:gd name="T7" fmla="*/ 31 h 44"/>
                        <a:gd name="T8" fmla="*/ 265 w 295"/>
                        <a:gd name="T9" fmla="*/ 27 h 44"/>
                        <a:gd name="T10" fmla="*/ 258 w 295"/>
                        <a:gd name="T11" fmla="*/ 23 h 44"/>
                        <a:gd name="T12" fmla="*/ 250 w 295"/>
                        <a:gd name="T13" fmla="*/ 20 h 44"/>
                        <a:gd name="T14" fmla="*/ 241 w 295"/>
                        <a:gd name="T15" fmla="*/ 17 h 44"/>
                        <a:gd name="T16" fmla="*/ 233 w 295"/>
                        <a:gd name="T17" fmla="*/ 14 h 44"/>
                        <a:gd name="T18" fmla="*/ 225 w 295"/>
                        <a:gd name="T19" fmla="*/ 11 h 44"/>
                        <a:gd name="T20" fmla="*/ 216 w 295"/>
                        <a:gd name="T21" fmla="*/ 9 h 44"/>
                        <a:gd name="T22" fmla="*/ 208 w 295"/>
                        <a:gd name="T23" fmla="*/ 7 h 44"/>
                        <a:gd name="T24" fmla="*/ 199 w 295"/>
                        <a:gd name="T25" fmla="*/ 5 h 44"/>
                        <a:gd name="T26" fmla="*/ 191 w 295"/>
                        <a:gd name="T27" fmla="*/ 3 h 44"/>
                        <a:gd name="T28" fmla="*/ 182 w 295"/>
                        <a:gd name="T29" fmla="*/ 2 h 44"/>
                        <a:gd name="T30" fmla="*/ 174 w 295"/>
                        <a:gd name="T31" fmla="*/ 1 h 44"/>
                        <a:gd name="T32" fmla="*/ 165 w 295"/>
                        <a:gd name="T33" fmla="*/ 0 h 44"/>
                        <a:gd name="T34" fmla="*/ 156 w 295"/>
                        <a:gd name="T35" fmla="*/ 0 h 44"/>
                        <a:gd name="T36" fmla="*/ 147 w 295"/>
                        <a:gd name="T37" fmla="*/ 0 h 44"/>
                        <a:gd name="T38" fmla="*/ 139 w 295"/>
                        <a:gd name="T39" fmla="*/ 0 h 44"/>
                        <a:gd name="T40" fmla="*/ 130 w 295"/>
                        <a:gd name="T41" fmla="*/ 0 h 44"/>
                        <a:gd name="T42" fmla="*/ 121 w 295"/>
                        <a:gd name="T43" fmla="*/ 1 h 44"/>
                        <a:gd name="T44" fmla="*/ 113 w 295"/>
                        <a:gd name="T45" fmla="*/ 2 h 44"/>
                        <a:gd name="T46" fmla="*/ 104 w 295"/>
                        <a:gd name="T47" fmla="*/ 3 h 44"/>
                        <a:gd name="T48" fmla="*/ 96 w 295"/>
                        <a:gd name="T49" fmla="*/ 5 h 44"/>
                        <a:gd name="T50" fmla="*/ 87 w 295"/>
                        <a:gd name="T51" fmla="*/ 7 h 44"/>
                        <a:gd name="T52" fmla="*/ 79 w 295"/>
                        <a:gd name="T53" fmla="*/ 9 h 44"/>
                        <a:gd name="T54" fmla="*/ 70 w 295"/>
                        <a:gd name="T55" fmla="*/ 11 h 44"/>
                        <a:gd name="T56" fmla="*/ 62 w 295"/>
                        <a:gd name="T57" fmla="*/ 14 h 44"/>
                        <a:gd name="T58" fmla="*/ 54 w 295"/>
                        <a:gd name="T59" fmla="*/ 17 h 44"/>
                        <a:gd name="T60" fmla="*/ 46 w 295"/>
                        <a:gd name="T61" fmla="*/ 20 h 44"/>
                        <a:gd name="T62" fmla="*/ 38 w 295"/>
                        <a:gd name="T63" fmla="*/ 23 h 44"/>
                        <a:gd name="T64" fmla="*/ 30 w 295"/>
                        <a:gd name="T65" fmla="*/ 27 h 44"/>
                        <a:gd name="T66" fmla="*/ 22 w 295"/>
                        <a:gd name="T67" fmla="*/ 31 h 44"/>
                        <a:gd name="T68" fmla="*/ 14 w 295"/>
                        <a:gd name="T69" fmla="*/ 35 h 44"/>
                        <a:gd name="T70" fmla="*/ 7 w 295"/>
                        <a:gd name="T71" fmla="*/ 40 h 44"/>
                        <a:gd name="T72" fmla="*/ 0 w 295"/>
                        <a:gd name="T73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95" h="44">
                          <a:moveTo>
                            <a:pt x="295" y="44"/>
                          </a:moveTo>
                          <a:lnTo>
                            <a:pt x="288" y="40"/>
                          </a:lnTo>
                          <a:lnTo>
                            <a:pt x="281" y="35"/>
                          </a:lnTo>
                          <a:lnTo>
                            <a:pt x="273" y="31"/>
                          </a:lnTo>
                          <a:lnTo>
                            <a:pt x="265" y="27"/>
                          </a:lnTo>
                          <a:lnTo>
                            <a:pt x="258" y="23"/>
                          </a:lnTo>
                          <a:lnTo>
                            <a:pt x="250" y="20"/>
                          </a:lnTo>
                          <a:lnTo>
                            <a:pt x="241" y="17"/>
                          </a:lnTo>
                          <a:lnTo>
                            <a:pt x="233" y="14"/>
                          </a:lnTo>
                          <a:lnTo>
                            <a:pt x="225" y="11"/>
                          </a:lnTo>
                          <a:lnTo>
                            <a:pt x="216" y="9"/>
                          </a:lnTo>
                          <a:lnTo>
                            <a:pt x="208" y="7"/>
                          </a:lnTo>
                          <a:lnTo>
                            <a:pt x="199" y="5"/>
                          </a:lnTo>
                          <a:lnTo>
                            <a:pt x="191" y="3"/>
                          </a:lnTo>
                          <a:lnTo>
                            <a:pt x="182" y="2"/>
                          </a:lnTo>
                          <a:lnTo>
                            <a:pt x="174" y="1"/>
                          </a:lnTo>
                          <a:lnTo>
                            <a:pt x="165" y="0"/>
                          </a:lnTo>
                          <a:lnTo>
                            <a:pt x="156" y="0"/>
                          </a:lnTo>
                          <a:lnTo>
                            <a:pt x="147" y="0"/>
                          </a:lnTo>
                          <a:lnTo>
                            <a:pt x="139" y="0"/>
                          </a:lnTo>
                          <a:lnTo>
                            <a:pt x="130" y="0"/>
                          </a:lnTo>
                          <a:lnTo>
                            <a:pt x="121" y="1"/>
                          </a:lnTo>
                          <a:lnTo>
                            <a:pt x="113" y="2"/>
                          </a:lnTo>
                          <a:lnTo>
                            <a:pt x="104" y="3"/>
                          </a:lnTo>
                          <a:lnTo>
                            <a:pt x="96" y="5"/>
                          </a:lnTo>
                          <a:lnTo>
                            <a:pt x="87" y="7"/>
                          </a:lnTo>
                          <a:lnTo>
                            <a:pt x="79" y="9"/>
                          </a:lnTo>
                          <a:lnTo>
                            <a:pt x="70" y="11"/>
                          </a:lnTo>
                          <a:lnTo>
                            <a:pt x="62" y="14"/>
                          </a:lnTo>
                          <a:lnTo>
                            <a:pt x="54" y="17"/>
                          </a:lnTo>
                          <a:lnTo>
                            <a:pt x="46" y="20"/>
                          </a:lnTo>
                          <a:lnTo>
                            <a:pt x="38" y="23"/>
                          </a:lnTo>
                          <a:lnTo>
                            <a:pt x="30" y="27"/>
                          </a:lnTo>
                          <a:lnTo>
                            <a:pt x="22" y="31"/>
                          </a:lnTo>
                          <a:lnTo>
                            <a:pt x="14" y="35"/>
                          </a:lnTo>
                          <a:lnTo>
                            <a:pt x="7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782374" y="3628588"/>
                      <a:ext cx="289824" cy="86164"/>
                    </a:xfrm>
                    <a:custGeom>
                      <a:avLst/>
                      <a:gdLst>
                        <a:gd name="T0" fmla="*/ 148 w 148"/>
                        <a:gd name="T1" fmla="*/ 44 h 44"/>
                        <a:gd name="T2" fmla="*/ 146 w 148"/>
                        <a:gd name="T3" fmla="*/ 40 h 44"/>
                        <a:gd name="T4" fmla="*/ 143 w 148"/>
                        <a:gd name="T5" fmla="*/ 36 h 44"/>
                        <a:gd name="T6" fmla="*/ 141 w 148"/>
                        <a:gd name="T7" fmla="*/ 32 h 44"/>
                        <a:gd name="T8" fmla="*/ 137 w 148"/>
                        <a:gd name="T9" fmla="*/ 28 h 44"/>
                        <a:gd name="T10" fmla="*/ 134 w 148"/>
                        <a:gd name="T11" fmla="*/ 25 h 44"/>
                        <a:gd name="T12" fmla="*/ 131 w 148"/>
                        <a:gd name="T13" fmla="*/ 21 h 44"/>
                        <a:gd name="T14" fmla="*/ 127 w 148"/>
                        <a:gd name="T15" fmla="*/ 18 h 44"/>
                        <a:gd name="T16" fmla="*/ 123 w 148"/>
                        <a:gd name="T17" fmla="*/ 15 h 44"/>
                        <a:gd name="T18" fmla="*/ 119 w 148"/>
                        <a:gd name="T19" fmla="*/ 12 h 44"/>
                        <a:gd name="T20" fmla="*/ 115 w 148"/>
                        <a:gd name="T21" fmla="*/ 10 h 44"/>
                        <a:gd name="T22" fmla="*/ 110 w 148"/>
                        <a:gd name="T23" fmla="*/ 8 h 44"/>
                        <a:gd name="T24" fmla="*/ 106 w 148"/>
                        <a:gd name="T25" fmla="*/ 6 h 44"/>
                        <a:gd name="T26" fmla="*/ 101 w 148"/>
                        <a:gd name="T27" fmla="*/ 4 h 44"/>
                        <a:gd name="T28" fmla="*/ 96 w 148"/>
                        <a:gd name="T29" fmla="*/ 2 h 44"/>
                        <a:gd name="T30" fmla="*/ 92 w 148"/>
                        <a:gd name="T31" fmla="*/ 1 h 44"/>
                        <a:gd name="T32" fmla="*/ 87 w 148"/>
                        <a:gd name="T33" fmla="*/ 1 h 44"/>
                        <a:gd name="T34" fmla="*/ 82 w 148"/>
                        <a:gd name="T35" fmla="*/ 0 h 44"/>
                        <a:gd name="T36" fmla="*/ 77 w 148"/>
                        <a:gd name="T37" fmla="*/ 0 h 44"/>
                        <a:gd name="T38" fmla="*/ 72 w 148"/>
                        <a:gd name="T39" fmla="*/ 0 h 44"/>
                        <a:gd name="T40" fmla="*/ 67 w 148"/>
                        <a:gd name="T41" fmla="*/ 0 h 44"/>
                        <a:gd name="T42" fmla="*/ 62 w 148"/>
                        <a:gd name="T43" fmla="*/ 1 h 44"/>
                        <a:gd name="T44" fmla="*/ 57 w 148"/>
                        <a:gd name="T45" fmla="*/ 1 h 44"/>
                        <a:gd name="T46" fmla="*/ 53 w 148"/>
                        <a:gd name="T47" fmla="*/ 2 h 44"/>
                        <a:gd name="T48" fmla="*/ 48 w 148"/>
                        <a:gd name="T49" fmla="*/ 4 h 44"/>
                        <a:gd name="T50" fmla="*/ 43 w 148"/>
                        <a:gd name="T51" fmla="*/ 6 h 44"/>
                        <a:gd name="T52" fmla="*/ 39 w 148"/>
                        <a:gd name="T53" fmla="*/ 8 h 44"/>
                        <a:gd name="T54" fmla="*/ 35 w 148"/>
                        <a:gd name="T55" fmla="*/ 10 h 44"/>
                        <a:gd name="T56" fmla="*/ 30 w 148"/>
                        <a:gd name="T57" fmla="*/ 12 h 44"/>
                        <a:gd name="T58" fmla="*/ 26 w 148"/>
                        <a:gd name="T59" fmla="*/ 15 h 44"/>
                        <a:gd name="T60" fmla="*/ 22 w 148"/>
                        <a:gd name="T61" fmla="*/ 18 h 44"/>
                        <a:gd name="T62" fmla="*/ 18 w 148"/>
                        <a:gd name="T63" fmla="*/ 21 h 44"/>
                        <a:gd name="T64" fmla="*/ 15 w 148"/>
                        <a:gd name="T65" fmla="*/ 25 h 44"/>
                        <a:gd name="T66" fmla="*/ 12 w 148"/>
                        <a:gd name="T67" fmla="*/ 28 h 44"/>
                        <a:gd name="T68" fmla="*/ 8 w 148"/>
                        <a:gd name="T69" fmla="*/ 32 h 44"/>
                        <a:gd name="T70" fmla="*/ 6 w 148"/>
                        <a:gd name="T71" fmla="*/ 36 h 44"/>
                        <a:gd name="T72" fmla="*/ 3 w 148"/>
                        <a:gd name="T73" fmla="*/ 40 h 44"/>
                        <a:gd name="T74" fmla="*/ 0 w 148"/>
                        <a:gd name="T7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" h="44">
                          <a:moveTo>
                            <a:pt x="148" y="44"/>
                          </a:moveTo>
                          <a:lnTo>
                            <a:pt x="146" y="40"/>
                          </a:lnTo>
                          <a:lnTo>
                            <a:pt x="143" y="36"/>
                          </a:lnTo>
                          <a:lnTo>
                            <a:pt x="141" y="32"/>
                          </a:lnTo>
                          <a:lnTo>
                            <a:pt x="137" y="28"/>
                          </a:lnTo>
                          <a:lnTo>
                            <a:pt x="134" y="25"/>
                          </a:lnTo>
                          <a:lnTo>
                            <a:pt x="131" y="21"/>
                          </a:lnTo>
                          <a:lnTo>
                            <a:pt x="127" y="18"/>
                          </a:lnTo>
                          <a:lnTo>
                            <a:pt x="123" y="15"/>
                          </a:lnTo>
                          <a:lnTo>
                            <a:pt x="119" y="12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2"/>
                          </a:lnTo>
                          <a:lnTo>
                            <a:pt x="92" y="1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0"/>
                          </a:lnTo>
                          <a:lnTo>
                            <a:pt x="62" y="1"/>
                          </a:lnTo>
                          <a:lnTo>
                            <a:pt x="57" y="1"/>
                          </a:lnTo>
                          <a:lnTo>
                            <a:pt x="53" y="2"/>
                          </a:lnTo>
                          <a:lnTo>
                            <a:pt x="48" y="4"/>
                          </a:lnTo>
                          <a:lnTo>
                            <a:pt x="43" y="6"/>
                          </a:lnTo>
                          <a:lnTo>
                            <a:pt x="39" y="8"/>
                          </a:lnTo>
                          <a:lnTo>
                            <a:pt x="35" y="10"/>
                          </a:lnTo>
                          <a:lnTo>
                            <a:pt x="30" y="12"/>
                          </a:lnTo>
                          <a:lnTo>
                            <a:pt x="26" y="15"/>
                          </a:lnTo>
                          <a:lnTo>
                            <a:pt x="22" y="18"/>
                          </a:lnTo>
                          <a:lnTo>
                            <a:pt x="18" y="21"/>
                          </a:lnTo>
                          <a:lnTo>
                            <a:pt x="15" y="25"/>
                          </a:lnTo>
                          <a:lnTo>
                            <a:pt x="12" y="28"/>
                          </a:lnTo>
                          <a:lnTo>
                            <a:pt x="8" y="32"/>
                          </a:lnTo>
                          <a:lnTo>
                            <a:pt x="6" y="36"/>
                          </a:lnTo>
                          <a:lnTo>
                            <a:pt x="3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8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914861" y="3628588"/>
                      <a:ext cx="289824" cy="86164"/>
                    </a:xfrm>
                    <a:custGeom>
                      <a:avLst/>
                      <a:gdLst>
                        <a:gd name="T0" fmla="*/ 148 w 148"/>
                        <a:gd name="T1" fmla="*/ 44 h 44"/>
                        <a:gd name="T2" fmla="*/ 145 w 148"/>
                        <a:gd name="T3" fmla="*/ 40 h 44"/>
                        <a:gd name="T4" fmla="*/ 142 w 148"/>
                        <a:gd name="T5" fmla="*/ 36 h 44"/>
                        <a:gd name="T6" fmla="*/ 140 w 148"/>
                        <a:gd name="T7" fmla="*/ 32 h 44"/>
                        <a:gd name="T8" fmla="*/ 136 w 148"/>
                        <a:gd name="T9" fmla="*/ 28 h 44"/>
                        <a:gd name="T10" fmla="*/ 133 w 148"/>
                        <a:gd name="T11" fmla="*/ 25 h 44"/>
                        <a:gd name="T12" fmla="*/ 130 w 148"/>
                        <a:gd name="T13" fmla="*/ 21 h 44"/>
                        <a:gd name="T14" fmla="*/ 126 w 148"/>
                        <a:gd name="T15" fmla="*/ 18 h 44"/>
                        <a:gd name="T16" fmla="*/ 122 w 148"/>
                        <a:gd name="T17" fmla="*/ 15 h 44"/>
                        <a:gd name="T18" fmla="*/ 118 w 148"/>
                        <a:gd name="T19" fmla="*/ 12 h 44"/>
                        <a:gd name="T20" fmla="*/ 114 w 148"/>
                        <a:gd name="T21" fmla="*/ 10 h 44"/>
                        <a:gd name="T22" fmla="*/ 109 w 148"/>
                        <a:gd name="T23" fmla="*/ 8 h 44"/>
                        <a:gd name="T24" fmla="*/ 105 w 148"/>
                        <a:gd name="T25" fmla="*/ 6 h 44"/>
                        <a:gd name="T26" fmla="*/ 100 w 148"/>
                        <a:gd name="T27" fmla="*/ 4 h 44"/>
                        <a:gd name="T28" fmla="*/ 95 w 148"/>
                        <a:gd name="T29" fmla="*/ 2 h 44"/>
                        <a:gd name="T30" fmla="*/ 91 w 148"/>
                        <a:gd name="T31" fmla="*/ 1 h 44"/>
                        <a:gd name="T32" fmla="*/ 86 w 148"/>
                        <a:gd name="T33" fmla="*/ 1 h 44"/>
                        <a:gd name="T34" fmla="*/ 81 w 148"/>
                        <a:gd name="T35" fmla="*/ 0 h 44"/>
                        <a:gd name="T36" fmla="*/ 76 w 148"/>
                        <a:gd name="T37" fmla="*/ 0 h 44"/>
                        <a:gd name="T38" fmla="*/ 71 w 148"/>
                        <a:gd name="T39" fmla="*/ 0 h 44"/>
                        <a:gd name="T40" fmla="*/ 66 w 148"/>
                        <a:gd name="T41" fmla="*/ 0 h 44"/>
                        <a:gd name="T42" fmla="*/ 61 w 148"/>
                        <a:gd name="T43" fmla="*/ 1 h 44"/>
                        <a:gd name="T44" fmla="*/ 56 w 148"/>
                        <a:gd name="T45" fmla="*/ 1 h 44"/>
                        <a:gd name="T46" fmla="*/ 52 w 148"/>
                        <a:gd name="T47" fmla="*/ 2 h 44"/>
                        <a:gd name="T48" fmla="*/ 47 w 148"/>
                        <a:gd name="T49" fmla="*/ 4 h 44"/>
                        <a:gd name="T50" fmla="*/ 42 w 148"/>
                        <a:gd name="T51" fmla="*/ 6 h 44"/>
                        <a:gd name="T52" fmla="*/ 38 w 148"/>
                        <a:gd name="T53" fmla="*/ 8 h 44"/>
                        <a:gd name="T54" fmla="*/ 33 w 148"/>
                        <a:gd name="T55" fmla="*/ 10 h 44"/>
                        <a:gd name="T56" fmla="*/ 29 w 148"/>
                        <a:gd name="T57" fmla="*/ 12 h 44"/>
                        <a:gd name="T58" fmla="*/ 25 w 148"/>
                        <a:gd name="T59" fmla="*/ 15 h 44"/>
                        <a:gd name="T60" fmla="*/ 21 w 148"/>
                        <a:gd name="T61" fmla="*/ 18 h 44"/>
                        <a:gd name="T62" fmla="*/ 18 w 148"/>
                        <a:gd name="T63" fmla="*/ 21 h 44"/>
                        <a:gd name="T64" fmla="*/ 14 w 148"/>
                        <a:gd name="T65" fmla="*/ 25 h 44"/>
                        <a:gd name="T66" fmla="*/ 11 w 148"/>
                        <a:gd name="T67" fmla="*/ 28 h 44"/>
                        <a:gd name="T68" fmla="*/ 7 w 148"/>
                        <a:gd name="T69" fmla="*/ 32 h 44"/>
                        <a:gd name="T70" fmla="*/ 5 w 148"/>
                        <a:gd name="T71" fmla="*/ 36 h 44"/>
                        <a:gd name="T72" fmla="*/ 2 w 148"/>
                        <a:gd name="T73" fmla="*/ 40 h 44"/>
                        <a:gd name="T74" fmla="*/ 0 w 148"/>
                        <a:gd name="T7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" h="44">
                          <a:moveTo>
                            <a:pt x="148" y="44"/>
                          </a:moveTo>
                          <a:lnTo>
                            <a:pt x="145" y="40"/>
                          </a:lnTo>
                          <a:lnTo>
                            <a:pt x="142" y="36"/>
                          </a:lnTo>
                          <a:lnTo>
                            <a:pt x="140" y="32"/>
                          </a:lnTo>
                          <a:lnTo>
                            <a:pt x="136" y="28"/>
                          </a:lnTo>
                          <a:lnTo>
                            <a:pt x="133" y="25"/>
                          </a:lnTo>
                          <a:lnTo>
                            <a:pt x="130" y="21"/>
                          </a:lnTo>
                          <a:lnTo>
                            <a:pt x="126" y="18"/>
                          </a:lnTo>
                          <a:lnTo>
                            <a:pt x="122" y="15"/>
                          </a:lnTo>
                          <a:lnTo>
                            <a:pt x="118" y="12"/>
                          </a:lnTo>
                          <a:lnTo>
                            <a:pt x="114" y="10"/>
                          </a:lnTo>
                          <a:lnTo>
                            <a:pt x="109" y="8"/>
                          </a:lnTo>
                          <a:lnTo>
                            <a:pt x="105" y="6"/>
                          </a:lnTo>
                          <a:lnTo>
                            <a:pt x="100" y="4"/>
                          </a:lnTo>
                          <a:lnTo>
                            <a:pt x="95" y="2"/>
                          </a:lnTo>
                          <a:lnTo>
                            <a:pt x="91" y="1"/>
                          </a:lnTo>
                          <a:lnTo>
                            <a:pt x="86" y="1"/>
                          </a:lnTo>
                          <a:lnTo>
                            <a:pt x="81" y="0"/>
                          </a:lnTo>
                          <a:lnTo>
                            <a:pt x="76" y="0"/>
                          </a:lnTo>
                          <a:lnTo>
                            <a:pt x="71" y="0"/>
                          </a:lnTo>
                          <a:lnTo>
                            <a:pt x="66" y="0"/>
                          </a:lnTo>
                          <a:lnTo>
                            <a:pt x="61" y="1"/>
                          </a:lnTo>
                          <a:lnTo>
                            <a:pt x="56" y="1"/>
                          </a:lnTo>
                          <a:lnTo>
                            <a:pt x="52" y="2"/>
                          </a:lnTo>
                          <a:lnTo>
                            <a:pt x="47" y="4"/>
                          </a:lnTo>
                          <a:lnTo>
                            <a:pt x="42" y="6"/>
                          </a:lnTo>
                          <a:lnTo>
                            <a:pt x="38" y="8"/>
                          </a:lnTo>
                          <a:lnTo>
                            <a:pt x="33" y="10"/>
                          </a:lnTo>
                          <a:lnTo>
                            <a:pt x="29" y="12"/>
                          </a:lnTo>
                          <a:lnTo>
                            <a:pt x="25" y="15"/>
                          </a:lnTo>
                          <a:lnTo>
                            <a:pt x="21" y="18"/>
                          </a:lnTo>
                          <a:lnTo>
                            <a:pt x="18" y="21"/>
                          </a:lnTo>
                          <a:lnTo>
                            <a:pt x="14" y="25"/>
                          </a:lnTo>
                          <a:lnTo>
                            <a:pt x="11" y="28"/>
                          </a:lnTo>
                          <a:lnTo>
                            <a:pt x="7" y="32"/>
                          </a:lnTo>
                          <a:lnTo>
                            <a:pt x="5" y="36"/>
                          </a:lnTo>
                          <a:lnTo>
                            <a:pt x="2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9773" y="3628588"/>
                      <a:ext cx="86751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6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4685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6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82374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937" name="Line 24">
                    <a:extLst>
                      <a:ext uri="{FF2B5EF4-FFF2-40B4-BE49-F238E27FC236}">
                        <a16:creationId xmlns:a16="http://schemas.microsoft.com/office/drawing/2014/main" xmlns="" id="{4B4E8F17-4107-48AE-80A8-70DD8FE42E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72729" y="1790283"/>
                    <a:ext cx="0" cy="59133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38" name="Line 26">
                    <a:extLst>
                      <a:ext uri="{FF2B5EF4-FFF2-40B4-BE49-F238E27FC236}">
                        <a16:creationId xmlns:a16="http://schemas.microsoft.com/office/drawing/2014/main" xmlns="" id="{AEF5C3ED-BF98-43BC-8632-515F3D6875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94555" y="1790283"/>
                    <a:ext cx="0" cy="59132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40" name="Line 25">
                    <a:extLst>
                      <a:ext uri="{FF2B5EF4-FFF2-40B4-BE49-F238E27FC236}">
                        <a16:creationId xmlns:a16="http://schemas.microsoft.com/office/drawing/2014/main" xmlns="" id="{BBAD35A5-FFAC-4B56-95C8-84561E973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72492" y="1571344"/>
                    <a:ext cx="0" cy="11537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51" name="Line 25">
                    <a:extLst>
                      <a:ext uri="{FF2B5EF4-FFF2-40B4-BE49-F238E27FC236}">
                        <a16:creationId xmlns:a16="http://schemas.microsoft.com/office/drawing/2014/main" xmlns="" id="{BBAD35A5-FFAC-4B56-95C8-84561E973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1389" y="1571344"/>
                    <a:ext cx="0" cy="11537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</p:grpSp>
      <p:sp>
        <p:nvSpPr>
          <p:cNvPr id="968" name="Line 28">
            <a:extLst>
              <a:ext uri="{FF2B5EF4-FFF2-40B4-BE49-F238E27FC236}">
                <a16:creationId xmlns:a16="http://schemas.microsoft.com/office/drawing/2014/main" xmlns="" id="{6A66F6F9-EA04-4E75-B3EE-BBA14C74A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6453" y="2367620"/>
            <a:ext cx="12182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833" name="Straight Connector 832"/>
          <p:cNvCxnSpPr/>
          <p:nvPr/>
        </p:nvCxnSpPr>
        <p:spPr>
          <a:xfrm>
            <a:off x="1683630" y="1218166"/>
            <a:ext cx="0" cy="5598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Straight Connector 913"/>
          <p:cNvCxnSpPr/>
          <p:nvPr/>
        </p:nvCxnSpPr>
        <p:spPr>
          <a:xfrm>
            <a:off x="1763776" y="1218166"/>
            <a:ext cx="0" cy="5598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9" name="Straight Connector 968"/>
          <p:cNvCxnSpPr/>
          <p:nvPr/>
        </p:nvCxnSpPr>
        <p:spPr>
          <a:xfrm>
            <a:off x="2171800" y="2405964"/>
            <a:ext cx="151119" cy="15111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3" name="Straight Connector 972"/>
          <p:cNvCxnSpPr/>
          <p:nvPr/>
        </p:nvCxnSpPr>
        <p:spPr>
          <a:xfrm flipH="1">
            <a:off x="1442726" y="2547843"/>
            <a:ext cx="139507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4" name="Straight Connector 973"/>
          <p:cNvCxnSpPr/>
          <p:nvPr/>
        </p:nvCxnSpPr>
        <p:spPr>
          <a:xfrm>
            <a:off x="1861465" y="2549777"/>
            <a:ext cx="144666" cy="7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44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3863340" cy="479822"/>
          </a:xfrm>
        </p:spPr>
        <p:txBody>
          <a:bodyPr>
            <a:noAutofit/>
          </a:bodyPr>
          <a:lstStyle/>
          <a:p>
            <a:r>
              <a:rPr lang="en-US" sz="2400" dirty="0" smtClean="0"/>
              <a:t>Drawing a hexagonal nut</a:t>
            </a:r>
            <a:endParaRPr lang="en-US" sz="2400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225546" y="1622822"/>
            <a:ext cx="2057400" cy="20574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/>
          <p:cNvGrpSpPr/>
          <p:nvPr/>
        </p:nvGrpSpPr>
        <p:grpSpPr>
          <a:xfrm>
            <a:off x="3482721" y="1691732"/>
            <a:ext cx="1543050" cy="1921669"/>
            <a:chOff x="1638300" y="1387279"/>
            <a:chExt cx="2057400" cy="25622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981200" y="3854244"/>
              <a:ext cx="13716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-3600000">
              <a:off x="3009900" y="3263704"/>
              <a:ext cx="13716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3600000" flipV="1">
              <a:off x="952500" y="3260921"/>
              <a:ext cx="13716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981200" y="1481134"/>
              <a:ext cx="13716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3600000" flipV="1">
              <a:off x="3009900" y="2073079"/>
              <a:ext cx="13716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00">
              <a:off x="952500" y="2073079"/>
              <a:ext cx="13716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>
            <a:spLocks noChangeAspect="1"/>
          </p:cNvSpPr>
          <p:nvPr/>
        </p:nvSpPr>
        <p:spPr>
          <a:xfrm>
            <a:off x="3362706" y="1759982"/>
            <a:ext cx="1783080" cy="178308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/>
          <p:cNvCxnSpPr>
            <a:stCxn id="4" idx="2"/>
          </p:cNvCxnSpPr>
          <p:nvPr/>
        </p:nvCxnSpPr>
        <p:spPr>
          <a:xfrm>
            <a:off x="3225546" y="2651522"/>
            <a:ext cx="0" cy="228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82946" y="2651522"/>
            <a:ext cx="0" cy="2286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5546" y="4937522"/>
            <a:ext cx="205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82946" y="4089556"/>
            <a:ext cx="0" cy="8572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25546" y="3903107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54246" y="1565672"/>
            <a:ext cx="0" cy="44577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>
            <a:spLocks noChangeAspect="1"/>
          </p:cNvSpPr>
          <p:nvPr/>
        </p:nvSpPr>
        <p:spPr>
          <a:xfrm rot="18900000">
            <a:off x="3487922" y="3903570"/>
            <a:ext cx="1543050" cy="1543050"/>
          </a:xfrm>
          <a:prstGeom prst="arc">
            <a:avLst>
              <a:gd name="adj1" fmla="val 16344794"/>
              <a:gd name="adj2" fmla="val 21354442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768596" y="2651522"/>
            <a:ext cx="0" cy="24117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9896" y="2651522"/>
            <a:ext cx="0" cy="24003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25546" y="4094559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62706" y="2480072"/>
            <a:ext cx="0" cy="1428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5786" y="2474357"/>
            <a:ext cx="0" cy="1428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22202" y="3794522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497007" y="3794522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54136" y="3905249"/>
            <a:ext cx="179665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768596" y="4080272"/>
            <a:ext cx="0" cy="8572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739896" y="4080272"/>
            <a:ext cx="0" cy="8572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>
            <a:spLocks noChangeAspect="1"/>
          </p:cNvSpPr>
          <p:nvPr/>
        </p:nvSpPr>
        <p:spPr>
          <a:xfrm rot="18900000">
            <a:off x="3221553" y="3915053"/>
            <a:ext cx="532620" cy="532620"/>
          </a:xfrm>
          <a:prstGeom prst="arc">
            <a:avLst>
              <a:gd name="adj1" fmla="val 14624042"/>
              <a:gd name="adj2" fmla="val 147837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Arc 59"/>
          <p:cNvSpPr>
            <a:spLocks noChangeAspect="1"/>
          </p:cNvSpPr>
          <p:nvPr/>
        </p:nvSpPr>
        <p:spPr>
          <a:xfrm rot="18900000">
            <a:off x="4758057" y="3918266"/>
            <a:ext cx="532620" cy="532620"/>
          </a:xfrm>
          <a:prstGeom prst="arc">
            <a:avLst>
              <a:gd name="adj1" fmla="val 14657627"/>
              <a:gd name="adj2" fmla="val 149930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815144" y="2191940"/>
            <a:ext cx="891540" cy="89154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Arc 63"/>
          <p:cNvSpPr>
            <a:spLocks noChangeAspect="1"/>
          </p:cNvSpPr>
          <p:nvPr/>
        </p:nvSpPr>
        <p:spPr>
          <a:xfrm>
            <a:off x="3744182" y="2125742"/>
            <a:ext cx="1028700" cy="1028700"/>
          </a:xfrm>
          <a:prstGeom prst="arc">
            <a:avLst>
              <a:gd name="adj1" fmla="val 2906529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/>
          <p:cNvCxnSpPr>
            <a:cxnSpLocks noChangeAspect="1"/>
          </p:cNvCxnSpPr>
          <p:nvPr/>
        </p:nvCxnSpPr>
        <p:spPr>
          <a:xfrm flipH="1" flipV="1">
            <a:off x="5146022" y="3901678"/>
            <a:ext cx="142848" cy="19002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 noChangeAspect="1"/>
          </p:cNvCxnSpPr>
          <p:nvPr/>
        </p:nvCxnSpPr>
        <p:spPr>
          <a:xfrm flipH="1">
            <a:off x="3216056" y="3895285"/>
            <a:ext cx="148348" cy="18995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225546" y="4080272"/>
            <a:ext cx="0" cy="85725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40146" y="4937522"/>
            <a:ext cx="178308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5846" y="4094559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625974" y="3908822"/>
            <a:ext cx="0" cy="10287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511796" y="3908822"/>
            <a:ext cx="0" cy="10287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40146" y="3908822"/>
            <a:ext cx="0" cy="10287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25846" y="3903107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728716" y="3908822"/>
            <a:ext cx="178308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>
            <a:spLocks noChangeAspect="1"/>
          </p:cNvSpPr>
          <p:nvPr/>
        </p:nvSpPr>
        <p:spPr>
          <a:xfrm rot="18900000">
            <a:off x="5524031" y="3917942"/>
            <a:ext cx="1303020" cy="1303020"/>
          </a:xfrm>
          <a:prstGeom prst="arc">
            <a:avLst>
              <a:gd name="adj1" fmla="val 16401737"/>
              <a:gd name="adj2" fmla="val 21503382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Arc 66"/>
          <p:cNvSpPr>
            <a:spLocks noChangeAspect="1"/>
          </p:cNvSpPr>
          <p:nvPr/>
        </p:nvSpPr>
        <p:spPr>
          <a:xfrm rot="18900000">
            <a:off x="6411848" y="3919728"/>
            <a:ext cx="1303020" cy="1303020"/>
          </a:xfrm>
          <a:prstGeom prst="arc">
            <a:avLst>
              <a:gd name="adj1" fmla="val 16401737"/>
              <a:gd name="adj2" fmla="val 21503382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3807932" y="3923109"/>
            <a:ext cx="0" cy="10287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739896" y="3908822"/>
            <a:ext cx="0" cy="10287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761452" y="3908822"/>
            <a:ext cx="0" cy="10287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4678790" y="3894534"/>
            <a:ext cx="0" cy="10287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154482" y="3917394"/>
            <a:ext cx="0" cy="10287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208776" y="3908822"/>
            <a:ext cx="0" cy="10287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7057452" y="3894534"/>
            <a:ext cx="0" cy="10287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111746" y="3903107"/>
            <a:ext cx="0" cy="10287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054096" y="2651522"/>
            <a:ext cx="24003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254246" y="3965972"/>
            <a:ext cx="228600" cy="1828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935840" y="5811100"/>
            <a:ext cx="5715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425697" y="5280421"/>
            <a:ext cx="6912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R=1.5D</a:t>
            </a:r>
          </a:p>
        </p:txBody>
      </p:sp>
      <p:cxnSp>
        <p:nvCxnSpPr>
          <p:cNvPr id="82" name="Straight Arrow Connector 81"/>
          <p:cNvCxnSpPr>
            <a:cxnSpLocks noChangeAspect="1"/>
          </p:cNvCxnSpPr>
          <p:nvPr/>
        </p:nvCxnSpPr>
        <p:spPr>
          <a:xfrm flipV="1">
            <a:off x="3963737" y="2222896"/>
            <a:ext cx="602122" cy="828485"/>
          </a:xfrm>
          <a:prstGeom prst="straightConnector1">
            <a:avLst/>
          </a:prstGeom>
          <a:ln w="158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139946" y="1279921"/>
            <a:ext cx="3786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2D</a:t>
            </a:r>
          </a:p>
        </p:txBody>
      </p:sp>
      <p:cxnSp>
        <p:nvCxnSpPr>
          <p:cNvPr id="86" name="Straight Connector 85"/>
          <p:cNvCxnSpPr>
            <a:endCxn id="4" idx="6"/>
          </p:cNvCxnSpPr>
          <p:nvPr/>
        </p:nvCxnSpPr>
        <p:spPr>
          <a:xfrm>
            <a:off x="5282946" y="1337072"/>
            <a:ext cx="0" cy="1314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225546" y="1337072"/>
            <a:ext cx="0" cy="1314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208526" y="2605801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2539746" y="3908822"/>
            <a:ext cx="51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539746" y="4937522"/>
            <a:ext cx="51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2768346" y="3908822"/>
            <a:ext cx="0" cy="1021557"/>
          </a:xfrm>
          <a:prstGeom prst="straightConnector1">
            <a:avLst/>
          </a:prstGeom>
          <a:ln w="15875">
            <a:solidFill>
              <a:schemeClr val="tx1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654046" y="4260472"/>
            <a:ext cx="29046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30193" y="1499773"/>
            <a:ext cx="202601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6" grpId="0" animBg="1"/>
      <p:bldP spid="59" grpId="0" animBg="1"/>
      <p:bldP spid="60" grpId="0" animBg="1"/>
      <p:bldP spid="61" grpId="0" animBg="1"/>
      <p:bldP spid="64" grpId="0" animBg="1"/>
      <p:bldP spid="63" grpId="0" animBg="1"/>
      <p:bldP spid="67" grpId="0" animBg="1"/>
      <p:bldP spid="81" grpId="0"/>
      <p:bldP spid="84" grpId="0"/>
      <p:bldP spid="95" grpId="0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88" t="18092" r="20846" b="37682"/>
          <a:stretch/>
        </p:blipFill>
        <p:spPr>
          <a:xfrm>
            <a:off x="285720" y="1571612"/>
            <a:ext cx="8676816" cy="363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1840" y="6381328"/>
            <a:ext cx="37624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/>
              <a:t>Source: </a:t>
            </a:r>
            <a:r>
              <a:rPr lang="en-IN" sz="1050" dirty="0" smtClean="0">
                <a:hlinkClick r:id="rId3"/>
              </a:rPr>
              <a:t>https</a:t>
            </a:r>
            <a:r>
              <a:rPr lang="en-IN" sz="1050" dirty="0">
                <a:hlinkClick r:id="rId3"/>
              </a:rPr>
              <a:t>://</a:t>
            </a:r>
            <a:r>
              <a:rPr lang="en-IN" sz="1050" dirty="0" smtClean="0">
                <a:hlinkClick r:id="rId3"/>
              </a:rPr>
              <a:t>donyango.carbonmade.com/projects/4388020</a:t>
            </a:r>
            <a:r>
              <a:rPr lang="en-IN" sz="105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215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1939" y="964664"/>
            <a:ext cx="27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CAR JACK ASSEMBLY</a:t>
            </a:r>
          </a:p>
        </p:txBody>
      </p:sp>
      <p:sp>
        <p:nvSpPr>
          <p:cNvPr id="626" name="Rectangle 15"/>
          <p:cNvSpPr>
            <a:spLocks noChangeArrowheads="1"/>
          </p:cNvSpPr>
          <p:nvPr/>
        </p:nvSpPr>
        <p:spPr bwMode="auto">
          <a:xfrm>
            <a:off x="4653191" y="1896291"/>
            <a:ext cx="22602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900</a:t>
            </a:r>
          </a:p>
        </p:txBody>
      </p:sp>
      <p:cxnSp>
        <p:nvCxnSpPr>
          <p:cNvPr id="629" name="Straight Arrow Connector 628"/>
          <p:cNvCxnSpPr/>
          <p:nvPr/>
        </p:nvCxnSpPr>
        <p:spPr>
          <a:xfrm>
            <a:off x="494599" y="2055004"/>
            <a:ext cx="780506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" name="Line 9"/>
          <p:cNvSpPr>
            <a:spLocks noChangeShapeType="1"/>
          </p:cNvSpPr>
          <p:nvPr/>
        </p:nvSpPr>
        <p:spPr bwMode="auto">
          <a:xfrm flipV="1">
            <a:off x="505229" y="1955587"/>
            <a:ext cx="0" cy="19883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32" name="Line 9"/>
          <p:cNvSpPr>
            <a:spLocks noChangeShapeType="1"/>
          </p:cNvSpPr>
          <p:nvPr/>
        </p:nvSpPr>
        <p:spPr bwMode="auto">
          <a:xfrm flipV="1">
            <a:off x="8316416" y="1975820"/>
            <a:ext cx="0" cy="19883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37" name="TextBox 636"/>
          <p:cNvSpPr txBox="1"/>
          <p:nvPr/>
        </p:nvSpPr>
        <p:spPr>
          <a:xfrm rot="16200000" flipH="1">
            <a:off x="100147" y="2238285"/>
            <a:ext cx="407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dirty="0"/>
              <a:t>φ</a:t>
            </a:r>
            <a:r>
              <a:rPr lang="en-IN" sz="1050" dirty="0"/>
              <a:t>20</a:t>
            </a:r>
          </a:p>
        </p:txBody>
      </p:sp>
      <p:grpSp>
        <p:nvGrpSpPr>
          <p:cNvPr id="2" name="Group 1219"/>
          <p:cNvGrpSpPr>
            <a:grpSpLocks noChangeAspect="1"/>
          </p:cNvGrpSpPr>
          <p:nvPr/>
        </p:nvGrpSpPr>
        <p:grpSpPr>
          <a:xfrm>
            <a:off x="502671" y="2136143"/>
            <a:ext cx="7813745" cy="406880"/>
            <a:chOff x="-1499417" y="2250930"/>
            <a:chExt cx="12584192" cy="655302"/>
          </a:xfrm>
        </p:grpSpPr>
        <p:grpSp>
          <p:nvGrpSpPr>
            <p:cNvPr id="3" name="Group 1220"/>
            <p:cNvGrpSpPr/>
            <p:nvPr/>
          </p:nvGrpSpPr>
          <p:grpSpPr>
            <a:xfrm>
              <a:off x="1011876" y="2251382"/>
              <a:ext cx="9921967" cy="654850"/>
              <a:chOff x="1011876" y="2251382"/>
              <a:chExt cx="9921967" cy="654850"/>
            </a:xfrm>
          </p:grpSpPr>
          <p:sp>
            <p:nvSpPr>
              <p:cNvPr id="1237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1011876" y="2260082"/>
                <a:ext cx="0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38" name="Line 6"/>
              <p:cNvSpPr>
                <a:spLocks noChangeAspect="1" noChangeShapeType="1"/>
              </p:cNvSpPr>
              <p:nvPr/>
            </p:nvSpPr>
            <p:spPr bwMode="auto">
              <a:xfrm>
                <a:off x="1011876" y="22600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39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1447910" y="2906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0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1876" y="22600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1" name="Line 9"/>
              <p:cNvSpPr>
                <a:spLocks noChangeAspect="1" noChangeShapeType="1"/>
              </p:cNvSpPr>
              <p:nvPr/>
            </p:nvSpPr>
            <p:spPr bwMode="auto">
              <a:xfrm>
                <a:off x="1108714" y="22600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2" name="Line 10"/>
              <p:cNvSpPr>
                <a:spLocks noChangeAspect="1" noChangeShapeType="1"/>
              </p:cNvSpPr>
              <p:nvPr/>
            </p:nvSpPr>
            <p:spPr bwMode="auto">
              <a:xfrm>
                <a:off x="1205551" y="22600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3" name="Line 11"/>
              <p:cNvSpPr>
                <a:spLocks noChangeAspect="1" noChangeShapeType="1"/>
              </p:cNvSpPr>
              <p:nvPr/>
            </p:nvSpPr>
            <p:spPr bwMode="auto">
              <a:xfrm>
                <a:off x="1351072" y="290623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4" name="Line 12"/>
              <p:cNvSpPr>
                <a:spLocks noChangeAspect="1" noChangeShapeType="1"/>
              </p:cNvSpPr>
              <p:nvPr/>
            </p:nvSpPr>
            <p:spPr bwMode="auto">
              <a:xfrm>
                <a:off x="1447910" y="290623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5" name="Line 13"/>
              <p:cNvSpPr>
                <a:spLocks noChangeAspect="1" noChangeShapeType="1"/>
              </p:cNvSpPr>
              <p:nvPr/>
            </p:nvSpPr>
            <p:spPr bwMode="auto">
              <a:xfrm>
                <a:off x="1544748" y="290623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6" name="Line 14"/>
              <p:cNvSpPr>
                <a:spLocks noChangeAspect="1" noChangeShapeType="1"/>
              </p:cNvSpPr>
              <p:nvPr/>
            </p:nvSpPr>
            <p:spPr bwMode="auto">
              <a:xfrm>
                <a:off x="1302389" y="22600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7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99227" y="22600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8" name="Line 16"/>
              <p:cNvSpPr>
                <a:spLocks noChangeAspect="1" noChangeShapeType="1"/>
              </p:cNvSpPr>
              <p:nvPr/>
            </p:nvSpPr>
            <p:spPr bwMode="auto">
              <a:xfrm>
                <a:off x="1496064" y="22600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9" name="Line 17"/>
              <p:cNvSpPr>
                <a:spLocks noChangeAspect="1" noChangeShapeType="1"/>
              </p:cNvSpPr>
              <p:nvPr/>
            </p:nvSpPr>
            <p:spPr bwMode="auto">
              <a:xfrm>
                <a:off x="1592902" y="22600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0" name="Line 18"/>
              <p:cNvSpPr>
                <a:spLocks noChangeAspect="1" noChangeShapeType="1"/>
              </p:cNvSpPr>
              <p:nvPr/>
            </p:nvSpPr>
            <p:spPr bwMode="auto">
              <a:xfrm>
                <a:off x="1689740" y="22600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1" name="Line 19"/>
              <p:cNvSpPr>
                <a:spLocks noChangeAspect="1" noChangeShapeType="1"/>
              </p:cNvSpPr>
              <p:nvPr/>
            </p:nvSpPr>
            <p:spPr bwMode="auto">
              <a:xfrm>
                <a:off x="1786577" y="2260082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2" name="Line 20"/>
              <p:cNvSpPr>
                <a:spLocks noChangeAspect="1" noChangeShapeType="1"/>
              </p:cNvSpPr>
              <p:nvPr/>
            </p:nvSpPr>
            <p:spPr bwMode="auto">
              <a:xfrm>
                <a:off x="1883944" y="226008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3" name="Line 21"/>
              <p:cNvSpPr>
                <a:spLocks noChangeAspect="1" noChangeShapeType="1"/>
              </p:cNvSpPr>
              <p:nvPr/>
            </p:nvSpPr>
            <p:spPr bwMode="auto">
              <a:xfrm>
                <a:off x="1980782" y="226008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4" name="Line 22"/>
              <p:cNvSpPr>
                <a:spLocks noChangeAspect="1" noChangeShapeType="1"/>
              </p:cNvSpPr>
              <p:nvPr/>
            </p:nvSpPr>
            <p:spPr bwMode="auto">
              <a:xfrm>
                <a:off x="2077619" y="226008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5" name="Line 23"/>
              <p:cNvSpPr>
                <a:spLocks noChangeAspect="1" noChangeShapeType="1"/>
              </p:cNvSpPr>
              <p:nvPr/>
            </p:nvSpPr>
            <p:spPr bwMode="auto">
              <a:xfrm>
                <a:off x="2174457" y="226008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6" name="Line 24"/>
              <p:cNvSpPr>
                <a:spLocks noChangeAspect="1" noChangeShapeType="1"/>
              </p:cNvSpPr>
              <p:nvPr/>
            </p:nvSpPr>
            <p:spPr bwMode="auto">
              <a:xfrm>
                <a:off x="2271294" y="226008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7" name="Line 25"/>
              <p:cNvSpPr>
                <a:spLocks noChangeAspect="1" noChangeShapeType="1"/>
              </p:cNvSpPr>
              <p:nvPr/>
            </p:nvSpPr>
            <p:spPr bwMode="auto">
              <a:xfrm>
                <a:off x="1011876" y="2357004"/>
                <a:ext cx="740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8" name="Line 26"/>
              <p:cNvSpPr>
                <a:spLocks noChangeAspect="1" noChangeShapeType="1"/>
              </p:cNvSpPr>
              <p:nvPr/>
            </p:nvSpPr>
            <p:spPr bwMode="auto">
              <a:xfrm>
                <a:off x="1011876" y="2809309"/>
                <a:ext cx="41275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59" name="Line 27"/>
              <p:cNvSpPr>
                <a:spLocks noChangeAspect="1" noChangeShapeType="1"/>
              </p:cNvSpPr>
              <p:nvPr/>
            </p:nvSpPr>
            <p:spPr bwMode="auto">
              <a:xfrm>
                <a:off x="1116122" y="235700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0" name="Line 28"/>
              <p:cNvSpPr>
                <a:spLocks noChangeAspect="1" noChangeShapeType="1"/>
              </p:cNvSpPr>
              <p:nvPr/>
            </p:nvSpPr>
            <p:spPr bwMode="auto">
              <a:xfrm>
                <a:off x="1157397" y="280930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1" name="Line 29"/>
              <p:cNvSpPr>
                <a:spLocks noChangeAspect="1" noChangeShapeType="1"/>
              </p:cNvSpPr>
              <p:nvPr/>
            </p:nvSpPr>
            <p:spPr bwMode="auto">
              <a:xfrm>
                <a:off x="1205551" y="22600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2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1060559" y="2906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3" name="Line 31"/>
              <p:cNvSpPr>
                <a:spLocks noChangeAspect="1" noChangeShapeType="1"/>
              </p:cNvSpPr>
              <p:nvPr/>
            </p:nvSpPr>
            <p:spPr bwMode="auto">
              <a:xfrm>
                <a:off x="1351072" y="280930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4" name="Line 32"/>
              <p:cNvSpPr>
                <a:spLocks noChangeAspect="1" noChangeShapeType="1"/>
              </p:cNvSpPr>
              <p:nvPr/>
            </p:nvSpPr>
            <p:spPr bwMode="auto">
              <a:xfrm>
                <a:off x="1309797" y="235700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5" name="Line 33"/>
              <p:cNvSpPr>
                <a:spLocks noChangeAspect="1" noChangeShapeType="1"/>
              </p:cNvSpPr>
              <p:nvPr/>
            </p:nvSpPr>
            <p:spPr bwMode="auto">
              <a:xfrm>
                <a:off x="1399227" y="22600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6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1254235" y="2906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7" name="Line 35"/>
              <p:cNvSpPr>
                <a:spLocks noChangeAspect="1" noChangeShapeType="1"/>
              </p:cNvSpPr>
              <p:nvPr/>
            </p:nvSpPr>
            <p:spPr bwMode="auto">
              <a:xfrm>
                <a:off x="1503473" y="235700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8" name="Line 36"/>
              <p:cNvSpPr>
                <a:spLocks noChangeAspect="1" noChangeShapeType="1"/>
              </p:cNvSpPr>
              <p:nvPr/>
            </p:nvSpPr>
            <p:spPr bwMode="auto">
              <a:xfrm>
                <a:off x="1566443" y="280930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69" name="Line 37"/>
              <p:cNvSpPr>
                <a:spLocks noChangeAspect="1" noChangeShapeType="1"/>
              </p:cNvSpPr>
              <p:nvPr/>
            </p:nvSpPr>
            <p:spPr bwMode="auto">
              <a:xfrm>
                <a:off x="1592902" y="22600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0" name="Line 38"/>
              <p:cNvSpPr>
                <a:spLocks noChangeAspect="1" noChangeShapeType="1"/>
              </p:cNvSpPr>
              <p:nvPr/>
            </p:nvSpPr>
            <p:spPr bwMode="auto">
              <a:xfrm>
                <a:off x="1697148" y="235700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1" name="Line 39"/>
              <p:cNvSpPr>
                <a:spLocks noChangeAspect="1" noChangeShapeType="1"/>
              </p:cNvSpPr>
              <p:nvPr/>
            </p:nvSpPr>
            <p:spPr bwMode="auto">
              <a:xfrm>
                <a:off x="1760119" y="280930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2" name="Line 40"/>
              <p:cNvSpPr>
                <a:spLocks noChangeAspect="1" noChangeShapeType="1"/>
              </p:cNvSpPr>
              <p:nvPr/>
            </p:nvSpPr>
            <p:spPr bwMode="auto">
              <a:xfrm>
                <a:off x="1890823" y="235700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3" name="Line 41"/>
              <p:cNvSpPr>
                <a:spLocks noChangeAspect="1" noChangeShapeType="1"/>
              </p:cNvSpPr>
              <p:nvPr/>
            </p:nvSpPr>
            <p:spPr bwMode="auto">
              <a:xfrm>
                <a:off x="1953794" y="280930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4" name="Line 42"/>
              <p:cNvSpPr>
                <a:spLocks noChangeAspect="1" noChangeShapeType="1"/>
              </p:cNvSpPr>
              <p:nvPr/>
            </p:nvSpPr>
            <p:spPr bwMode="auto">
              <a:xfrm>
                <a:off x="2084498" y="235700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5" name="Line 43"/>
              <p:cNvSpPr>
                <a:spLocks noChangeAspect="1" noChangeShapeType="1"/>
              </p:cNvSpPr>
              <p:nvPr/>
            </p:nvSpPr>
            <p:spPr bwMode="auto">
              <a:xfrm>
                <a:off x="2147469" y="280930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6" name="Line 46"/>
              <p:cNvSpPr>
                <a:spLocks noChangeAspect="1" noChangeShapeType="1"/>
              </p:cNvSpPr>
              <p:nvPr/>
            </p:nvSpPr>
            <p:spPr bwMode="auto">
              <a:xfrm>
                <a:off x="1641585" y="2906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7" name="Line 47"/>
              <p:cNvSpPr>
                <a:spLocks noChangeAspect="1" noChangeShapeType="1"/>
              </p:cNvSpPr>
              <p:nvPr/>
            </p:nvSpPr>
            <p:spPr bwMode="auto">
              <a:xfrm>
                <a:off x="1835260" y="290570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8" name="Line 48"/>
              <p:cNvSpPr>
                <a:spLocks noChangeAspect="1" noChangeShapeType="1"/>
              </p:cNvSpPr>
              <p:nvPr/>
            </p:nvSpPr>
            <p:spPr bwMode="auto">
              <a:xfrm>
                <a:off x="2028936" y="290570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9" name="Line 49"/>
              <p:cNvSpPr>
                <a:spLocks noChangeAspect="1" noChangeShapeType="1"/>
              </p:cNvSpPr>
              <p:nvPr/>
            </p:nvSpPr>
            <p:spPr bwMode="auto">
              <a:xfrm>
                <a:off x="2222611" y="290570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0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1157397" y="280930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1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1183856" y="226008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2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1377531" y="226008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3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351072" y="280930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4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1571206" y="226008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5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1544748" y="280930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6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1738423" y="280930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7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1932098" y="280930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8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2152232" y="226008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9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2125773" y="2809309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0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1011876" y="280930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1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33055" y="25831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26731" y="25831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20406" y="25831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14081" y="25831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7756" y="25831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01432" y="258262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7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95107" y="2582627"/>
                <a:ext cx="24342" cy="22668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8" name="Line 68"/>
              <p:cNvSpPr>
                <a:spLocks noChangeAspect="1" noChangeShapeType="1"/>
              </p:cNvSpPr>
              <p:nvPr/>
            </p:nvSpPr>
            <p:spPr bwMode="auto">
              <a:xfrm>
                <a:off x="1544748" y="280930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99" name="Line 69"/>
              <p:cNvSpPr>
                <a:spLocks noChangeAspect="1" noChangeShapeType="1"/>
              </p:cNvSpPr>
              <p:nvPr/>
            </p:nvSpPr>
            <p:spPr bwMode="auto">
              <a:xfrm>
                <a:off x="1738423" y="280930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0" name="Line 70"/>
              <p:cNvSpPr>
                <a:spLocks noChangeAspect="1" noChangeShapeType="1"/>
              </p:cNvSpPr>
              <p:nvPr/>
            </p:nvSpPr>
            <p:spPr bwMode="auto">
              <a:xfrm>
                <a:off x="1932098" y="280930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1" name="Line 71"/>
              <p:cNvSpPr>
                <a:spLocks noChangeAspect="1" noChangeShapeType="1"/>
              </p:cNvSpPr>
              <p:nvPr/>
            </p:nvSpPr>
            <p:spPr bwMode="auto">
              <a:xfrm>
                <a:off x="2125773" y="2808780"/>
                <a:ext cx="21696" cy="5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2" name="Line 72"/>
              <p:cNvSpPr>
                <a:spLocks noChangeAspect="1" noChangeShapeType="1"/>
              </p:cNvSpPr>
              <p:nvPr/>
            </p:nvSpPr>
            <p:spPr bwMode="auto">
              <a:xfrm>
                <a:off x="1205551" y="235700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3" name="Line 73"/>
              <p:cNvSpPr>
                <a:spLocks noChangeAspect="1" noChangeShapeType="1"/>
              </p:cNvSpPr>
              <p:nvPr/>
            </p:nvSpPr>
            <p:spPr bwMode="auto">
              <a:xfrm>
                <a:off x="1399227" y="235700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4" name="Line 74"/>
              <p:cNvSpPr>
                <a:spLocks noChangeAspect="1" noChangeShapeType="1"/>
              </p:cNvSpPr>
              <p:nvPr/>
            </p:nvSpPr>
            <p:spPr bwMode="auto">
              <a:xfrm>
                <a:off x="1592902" y="235700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5" name="Line 75"/>
              <p:cNvSpPr>
                <a:spLocks noChangeAspect="1" noChangeShapeType="1"/>
              </p:cNvSpPr>
              <p:nvPr/>
            </p:nvSpPr>
            <p:spPr bwMode="auto">
              <a:xfrm>
                <a:off x="1787106" y="235700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6" name="Line 76"/>
              <p:cNvSpPr>
                <a:spLocks noChangeAspect="1" noChangeShapeType="1"/>
              </p:cNvSpPr>
              <p:nvPr/>
            </p:nvSpPr>
            <p:spPr bwMode="auto">
              <a:xfrm>
                <a:off x="1980782" y="235700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7" name="Line 77"/>
              <p:cNvSpPr>
                <a:spLocks noChangeAspect="1" noChangeShapeType="1"/>
              </p:cNvSpPr>
              <p:nvPr/>
            </p:nvSpPr>
            <p:spPr bwMode="auto">
              <a:xfrm>
                <a:off x="2174457" y="2357004"/>
                <a:ext cx="23813" cy="2256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2319449" y="2809309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09" name="Line 79"/>
              <p:cNvSpPr>
                <a:spLocks noChangeAspect="1" noChangeShapeType="1"/>
              </p:cNvSpPr>
              <p:nvPr/>
            </p:nvSpPr>
            <p:spPr bwMode="auto">
              <a:xfrm>
                <a:off x="2174457" y="22600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1958557" y="226008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1" name="Line 81"/>
              <p:cNvSpPr>
                <a:spLocks noChangeAspect="1" noChangeShapeType="1"/>
              </p:cNvSpPr>
              <p:nvPr/>
            </p:nvSpPr>
            <p:spPr bwMode="auto">
              <a:xfrm>
                <a:off x="1980782" y="22600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2" name="Line 82"/>
              <p:cNvSpPr>
                <a:spLocks noChangeAspect="1" noChangeShapeType="1"/>
              </p:cNvSpPr>
              <p:nvPr/>
            </p:nvSpPr>
            <p:spPr bwMode="auto">
              <a:xfrm>
                <a:off x="1786577" y="2260082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764881" y="226008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4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2610279" y="290596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5" name="Line 10"/>
              <p:cNvSpPr>
                <a:spLocks noChangeAspect="1" noChangeShapeType="1"/>
              </p:cNvSpPr>
              <p:nvPr/>
            </p:nvSpPr>
            <p:spPr bwMode="auto">
              <a:xfrm>
                <a:off x="2367920" y="225981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6" name="Line 11"/>
              <p:cNvSpPr>
                <a:spLocks noChangeAspect="1" noChangeShapeType="1"/>
              </p:cNvSpPr>
              <p:nvPr/>
            </p:nvSpPr>
            <p:spPr bwMode="auto">
              <a:xfrm>
                <a:off x="2513442" y="2905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7" name="Line 12"/>
              <p:cNvSpPr>
                <a:spLocks noChangeAspect="1" noChangeShapeType="1"/>
              </p:cNvSpPr>
              <p:nvPr/>
            </p:nvSpPr>
            <p:spPr bwMode="auto">
              <a:xfrm>
                <a:off x="2610279" y="2905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8" name="Line 13"/>
              <p:cNvSpPr>
                <a:spLocks noChangeAspect="1" noChangeShapeType="1"/>
              </p:cNvSpPr>
              <p:nvPr/>
            </p:nvSpPr>
            <p:spPr bwMode="auto">
              <a:xfrm>
                <a:off x="2707117" y="290596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19" name="Line 14"/>
              <p:cNvSpPr>
                <a:spLocks noChangeAspect="1" noChangeShapeType="1"/>
              </p:cNvSpPr>
              <p:nvPr/>
            </p:nvSpPr>
            <p:spPr bwMode="auto">
              <a:xfrm>
                <a:off x="2464758" y="225981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61596" y="225981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1" name="Line 16"/>
              <p:cNvSpPr>
                <a:spLocks noChangeAspect="1" noChangeShapeType="1"/>
              </p:cNvSpPr>
              <p:nvPr/>
            </p:nvSpPr>
            <p:spPr bwMode="auto">
              <a:xfrm>
                <a:off x="2658433" y="225981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2" name="Line 17"/>
              <p:cNvSpPr>
                <a:spLocks noChangeAspect="1" noChangeShapeType="1"/>
              </p:cNvSpPr>
              <p:nvPr/>
            </p:nvSpPr>
            <p:spPr bwMode="auto">
              <a:xfrm>
                <a:off x="2755271" y="225981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3" name="Line 18"/>
              <p:cNvSpPr>
                <a:spLocks noChangeAspect="1" noChangeShapeType="1"/>
              </p:cNvSpPr>
              <p:nvPr/>
            </p:nvSpPr>
            <p:spPr bwMode="auto">
              <a:xfrm>
                <a:off x="2852109" y="225981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4" name="Line 19"/>
              <p:cNvSpPr>
                <a:spLocks noChangeAspect="1" noChangeShapeType="1"/>
              </p:cNvSpPr>
              <p:nvPr/>
            </p:nvSpPr>
            <p:spPr bwMode="auto">
              <a:xfrm>
                <a:off x="2948946" y="2259817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5" name="Line 20"/>
              <p:cNvSpPr>
                <a:spLocks noChangeAspect="1" noChangeShapeType="1"/>
              </p:cNvSpPr>
              <p:nvPr/>
            </p:nvSpPr>
            <p:spPr bwMode="auto">
              <a:xfrm>
                <a:off x="3046313" y="225981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6" name="Line 21"/>
              <p:cNvSpPr>
                <a:spLocks noChangeAspect="1" noChangeShapeType="1"/>
              </p:cNvSpPr>
              <p:nvPr/>
            </p:nvSpPr>
            <p:spPr bwMode="auto">
              <a:xfrm>
                <a:off x="3143151" y="225981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7" name="Line 22"/>
              <p:cNvSpPr>
                <a:spLocks noChangeAspect="1" noChangeShapeType="1"/>
              </p:cNvSpPr>
              <p:nvPr/>
            </p:nvSpPr>
            <p:spPr bwMode="auto">
              <a:xfrm>
                <a:off x="3239988" y="225981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8" name="Line 27"/>
              <p:cNvSpPr>
                <a:spLocks noChangeAspect="1" noChangeShapeType="1"/>
              </p:cNvSpPr>
              <p:nvPr/>
            </p:nvSpPr>
            <p:spPr bwMode="auto">
              <a:xfrm>
                <a:off x="2278491" y="235673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29" name="Line 28"/>
              <p:cNvSpPr>
                <a:spLocks noChangeAspect="1" noChangeShapeType="1"/>
              </p:cNvSpPr>
              <p:nvPr/>
            </p:nvSpPr>
            <p:spPr bwMode="auto">
              <a:xfrm>
                <a:off x="2319766" y="280904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0" name="Line 29"/>
              <p:cNvSpPr>
                <a:spLocks noChangeAspect="1" noChangeShapeType="1"/>
              </p:cNvSpPr>
              <p:nvPr/>
            </p:nvSpPr>
            <p:spPr bwMode="auto">
              <a:xfrm>
                <a:off x="2367920" y="225981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1" name="Line 31"/>
              <p:cNvSpPr>
                <a:spLocks noChangeAspect="1" noChangeShapeType="1"/>
              </p:cNvSpPr>
              <p:nvPr/>
            </p:nvSpPr>
            <p:spPr bwMode="auto">
              <a:xfrm>
                <a:off x="2513442" y="280904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2" name="Line 32"/>
              <p:cNvSpPr>
                <a:spLocks noChangeAspect="1" noChangeShapeType="1"/>
              </p:cNvSpPr>
              <p:nvPr/>
            </p:nvSpPr>
            <p:spPr bwMode="auto">
              <a:xfrm>
                <a:off x="2472167" y="235673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3" name="Line 33"/>
              <p:cNvSpPr>
                <a:spLocks noChangeAspect="1" noChangeShapeType="1"/>
              </p:cNvSpPr>
              <p:nvPr/>
            </p:nvSpPr>
            <p:spPr bwMode="auto">
              <a:xfrm>
                <a:off x="2561596" y="225981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416604" y="290596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5" name="Line 35"/>
              <p:cNvSpPr>
                <a:spLocks noChangeAspect="1" noChangeShapeType="1"/>
              </p:cNvSpPr>
              <p:nvPr/>
            </p:nvSpPr>
            <p:spPr bwMode="auto">
              <a:xfrm>
                <a:off x="2665842" y="235673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6" name="Line 36"/>
              <p:cNvSpPr>
                <a:spLocks noChangeAspect="1" noChangeShapeType="1"/>
              </p:cNvSpPr>
              <p:nvPr/>
            </p:nvSpPr>
            <p:spPr bwMode="auto">
              <a:xfrm>
                <a:off x="2728813" y="280904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7" name="Line 37"/>
              <p:cNvSpPr>
                <a:spLocks noChangeAspect="1" noChangeShapeType="1"/>
              </p:cNvSpPr>
              <p:nvPr/>
            </p:nvSpPr>
            <p:spPr bwMode="auto">
              <a:xfrm>
                <a:off x="2755271" y="225981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8" name="Line 38"/>
              <p:cNvSpPr>
                <a:spLocks noChangeAspect="1" noChangeShapeType="1"/>
              </p:cNvSpPr>
              <p:nvPr/>
            </p:nvSpPr>
            <p:spPr bwMode="auto">
              <a:xfrm>
                <a:off x="2859517" y="235673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39" name="Line 39"/>
              <p:cNvSpPr>
                <a:spLocks noChangeAspect="1" noChangeShapeType="1"/>
              </p:cNvSpPr>
              <p:nvPr/>
            </p:nvSpPr>
            <p:spPr bwMode="auto">
              <a:xfrm>
                <a:off x="2922488" y="280904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0" name="Line 40"/>
              <p:cNvSpPr>
                <a:spLocks noChangeAspect="1" noChangeShapeType="1"/>
              </p:cNvSpPr>
              <p:nvPr/>
            </p:nvSpPr>
            <p:spPr bwMode="auto">
              <a:xfrm>
                <a:off x="3053192" y="235673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1" name="Line 41"/>
              <p:cNvSpPr>
                <a:spLocks noChangeAspect="1" noChangeShapeType="1"/>
              </p:cNvSpPr>
              <p:nvPr/>
            </p:nvSpPr>
            <p:spPr bwMode="auto">
              <a:xfrm>
                <a:off x="3116163" y="280904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2" name="Line 46"/>
              <p:cNvSpPr>
                <a:spLocks noChangeAspect="1" noChangeShapeType="1"/>
              </p:cNvSpPr>
              <p:nvPr/>
            </p:nvSpPr>
            <p:spPr bwMode="auto">
              <a:xfrm>
                <a:off x="2803954" y="290596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3" name="Line 47"/>
              <p:cNvSpPr>
                <a:spLocks noChangeAspect="1" noChangeShapeType="1"/>
              </p:cNvSpPr>
              <p:nvPr/>
            </p:nvSpPr>
            <p:spPr bwMode="auto">
              <a:xfrm>
                <a:off x="2997630" y="29054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4" name="Line 48"/>
              <p:cNvSpPr>
                <a:spLocks noChangeAspect="1" noChangeShapeType="1"/>
              </p:cNvSpPr>
              <p:nvPr/>
            </p:nvSpPr>
            <p:spPr bwMode="auto">
              <a:xfrm>
                <a:off x="3191305" y="29054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5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2346225" y="225981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6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2539900" y="225981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7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2513442" y="280904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2733575" y="225981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4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2707117" y="280904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2900792" y="280904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1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3094467" y="280904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2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3288143" y="2809044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89100" y="258289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4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82775" y="258289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5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76450" y="258289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6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70126" y="258289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7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63801" y="258236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8" name="Line 68"/>
              <p:cNvSpPr>
                <a:spLocks noChangeAspect="1" noChangeShapeType="1"/>
              </p:cNvSpPr>
              <p:nvPr/>
            </p:nvSpPr>
            <p:spPr bwMode="auto">
              <a:xfrm>
                <a:off x="2707117" y="280904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59" name="Line 69"/>
              <p:cNvSpPr>
                <a:spLocks noChangeAspect="1" noChangeShapeType="1"/>
              </p:cNvSpPr>
              <p:nvPr/>
            </p:nvSpPr>
            <p:spPr bwMode="auto">
              <a:xfrm>
                <a:off x="2900792" y="280904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0" name="Line 70"/>
              <p:cNvSpPr>
                <a:spLocks noChangeAspect="1" noChangeShapeType="1"/>
              </p:cNvSpPr>
              <p:nvPr/>
            </p:nvSpPr>
            <p:spPr bwMode="auto">
              <a:xfrm>
                <a:off x="3094467" y="280904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1" name="Line 72"/>
              <p:cNvSpPr>
                <a:spLocks noChangeAspect="1" noChangeShapeType="1"/>
              </p:cNvSpPr>
              <p:nvPr/>
            </p:nvSpPr>
            <p:spPr bwMode="auto">
              <a:xfrm>
                <a:off x="2367920" y="235673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2" name="Line 73"/>
              <p:cNvSpPr>
                <a:spLocks noChangeAspect="1" noChangeShapeType="1"/>
              </p:cNvSpPr>
              <p:nvPr/>
            </p:nvSpPr>
            <p:spPr bwMode="auto">
              <a:xfrm>
                <a:off x="2561596" y="235673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3" name="Line 74"/>
              <p:cNvSpPr>
                <a:spLocks noChangeAspect="1" noChangeShapeType="1"/>
              </p:cNvSpPr>
              <p:nvPr/>
            </p:nvSpPr>
            <p:spPr bwMode="auto">
              <a:xfrm>
                <a:off x="2755271" y="235673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4" name="Line 75"/>
              <p:cNvSpPr>
                <a:spLocks noChangeAspect="1" noChangeShapeType="1"/>
              </p:cNvSpPr>
              <p:nvPr/>
            </p:nvSpPr>
            <p:spPr bwMode="auto">
              <a:xfrm>
                <a:off x="2949476" y="2356739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5" name="Line 76"/>
              <p:cNvSpPr>
                <a:spLocks noChangeAspect="1" noChangeShapeType="1"/>
              </p:cNvSpPr>
              <p:nvPr/>
            </p:nvSpPr>
            <p:spPr bwMode="auto">
              <a:xfrm>
                <a:off x="3143151" y="2356739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6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3120926" y="2259817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7" name="Line 81"/>
              <p:cNvSpPr>
                <a:spLocks noChangeAspect="1" noChangeShapeType="1"/>
              </p:cNvSpPr>
              <p:nvPr/>
            </p:nvSpPr>
            <p:spPr bwMode="auto">
              <a:xfrm>
                <a:off x="3143151" y="225981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8" name="Line 82"/>
              <p:cNvSpPr>
                <a:spLocks noChangeAspect="1" noChangeShapeType="1"/>
              </p:cNvSpPr>
              <p:nvPr/>
            </p:nvSpPr>
            <p:spPr bwMode="auto">
              <a:xfrm>
                <a:off x="2948946" y="2259817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69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2927250" y="225981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0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3579560" y="2904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1" name="Line 10"/>
              <p:cNvSpPr>
                <a:spLocks noChangeAspect="1" noChangeShapeType="1"/>
              </p:cNvSpPr>
              <p:nvPr/>
            </p:nvSpPr>
            <p:spPr bwMode="auto">
              <a:xfrm>
                <a:off x="3337202" y="2258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2" name="Line 11"/>
              <p:cNvSpPr>
                <a:spLocks noChangeAspect="1" noChangeShapeType="1"/>
              </p:cNvSpPr>
              <p:nvPr/>
            </p:nvSpPr>
            <p:spPr bwMode="auto">
              <a:xfrm>
                <a:off x="3482723" y="29043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3" name="Line 12"/>
              <p:cNvSpPr>
                <a:spLocks noChangeAspect="1" noChangeShapeType="1"/>
              </p:cNvSpPr>
              <p:nvPr/>
            </p:nvSpPr>
            <p:spPr bwMode="auto">
              <a:xfrm>
                <a:off x="3579560" y="29043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4" name="Line 13"/>
              <p:cNvSpPr>
                <a:spLocks noChangeAspect="1" noChangeShapeType="1"/>
              </p:cNvSpPr>
              <p:nvPr/>
            </p:nvSpPr>
            <p:spPr bwMode="auto">
              <a:xfrm>
                <a:off x="3676398" y="29043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5" name="Line 14"/>
              <p:cNvSpPr>
                <a:spLocks noChangeAspect="1" noChangeShapeType="1"/>
              </p:cNvSpPr>
              <p:nvPr/>
            </p:nvSpPr>
            <p:spPr bwMode="auto">
              <a:xfrm>
                <a:off x="3434039" y="2258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6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30877" y="2258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7" name="Line 16"/>
              <p:cNvSpPr>
                <a:spLocks noChangeAspect="1" noChangeShapeType="1"/>
              </p:cNvSpPr>
              <p:nvPr/>
            </p:nvSpPr>
            <p:spPr bwMode="auto">
              <a:xfrm>
                <a:off x="3627715" y="2258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8" name="Line 17"/>
              <p:cNvSpPr>
                <a:spLocks noChangeAspect="1" noChangeShapeType="1"/>
              </p:cNvSpPr>
              <p:nvPr/>
            </p:nvSpPr>
            <p:spPr bwMode="auto">
              <a:xfrm>
                <a:off x="3724552" y="2258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79" name="Line 18"/>
              <p:cNvSpPr>
                <a:spLocks noChangeAspect="1" noChangeShapeType="1"/>
              </p:cNvSpPr>
              <p:nvPr/>
            </p:nvSpPr>
            <p:spPr bwMode="auto">
              <a:xfrm>
                <a:off x="3821390" y="2258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0" name="Line 19"/>
              <p:cNvSpPr>
                <a:spLocks noChangeAspect="1" noChangeShapeType="1"/>
              </p:cNvSpPr>
              <p:nvPr/>
            </p:nvSpPr>
            <p:spPr bwMode="auto">
              <a:xfrm>
                <a:off x="3918227" y="2258232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1" name="Line 20"/>
              <p:cNvSpPr>
                <a:spLocks noChangeAspect="1" noChangeShapeType="1"/>
              </p:cNvSpPr>
              <p:nvPr/>
            </p:nvSpPr>
            <p:spPr bwMode="auto">
              <a:xfrm>
                <a:off x="4015594" y="225823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2" name="Line 21"/>
              <p:cNvSpPr>
                <a:spLocks noChangeAspect="1" noChangeShapeType="1"/>
              </p:cNvSpPr>
              <p:nvPr/>
            </p:nvSpPr>
            <p:spPr bwMode="auto">
              <a:xfrm>
                <a:off x="4112432" y="225823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3" name="Line 22"/>
              <p:cNvSpPr>
                <a:spLocks noChangeAspect="1" noChangeShapeType="1"/>
              </p:cNvSpPr>
              <p:nvPr/>
            </p:nvSpPr>
            <p:spPr bwMode="auto">
              <a:xfrm>
                <a:off x="4209269" y="225823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4" name="Line 27"/>
              <p:cNvSpPr>
                <a:spLocks noChangeAspect="1" noChangeShapeType="1"/>
              </p:cNvSpPr>
              <p:nvPr/>
            </p:nvSpPr>
            <p:spPr bwMode="auto">
              <a:xfrm>
                <a:off x="3247773" y="235515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5" name="Line 28"/>
              <p:cNvSpPr>
                <a:spLocks noChangeAspect="1" noChangeShapeType="1"/>
              </p:cNvSpPr>
              <p:nvPr/>
            </p:nvSpPr>
            <p:spPr bwMode="auto">
              <a:xfrm>
                <a:off x="3289048" y="2807460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6" name="Line 29"/>
              <p:cNvSpPr>
                <a:spLocks noChangeAspect="1" noChangeShapeType="1"/>
              </p:cNvSpPr>
              <p:nvPr/>
            </p:nvSpPr>
            <p:spPr bwMode="auto">
              <a:xfrm>
                <a:off x="3337202" y="2258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7" name="Line 31"/>
              <p:cNvSpPr>
                <a:spLocks noChangeAspect="1" noChangeShapeType="1"/>
              </p:cNvSpPr>
              <p:nvPr/>
            </p:nvSpPr>
            <p:spPr bwMode="auto">
              <a:xfrm>
                <a:off x="3482723" y="2807460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8" name="Line 32"/>
              <p:cNvSpPr>
                <a:spLocks noChangeAspect="1" noChangeShapeType="1"/>
              </p:cNvSpPr>
              <p:nvPr/>
            </p:nvSpPr>
            <p:spPr bwMode="auto">
              <a:xfrm>
                <a:off x="3441448" y="235515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89" name="Line 33"/>
              <p:cNvSpPr>
                <a:spLocks noChangeAspect="1" noChangeShapeType="1"/>
              </p:cNvSpPr>
              <p:nvPr/>
            </p:nvSpPr>
            <p:spPr bwMode="auto">
              <a:xfrm>
                <a:off x="3530877" y="2258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0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3385885" y="2904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1" name="Line 35"/>
              <p:cNvSpPr>
                <a:spLocks noChangeAspect="1" noChangeShapeType="1"/>
              </p:cNvSpPr>
              <p:nvPr/>
            </p:nvSpPr>
            <p:spPr bwMode="auto">
              <a:xfrm>
                <a:off x="3635123" y="235515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2" name="Line 36"/>
              <p:cNvSpPr>
                <a:spLocks noChangeAspect="1" noChangeShapeType="1"/>
              </p:cNvSpPr>
              <p:nvPr/>
            </p:nvSpPr>
            <p:spPr bwMode="auto">
              <a:xfrm>
                <a:off x="3698094" y="2807460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3" name="Line 37"/>
              <p:cNvSpPr>
                <a:spLocks noChangeAspect="1" noChangeShapeType="1"/>
              </p:cNvSpPr>
              <p:nvPr/>
            </p:nvSpPr>
            <p:spPr bwMode="auto">
              <a:xfrm>
                <a:off x="3724552" y="2258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4" name="Line 38"/>
              <p:cNvSpPr>
                <a:spLocks noChangeAspect="1" noChangeShapeType="1"/>
              </p:cNvSpPr>
              <p:nvPr/>
            </p:nvSpPr>
            <p:spPr bwMode="auto">
              <a:xfrm>
                <a:off x="3828798" y="235515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5" name="Line 39"/>
              <p:cNvSpPr>
                <a:spLocks noChangeAspect="1" noChangeShapeType="1"/>
              </p:cNvSpPr>
              <p:nvPr/>
            </p:nvSpPr>
            <p:spPr bwMode="auto">
              <a:xfrm>
                <a:off x="3891769" y="2807460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6" name="Line 40"/>
              <p:cNvSpPr>
                <a:spLocks noChangeAspect="1" noChangeShapeType="1"/>
              </p:cNvSpPr>
              <p:nvPr/>
            </p:nvSpPr>
            <p:spPr bwMode="auto">
              <a:xfrm>
                <a:off x="4022474" y="235515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7" name="Line 41"/>
              <p:cNvSpPr>
                <a:spLocks noChangeAspect="1" noChangeShapeType="1"/>
              </p:cNvSpPr>
              <p:nvPr/>
            </p:nvSpPr>
            <p:spPr bwMode="auto">
              <a:xfrm>
                <a:off x="4085444" y="2807460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8" name="Line 42"/>
              <p:cNvSpPr>
                <a:spLocks noChangeAspect="1" noChangeShapeType="1"/>
              </p:cNvSpPr>
              <p:nvPr/>
            </p:nvSpPr>
            <p:spPr bwMode="auto">
              <a:xfrm>
                <a:off x="4216149" y="235515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399" name="Line 43"/>
              <p:cNvSpPr>
                <a:spLocks noChangeAspect="1" noChangeShapeType="1"/>
              </p:cNvSpPr>
              <p:nvPr/>
            </p:nvSpPr>
            <p:spPr bwMode="auto">
              <a:xfrm>
                <a:off x="4279120" y="2807460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0" name="Line 46"/>
              <p:cNvSpPr>
                <a:spLocks noChangeAspect="1" noChangeShapeType="1"/>
              </p:cNvSpPr>
              <p:nvPr/>
            </p:nvSpPr>
            <p:spPr bwMode="auto">
              <a:xfrm>
                <a:off x="3773236" y="2904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1" name="Line 47"/>
              <p:cNvSpPr>
                <a:spLocks noChangeAspect="1" noChangeShapeType="1"/>
              </p:cNvSpPr>
              <p:nvPr/>
            </p:nvSpPr>
            <p:spPr bwMode="auto">
              <a:xfrm>
                <a:off x="3966911" y="2903853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2" name="Line 48"/>
              <p:cNvSpPr>
                <a:spLocks noChangeAspect="1" noChangeShapeType="1"/>
              </p:cNvSpPr>
              <p:nvPr/>
            </p:nvSpPr>
            <p:spPr bwMode="auto">
              <a:xfrm>
                <a:off x="4160586" y="2903853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3315506" y="225823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3509181" y="225823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3482723" y="2807460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3702856" y="225823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7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3676398" y="2807460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8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3870073" y="2807460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09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4063749" y="2807460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4283882" y="225823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4257424" y="2807460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58381" y="2581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52056" y="2581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45732" y="2581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39407" y="2581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33082" y="258077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7" name="Line 68"/>
              <p:cNvSpPr>
                <a:spLocks noChangeAspect="1" noChangeShapeType="1"/>
              </p:cNvSpPr>
              <p:nvPr/>
            </p:nvSpPr>
            <p:spPr bwMode="auto">
              <a:xfrm>
                <a:off x="3676398" y="2807460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8" name="Line 69"/>
              <p:cNvSpPr>
                <a:spLocks noChangeAspect="1" noChangeShapeType="1"/>
              </p:cNvSpPr>
              <p:nvPr/>
            </p:nvSpPr>
            <p:spPr bwMode="auto">
              <a:xfrm>
                <a:off x="3870073" y="2807460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19" name="Line 70"/>
              <p:cNvSpPr>
                <a:spLocks noChangeAspect="1" noChangeShapeType="1"/>
              </p:cNvSpPr>
              <p:nvPr/>
            </p:nvSpPr>
            <p:spPr bwMode="auto">
              <a:xfrm>
                <a:off x="4063749" y="2807460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0" name="Line 71"/>
              <p:cNvSpPr>
                <a:spLocks noChangeAspect="1" noChangeShapeType="1"/>
              </p:cNvSpPr>
              <p:nvPr/>
            </p:nvSpPr>
            <p:spPr bwMode="auto">
              <a:xfrm>
                <a:off x="4257424" y="2806930"/>
                <a:ext cx="21696" cy="5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1" name="Line 72"/>
              <p:cNvSpPr>
                <a:spLocks noChangeAspect="1" noChangeShapeType="1"/>
              </p:cNvSpPr>
              <p:nvPr/>
            </p:nvSpPr>
            <p:spPr bwMode="auto">
              <a:xfrm>
                <a:off x="3337202" y="235515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2" name="Line 73"/>
              <p:cNvSpPr>
                <a:spLocks noChangeAspect="1" noChangeShapeType="1"/>
              </p:cNvSpPr>
              <p:nvPr/>
            </p:nvSpPr>
            <p:spPr bwMode="auto">
              <a:xfrm>
                <a:off x="3530877" y="235515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3" name="Line 74"/>
              <p:cNvSpPr>
                <a:spLocks noChangeAspect="1" noChangeShapeType="1"/>
              </p:cNvSpPr>
              <p:nvPr/>
            </p:nvSpPr>
            <p:spPr bwMode="auto">
              <a:xfrm>
                <a:off x="3724552" y="235515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4" name="Line 75"/>
              <p:cNvSpPr>
                <a:spLocks noChangeAspect="1" noChangeShapeType="1"/>
              </p:cNvSpPr>
              <p:nvPr/>
            </p:nvSpPr>
            <p:spPr bwMode="auto">
              <a:xfrm>
                <a:off x="3918757" y="235515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5" name="Line 76"/>
              <p:cNvSpPr>
                <a:spLocks noChangeAspect="1" noChangeShapeType="1"/>
              </p:cNvSpPr>
              <p:nvPr/>
            </p:nvSpPr>
            <p:spPr bwMode="auto">
              <a:xfrm>
                <a:off x="4112432" y="235515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6" name="Line 77"/>
              <p:cNvSpPr>
                <a:spLocks noChangeAspect="1" noChangeShapeType="1"/>
              </p:cNvSpPr>
              <p:nvPr/>
            </p:nvSpPr>
            <p:spPr bwMode="auto">
              <a:xfrm>
                <a:off x="4306107" y="2355154"/>
                <a:ext cx="23813" cy="2256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7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4090207" y="225823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8" name="Line 81"/>
              <p:cNvSpPr>
                <a:spLocks noChangeAspect="1" noChangeShapeType="1"/>
              </p:cNvSpPr>
              <p:nvPr/>
            </p:nvSpPr>
            <p:spPr bwMode="auto">
              <a:xfrm>
                <a:off x="4112432" y="2258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9" name="Line 82"/>
              <p:cNvSpPr>
                <a:spLocks noChangeAspect="1" noChangeShapeType="1"/>
              </p:cNvSpPr>
              <p:nvPr/>
            </p:nvSpPr>
            <p:spPr bwMode="auto">
              <a:xfrm>
                <a:off x="3918227" y="2258232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0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3896532" y="225823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1" name="Line 6"/>
              <p:cNvSpPr>
                <a:spLocks noChangeAspect="1" noChangeShapeType="1"/>
              </p:cNvSpPr>
              <p:nvPr/>
            </p:nvSpPr>
            <p:spPr bwMode="auto">
              <a:xfrm>
                <a:off x="4304524" y="22546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2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4740558" y="29008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3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04524" y="225468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4" name="Line 9"/>
              <p:cNvSpPr>
                <a:spLocks noChangeAspect="1" noChangeShapeType="1"/>
              </p:cNvSpPr>
              <p:nvPr/>
            </p:nvSpPr>
            <p:spPr bwMode="auto">
              <a:xfrm>
                <a:off x="4401362" y="225468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5" name="Line 10"/>
              <p:cNvSpPr>
                <a:spLocks noChangeAspect="1" noChangeShapeType="1"/>
              </p:cNvSpPr>
              <p:nvPr/>
            </p:nvSpPr>
            <p:spPr bwMode="auto">
              <a:xfrm>
                <a:off x="4498199" y="225468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6" name="Line 11"/>
              <p:cNvSpPr>
                <a:spLocks noChangeAspect="1" noChangeShapeType="1"/>
              </p:cNvSpPr>
              <p:nvPr/>
            </p:nvSpPr>
            <p:spPr bwMode="auto">
              <a:xfrm>
                <a:off x="4643720" y="290083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7" name="Line 12"/>
              <p:cNvSpPr>
                <a:spLocks noChangeAspect="1" noChangeShapeType="1"/>
              </p:cNvSpPr>
              <p:nvPr/>
            </p:nvSpPr>
            <p:spPr bwMode="auto">
              <a:xfrm>
                <a:off x="4740558" y="290083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8" name="Line 13"/>
              <p:cNvSpPr>
                <a:spLocks noChangeAspect="1" noChangeShapeType="1"/>
              </p:cNvSpPr>
              <p:nvPr/>
            </p:nvSpPr>
            <p:spPr bwMode="auto">
              <a:xfrm>
                <a:off x="4837396" y="290083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9" name="Line 14"/>
              <p:cNvSpPr>
                <a:spLocks noChangeAspect="1" noChangeShapeType="1"/>
              </p:cNvSpPr>
              <p:nvPr/>
            </p:nvSpPr>
            <p:spPr bwMode="auto">
              <a:xfrm>
                <a:off x="4595037" y="225468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691875" y="225468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1" name="Line 16"/>
              <p:cNvSpPr>
                <a:spLocks noChangeAspect="1" noChangeShapeType="1"/>
              </p:cNvSpPr>
              <p:nvPr/>
            </p:nvSpPr>
            <p:spPr bwMode="auto">
              <a:xfrm>
                <a:off x="4788712" y="225468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2" name="Line 17"/>
              <p:cNvSpPr>
                <a:spLocks noChangeAspect="1" noChangeShapeType="1"/>
              </p:cNvSpPr>
              <p:nvPr/>
            </p:nvSpPr>
            <p:spPr bwMode="auto">
              <a:xfrm>
                <a:off x="4885550" y="225468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3" name="Line 18"/>
              <p:cNvSpPr>
                <a:spLocks noChangeAspect="1" noChangeShapeType="1"/>
              </p:cNvSpPr>
              <p:nvPr/>
            </p:nvSpPr>
            <p:spPr bwMode="auto">
              <a:xfrm>
                <a:off x="4982388" y="225468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4" name="Line 19"/>
              <p:cNvSpPr>
                <a:spLocks noChangeAspect="1" noChangeShapeType="1"/>
              </p:cNvSpPr>
              <p:nvPr/>
            </p:nvSpPr>
            <p:spPr bwMode="auto">
              <a:xfrm>
                <a:off x="5079225" y="2254687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5" name="Line 20"/>
              <p:cNvSpPr>
                <a:spLocks noChangeAspect="1" noChangeShapeType="1"/>
              </p:cNvSpPr>
              <p:nvPr/>
            </p:nvSpPr>
            <p:spPr bwMode="auto">
              <a:xfrm>
                <a:off x="5176592" y="225468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6" name="Line 21"/>
              <p:cNvSpPr>
                <a:spLocks noChangeAspect="1" noChangeShapeType="1"/>
              </p:cNvSpPr>
              <p:nvPr/>
            </p:nvSpPr>
            <p:spPr bwMode="auto">
              <a:xfrm>
                <a:off x="5273430" y="225468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7" name="Line 22"/>
              <p:cNvSpPr>
                <a:spLocks noChangeAspect="1" noChangeShapeType="1"/>
              </p:cNvSpPr>
              <p:nvPr/>
            </p:nvSpPr>
            <p:spPr bwMode="auto">
              <a:xfrm>
                <a:off x="5370267" y="225468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8" name="Line 23"/>
              <p:cNvSpPr>
                <a:spLocks noChangeAspect="1" noChangeShapeType="1"/>
              </p:cNvSpPr>
              <p:nvPr/>
            </p:nvSpPr>
            <p:spPr bwMode="auto">
              <a:xfrm>
                <a:off x="5467105" y="225468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49" name="Line 24"/>
              <p:cNvSpPr>
                <a:spLocks noChangeAspect="1" noChangeShapeType="1"/>
              </p:cNvSpPr>
              <p:nvPr/>
            </p:nvSpPr>
            <p:spPr bwMode="auto">
              <a:xfrm>
                <a:off x="5563942" y="225468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0" name="Line 27"/>
              <p:cNvSpPr>
                <a:spLocks noChangeAspect="1" noChangeShapeType="1"/>
              </p:cNvSpPr>
              <p:nvPr/>
            </p:nvSpPr>
            <p:spPr bwMode="auto">
              <a:xfrm>
                <a:off x="4408770" y="235160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1" name="Line 28"/>
              <p:cNvSpPr>
                <a:spLocks noChangeAspect="1" noChangeShapeType="1"/>
              </p:cNvSpPr>
              <p:nvPr/>
            </p:nvSpPr>
            <p:spPr bwMode="auto">
              <a:xfrm>
                <a:off x="4450045" y="280391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2" name="Line 29"/>
              <p:cNvSpPr>
                <a:spLocks noChangeAspect="1" noChangeShapeType="1"/>
              </p:cNvSpPr>
              <p:nvPr/>
            </p:nvSpPr>
            <p:spPr bwMode="auto">
              <a:xfrm>
                <a:off x="4498199" y="22546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3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4353207" y="29008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4" name="Line 31"/>
              <p:cNvSpPr>
                <a:spLocks noChangeAspect="1" noChangeShapeType="1"/>
              </p:cNvSpPr>
              <p:nvPr/>
            </p:nvSpPr>
            <p:spPr bwMode="auto">
              <a:xfrm>
                <a:off x="4643720" y="280391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5" name="Line 32"/>
              <p:cNvSpPr>
                <a:spLocks noChangeAspect="1" noChangeShapeType="1"/>
              </p:cNvSpPr>
              <p:nvPr/>
            </p:nvSpPr>
            <p:spPr bwMode="auto">
              <a:xfrm>
                <a:off x="4602445" y="235160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6" name="Line 33"/>
              <p:cNvSpPr>
                <a:spLocks noChangeAspect="1" noChangeShapeType="1"/>
              </p:cNvSpPr>
              <p:nvPr/>
            </p:nvSpPr>
            <p:spPr bwMode="auto">
              <a:xfrm>
                <a:off x="4691875" y="22546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4546883" y="29008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8" name="Line 35"/>
              <p:cNvSpPr>
                <a:spLocks noChangeAspect="1" noChangeShapeType="1"/>
              </p:cNvSpPr>
              <p:nvPr/>
            </p:nvSpPr>
            <p:spPr bwMode="auto">
              <a:xfrm>
                <a:off x="4796121" y="235160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9" name="Line 36"/>
              <p:cNvSpPr>
                <a:spLocks noChangeAspect="1" noChangeShapeType="1"/>
              </p:cNvSpPr>
              <p:nvPr/>
            </p:nvSpPr>
            <p:spPr bwMode="auto">
              <a:xfrm>
                <a:off x="4859091" y="280391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0" name="Line 37"/>
              <p:cNvSpPr>
                <a:spLocks noChangeAspect="1" noChangeShapeType="1"/>
              </p:cNvSpPr>
              <p:nvPr/>
            </p:nvSpPr>
            <p:spPr bwMode="auto">
              <a:xfrm>
                <a:off x="4885550" y="22546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1" name="Line 38"/>
              <p:cNvSpPr>
                <a:spLocks noChangeAspect="1" noChangeShapeType="1"/>
              </p:cNvSpPr>
              <p:nvPr/>
            </p:nvSpPr>
            <p:spPr bwMode="auto">
              <a:xfrm>
                <a:off x="4989796" y="235160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2" name="Line 39"/>
              <p:cNvSpPr>
                <a:spLocks noChangeAspect="1" noChangeShapeType="1"/>
              </p:cNvSpPr>
              <p:nvPr/>
            </p:nvSpPr>
            <p:spPr bwMode="auto">
              <a:xfrm>
                <a:off x="5052767" y="280391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3" name="Line 40"/>
              <p:cNvSpPr>
                <a:spLocks noChangeAspect="1" noChangeShapeType="1"/>
              </p:cNvSpPr>
              <p:nvPr/>
            </p:nvSpPr>
            <p:spPr bwMode="auto">
              <a:xfrm>
                <a:off x="5183471" y="235160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4" name="Line 41"/>
              <p:cNvSpPr>
                <a:spLocks noChangeAspect="1" noChangeShapeType="1"/>
              </p:cNvSpPr>
              <p:nvPr/>
            </p:nvSpPr>
            <p:spPr bwMode="auto">
              <a:xfrm>
                <a:off x="5246442" y="280391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5" name="Line 42"/>
              <p:cNvSpPr>
                <a:spLocks noChangeAspect="1" noChangeShapeType="1"/>
              </p:cNvSpPr>
              <p:nvPr/>
            </p:nvSpPr>
            <p:spPr bwMode="auto">
              <a:xfrm>
                <a:off x="5377146" y="235160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6" name="Line 43"/>
              <p:cNvSpPr>
                <a:spLocks noChangeAspect="1" noChangeShapeType="1"/>
              </p:cNvSpPr>
              <p:nvPr/>
            </p:nvSpPr>
            <p:spPr bwMode="auto">
              <a:xfrm>
                <a:off x="5440117" y="280391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7" name="Line 46"/>
              <p:cNvSpPr>
                <a:spLocks noChangeAspect="1" noChangeShapeType="1"/>
              </p:cNvSpPr>
              <p:nvPr/>
            </p:nvSpPr>
            <p:spPr bwMode="auto">
              <a:xfrm>
                <a:off x="4934233" y="29008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8" name="Line 47"/>
              <p:cNvSpPr>
                <a:spLocks noChangeAspect="1" noChangeShapeType="1"/>
              </p:cNvSpPr>
              <p:nvPr/>
            </p:nvSpPr>
            <p:spPr bwMode="auto">
              <a:xfrm>
                <a:off x="5127908" y="290030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69" name="Line 48"/>
              <p:cNvSpPr>
                <a:spLocks noChangeAspect="1" noChangeShapeType="1"/>
              </p:cNvSpPr>
              <p:nvPr/>
            </p:nvSpPr>
            <p:spPr bwMode="auto">
              <a:xfrm>
                <a:off x="5321584" y="290030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0" name="Line 49"/>
              <p:cNvSpPr>
                <a:spLocks noChangeAspect="1" noChangeShapeType="1"/>
              </p:cNvSpPr>
              <p:nvPr/>
            </p:nvSpPr>
            <p:spPr bwMode="auto">
              <a:xfrm>
                <a:off x="5515259" y="290030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1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4450045" y="280391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2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4476504" y="225468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3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4670179" y="225468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4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4643720" y="280391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5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4863854" y="225468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6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4837396" y="280391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7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5031071" y="280391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8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5224746" y="280391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79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5444880" y="2254687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0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5418421" y="2803914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1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5703" y="257776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619379" y="257776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813054" y="257776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006729" y="257776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200404" y="257776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94080" y="257723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7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87755" y="2577232"/>
                <a:ext cx="24342" cy="22668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8" name="Line 68"/>
              <p:cNvSpPr>
                <a:spLocks noChangeAspect="1" noChangeShapeType="1"/>
              </p:cNvSpPr>
              <p:nvPr/>
            </p:nvSpPr>
            <p:spPr bwMode="auto">
              <a:xfrm>
                <a:off x="4837396" y="280391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9" name="Line 69"/>
              <p:cNvSpPr>
                <a:spLocks noChangeAspect="1" noChangeShapeType="1"/>
              </p:cNvSpPr>
              <p:nvPr/>
            </p:nvSpPr>
            <p:spPr bwMode="auto">
              <a:xfrm>
                <a:off x="5031071" y="280391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0" name="Line 70"/>
              <p:cNvSpPr>
                <a:spLocks noChangeAspect="1" noChangeShapeType="1"/>
              </p:cNvSpPr>
              <p:nvPr/>
            </p:nvSpPr>
            <p:spPr bwMode="auto">
              <a:xfrm>
                <a:off x="5224746" y="280391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1" name="Line 71"/>
              <p:cNvSpPr>
                <a:spLocks noChangeAspect="1" noChangeShapeType="1"/>
              </p:cNvSpPr>
              <p:nvPr/>
            </p:nvSpPr>
            <p:spPr bwMode="auto">
              <a:xfrm>
                <a:off x="5418421" y="2803385"/>
                <a:ext cx="21696" cy="5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2" name="Line 72"/>
              <p:cNvSpPr>
                <a:spLocks noChangeAspect="1" noChangeShapeType="1"/>
              </p:cNvSpPr>
              <p:nvPr/>
            </p:nvSpPr>
            <p:spPr bwMode="auto">
              <a:xfrm>
                <a:off x="4498199" y="235160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3" name="Line 73"/>
              <p:cNvSpPr>
                <a:spLocks noChangeAspect="1" noChangeShapeType="1"/>
              </p:cNvSpPr>
              <p:nvPr/>
            </p:nvSpPr>
            <p:spPr bwMode="auto">
              <a:xfrm>
                <a:off x="4691875" y="235160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4" name="Line 74"/>
              <p:cNvSpPr>
                <a:spLocks noChangeAspect="1" noChangeShapeType="1"/>
              </p:cNvSpPr>
              <p:nvPr/>
            </p:nvSpPr>
            <p:spPr bwMode="auto">
              <a:xfrm>
                <a:off x="4885550" y="235160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5" name="Line 75"/>
              <p:cNvSpPr>
                <a:spLocks noChangeAspect="1" noChangeShapeType="1"/>
              </p:cNvSpPr>
              <p:nvPr/>
            </p:nvSpPr>
            <p:spPr bwMode="auto">
              <a:xfrm>
                <a:off x="5079754" y="2351609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6" name="Line 76"/>
              <p:cNvSpPr>
                <a:spLocks noChangeAspect="1" noChangeShapeType="1"/>
              </p:cNvSpPr>
              <p:nvPr/>
            </p:nvSpPr>
            <p:spPr bwMode="auto">
              <a:xfrm>
                <a:off x="5273430" y="2351609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7" name="Line 77"/>
              <p:cNvSpPr>
                <a:spLocks noChangeAspect="1" noChangeShapeType="1"/>
              </p:cNvSpPr>
              <p:nvPr/>
            </p:nvSpPr>
            <p:spPr bwMode="auto">
              <a:xfrm>
                <a:off x="5467105" y="2351609"/>
                <a:ext cx="23813" cy="2256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5612097" y="2803914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99" name="Line 79"/>
              <p:cNvSpPr>
                <a:spLocks noChangeAspect="1" noChangeShapeType="1"/>
              </p:cNvSpPr>
              <p:nvPr/>
            </p:nvSpPr>
            <p:spPr bwMode="auto">
              <a:xfrm>
                <a:off x="5467105" y="22546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5251205" y="2254687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1" name="Line 81"/>
              <p:cNvSpPr>
                <a:spLocks noChangeAspect="1" noChangeShapeType="1"/>
              </p:cNvSpPr>
              <p:nvPr/>
            </p:nvSpPr>
            <p:spPr bwMode="auto">
              <a:xfrm>
                <a:off x="5273430" y="22546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2" name="Line 82"/>
              <p:cNvSpPr>
                <a:spLocks noChangeAspect="1" noChangeShapeType="1"/>
              </p:cNvSpPr>
              <p:nvPr/>
            </p:nvSpPr>
            <p:spPr bwMode="auto">
              <a:xfrm>
                <a:off x="5079225" y="2254687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5057529" y="225468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4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5902927" y="290057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5" name="Line 10"/>
              <p:cNvSpPr>
                <a:spLocks noChangeAspect="1" noChangeShapeType="1"/>
              </p:cNvSpPr>
              <p:nvPr/>
            </p:nvSpPr>
            <p:spPr bwMode="auto">
              <a:xfrm>
                <a:off x="5660568" y="225442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6" name="Line 11"/>
              <p:cNvSpPr>
                <a:spLocks noChangeAspect="1" noChangeShapeType="1"/>
              </p:cNvSpPr>
              <p:nvPr/>
            </p:nvSpPr>
            <p:spPr bwMode="auto">
              <a:xfrm>
                <a:off x="5806090" y="290057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7" name="Line 12"/>
              <p:cNvSpPr>
                <a:spLocks noChangeAspect="1" noChangeShapeType="1"/>
              </p:cNvSpPr>
              <p:nvPr/>
            </p:nvSpPr>
            <p:spPr bwMode="auto">
              <a:xfrm>
                <a:off x="5902927" y="290057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8" name="Line 13"/>
              <p:cNvSpPr>
                <a:spLocks noChangeAspect="1" noChangeShapeType="1"/>
              </p:cNvSpPr>
              <p:nvPr/>
            </p:nvSpPr>
            <p:spPr bwMode="auto">
              <a:xfrm>
                <a:off x="5999765" y="290057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09" name="Line 14"/>
              <p:cNvSpPr>
                <a:spLocks noChangeAspect="1" noChangeShapeType="1"/>
              </p:cNvSpPr>
              <p:nvPr/>
            </p:nvSpPr>
            <p:spPr bwMode="auto">
              <a:xfrm>
                <a:off x="5757406" y="225442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54244" y="225442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1" name="Line 16"/>
              <p:cNvSpPr>
                <a:spLocks noChangeAspect="1" noChangeShapeType="1"/>
              </p:cNvSpPr>
              <p:nvPr/>
            </p:nvSpPr>
            <p:spPr bwMode="auto">
              <a:xfrm>
                <a:off x="5951081" y="225442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2" name="Line 17"/>
              <p:cNvSpPr>
                <a:spLocks noChangeAspect="1" noChangeShapeType="1"/>
              </p:cNvSpPr>
              <p:nvPr/>
            </p:nvSpPr>
            <p:spPr bwMode="auto">
              <a:xfrm>
                <a:off x="6047919" y="225442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3" name="Line 18"/>
              <p:cNvSpPr>
                <a:spLocks noChangeAspect="1" noChangeShapeType="1"/>
              </p:cNvSpPr>
              <p:nvPr/>
            </p:nvSpPr>
            <p:spPr bwMode="auto">
              <a:xfrm>
                <a:off x="6144757" y="225442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4" name="Line 19"/>
              <p:cNvSpPr>
                <a:spLocks noChangeAspect="1" noChangeShapeType="1"/>
              </p:cNvSpPr>
              <p:nvPr/>
            </p:nvSpPr>
            <p:spPr bwMode="auto">
              <a:xfrm>
                <a:off x="6241594" y="2254422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5" name="Line 20"/>
              <p:cNvSpPr>
                <a:spLocks noChangeAspect="1" noChangeShapeType="1"/>
              </p:cNvSpPr>
              <p:nvPr/>
            </p:nvSpPr>
            <p:spPr bwMode="auto">
              <a:xfrm>
                <a:off x="6338961" y="225442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6" name="Line 21"/>
              <p:cNvSpPr>
                <a:spLocks noChangeAspect="1" noChangeShapeType="1"/>
              </p:cNvSpPr>
              <p:nvPr/>
            </p:nvSpPr>
            <p:spPr bwMode="auto">
              <a:xfrm>
                <a:off x="6435799" y="225442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7" name="Line 22"/>
              <p:cNvSpPr>
                <a:spLocks noChangeAspect="1" noChangeShapeType="1"/>
              </p:cNvSpPr>
              <p:nvPr/>
            </p:nvSpPr>
            <p:spPr bwMode="auto">
              <a:xfrm>
                <a:off x="6532636" y="225442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8" name="Line 27"/>
              <p:cNvSpPr>
                <a:spLocks noChangeAspect="1" noChangeShapeType="1"/>
              </p:cNvSpPr>
              <p:nvPr/>
            </p:nvSpPr>
            <p:spPr bwMode="auto">
              <a:xfrm>
                <a:off x="5571139" y="235134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19" name="Line 28"/>
              <p:cNvSpPr>
                <a:spLocks noChangeAspect="1" noChangeShapeType="1"/>
              </p:cNvSpPr>
              <p:nvPr/>
            </p:nvSpPr>
            <p:spPr bwMode="auto">
              <a:xfrm>
                <a:off x="5612414" y="280364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0" name="Line 29"/>
              <p:cNvSpPr>
                <a:spLocks noChangeAspect="1" noChangeShapeType="1"/>
              </p:cNvSpPr>
              <p:nvPr/>
            </p:nvSpPr>
            <p:spPr bwMode="auto">
              <a:xfrm>
                <a:off x="5660568" y="225442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1" name="Line 31"/>
              <p:cNvSpPr>
                <a:spLocks noChangeAspect="1" noChangeShapeType="1"/>
              </p:cNvSpPr>
              <p:nvPr/>
            </p:nvSpPr>
            <p:spPr bwMode="auto">
              <a:xfrm>
                <a:off x="5806090" y="280364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2" name="Line 32"/>
              <p:cNvSpPr>
                <a:spLocks noChangeAspect="1" noChangeShapeType="1"/>
              </p:cNvSpPr>
              <p:nvPr/>
            </p:nvSpPr>
            <p:spPr bwMode="auto">
              <a:xfrm>
                <a:off x="5764815" y="235134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3" name="Line 33"/>
              <p:cNvSpPr>
                <a:spLocks noChangeAspect="1" noChangeShapeType="1"/>
              </p:cNvSpPr>
              <p:nvPr/>
            </p:nvSpPr>
            <p:spPr bwMode="auto">
              <a:xfrm>
                <a:off x="5854244" y="225442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5709252" y="290057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5" name="Line 35"/>
              <p:cNvSpPr>
                <a:spLocks noChangeAspect="1" noChangeShapeType="1"/>
              </p:cNvSpPr>
              <p:nvPr/>
            </p:nvSpPr>
            <p:spPr bwMode="auto">
              <a:xfrm>
                <a:off x="5958490" y="235134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6" name="Line 36"/>
              <p:cNvSpPr>
                <a:spLocks noChangeAspect="1" noChangeShapeType="1"/>
              </p:cNvSpPr>
              <p:nvPr/>
            </p:nvSpPr>
            <p:spPr bwMode="auto">
              <a:xfrm>
                <a:off x="6021461" y="280364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7" name="Line 37"/>
              <p:cNvSpPr>
                <a:spLocks noChangeAspect="1" noChangeShapeType="1"/>
              </p:cNvSpPr>
              <p:nvPr/>
            </p:nvSpPr>
            <p:spPr bwMode="auto">
              <a:xfrm>
                <a:off x="6047919" y="225442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8" name="Line 38"/>
              <p:cNvSpPr>
                <a:spLocks noChangeAspect="1" noChangeShapeType="1"/>
              </p:cNvSpPr>
              <p:nvPr/>
            </p:nvSpPr>
            <p:spPr bwMode="auto">
              <a:xfrm>
                <a:off x="6152165" y="235134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29" name="Line 39"/>
              <p:cNvSpPr>
                <a:spLocks noChangeAspect="1" noChangeShapeType="1"/>
              </p:cNvSpPr>
              <p:nvPr/>
            </p:nvSpPr>
            <p:spPr bwMode="auto">
              <a:xfrm>
                <a:off x="6215136" y="280364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0" name="Line 40"/>
              <p:cNvSpPr>
                <a:spLocks noChangeAspect="1" noChangeShapeType="1"/>
              </p:cNvSpPr>
              <p:nvPr/>
            </p:nvSpPr>
            <p:spPr bwMode="auto">
              <a:xfrm>
                <a:off x="6345840" y="235134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1" name="Line 41"/>
              <p:cNvSpPr>
                <a:spLocks noChangeAspect="1" noChangeShapeType="1"/>
              </p:cNvSpPr>
              <p:nvPr/>
            </p:nvSpPr>
            <p:spPr bwMode="auto">
              <a:xfrm>
                <a:off x="6408811" y="280364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2" name="Line 46"/>
              <p:cNvSpPr>
                <a:spLocks noChangeAspect="1" noChangeShapeType="1"/>
              </p:cNvSpPr>
              <p:nvPr/>
            </p:nvSpPr>
            <p:spPr bwMode="auto">
              <a:xfrm>
                <a:off x="6096602" y="290057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3" name="Line 47"/>
              <p:cNvSpPr>
                <a:spLocks noChangeAspect="1" noChangeShapeType="1"/>
              </p:cNvSpPr>
              <p:nvPr/>
            </p:nvSpPr>
            <p:spPr bwMode="auto">
              <a:xfrm>
                <a:off x="6290278" y="290004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4" name="Line 48"/>
              <p:cNvSpPr>
                <a:spLocks noChangeAspect="1" noChangeShapeType="1"/>
              </p:cNvSpPr>
              <p:nvPr/>
            </p:nvSpPr>
            <p:spPr bwMode="auto">
              <a:xfrm>
                <a:off x="6483953" y="290004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5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5638873" y="225442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6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5832548" y="225442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7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5806090" y="280364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6026223" y="225442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3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5999765" y="280364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6193440" y="280364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1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6387115" y="280364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2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6580791" y="2803649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81748" y="257749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4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75423" y="257749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5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69098" y="257749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6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362774" y="257749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7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556449" y="257696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8" name="Line 68"/>
              <p:cNvSpPr>
                <a:spLocks noChangeAspect="1" noChangeShapeType="1"/>
              </p:cNvSpPr>
              <p:nvPr/>
            </p:nvSpPr>
            <p:spPr bwMode="auto">
              <a:xfrm>
                <a:off x="5999765" y="280364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49" name="Line 69"/>
              <p:cNvSpPr>
                <a:spLocks noChangeAspect="1" noChangeShapeType="1"/>
              </p:cNvSpPr>
              <p:nvPr/>
            </p:nvSpPr>
            <p:spPr bwMode="auto">
              <a:xfrm>
                <a:off x="6193440" y="280364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0" name="Line 70"/>
              <p:cNvSpPr>
                <a:spLocks noChangeAspect="1" noChangeShapeType="1"/>
              </p:cNvSpPr>
              <p:nvPr/>
            </p:nvSpPr>
            <p:spPr bwMode="auto">
              <a:xfrm>
                <a:off x="6387115" y="280364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1" name="Line 72"/>
              <p:cNvSpPr>
                <a:spLocks noChangeAspect="1" noChangeShapeType="1"/>
              </p:cNvSpPr>
              <p:nvPr/>
            </p:nvSpPr>
            <p:spPr bwMode="auto">
              <a:xfrm>
                <a:off x="5660568" y="235134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2" name="Line 73"/>
              <p:cNvSpPr>
                <a:spLocks noChangeAspect="1" noChangeShapeType="1"/>
              </p:cNvSpPr>
              <p:nvPr/>
            </p:nvSpPr>
            <p:spPr bwMode="auto">
              <a:xfrm>
                <a:off x="5854244" y="235134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3" name="Line 74"/>
              <p:cNvSpPr>
                <a:spLocks noChangeAspect="1" noChangeShapeType="1"/>
              </p:cNvSpPr>
              <p:nvPr/>
            </p:nvSpPr>
            <p:spPr bwMode="auto">
              <a:xfrm>
                <a:off x="6047919" y="235134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4" name="Line 75"/>
              <p:cNvSpPr>
                <a:spLocks noChangeAspect="1" noChangeShapeType="1"/>
              </p:cNvSpPr>
              <p:nvPr/>
            </p:nvSpPr>
            <p:spPr bwMode="auto">
              <a:xfrm>
                <a:off x="6242124" y="235134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5" name="Line 76"/>
              <p:cNvSpPr>
                <a:spLocks noChangeAspect="1" noChangeShapeType="1"/>
              </p:cNvSpPr>
              <p:nvPr/>
            </p:nvSpPr>
            <p:spPr bwMode="auto">
              <a:xfrm>
                <a:off x="6435799" y="235134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6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6413574" y="225442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7" name="Line 81"/>
              <p:cNvSpPr>
                <a:spLocks noChangeAspect="1" noChangeShapeType="1"/>
              </p:cNvSpPr>
              <p:nvPr/>
            </p:nvSpPr>
            <p:spPr bwMode="auto">
              <a:xfrm>
                <a:off x="6435799" y="225442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8" name="Line 82"/>
              <p:cNvSpPr>
                <a:spLocks noChangeAspect="1" noChangeShapeType="1"/>
              </p:cNvSpPr>
              <p:nvPr/>
            </p:nvSpPr>
            <p:spPr bwMode="auto">
              <a:xfrm>
                <a:off x="6241594" y="2254422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59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6219898" y="225442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0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6872208" y="28989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1" name="Line 10"/>
              <p:cNvSpPr>
                <a:spLocks noChangeAspect="1" noChangeShapeType="1"/>
              </p:cNvSpPr>
              <p:nvPr/>
            </p:nvSpPr>
            <p:spPr bwMode="auto">
              <a:xfrm>
                <a:off x="6629850" y="225283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2" name="Line 11"/>
              <p:cNvSpPr>
                <a:spLocks noChangeAspect="1" noChangeShapeType="1"/>
              </p:cNvSpPr>
              <p:nvPr/>
            </p:nvSpPr>
            <p:spPr bwMode="auto">
              <a:xfrm>
                <a:off x="6775371" y="289898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3" name="Line 12"/>
              <p:cNvSpPr>
                <a:spLocks noChangeAspect="1" noChangeShapeType="1"/>
              </p:cNvSpPr>
              <p:nvPr/>
            </p:nvSpPr>
            <p:spPr bwMode="auto">
              <a:xfrm>
                <a:off x="6872208" y="289898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4" name="Line 13"/>
              <p:cNvSpPr>
                <a:spLocks noChangeAspect="1" noChangeShapeType="1"/>
              </p:cNvSpPr>
              <p:nvPr/>
            </p:nvSpPr>
            <p:spPr bwMode="auto">
              <a:xfrm>
                <a:off x="6969046" y="289898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5" name="Line 14"/>
              <p:cNvSpPr>
                <a:spLocks noChangeAspect="1" noChangeShapeType="1"/>
              </p:cNvSpPr>
              <p:nvPr/>
            </p:nvSpPr>
            <p:spPr bwMode="auto">
              <a:xfrm>
                <a:off x="6726687" y="225283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6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23525" y="225283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7" name="Line 16"/>
              <p:cNvSpPr>
                <a:spLocks noChangeAspect="1" noChangeShapeType="1"/>
              </p:cNvSpPr>
              <p:nvPr/>
            </p:nvSpPr>
            <p:spPr bwMode="auto">
              <a:xfrm>
                <a:off x="6920363" y="225283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8" name="Line 17"/>
              <p:cNvSpPr>
                <a:spLocks noChangeAspect="1" noChangeShapeType="1"/>
              </p:cNvSpPr>
              <p:nvPr/>
            </p:nvSpPr>
            <p:spPr bwMode="auto">
              <a:xfrm>
                <a:off x="7017200" y="225283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69" name="Line 18"/>
              <p:cNvSpPr>
                <a:spLocks noChangeAspect="1" noChangeShapeType="1"/>
              </p:cNvSpPr>
              <p:nvPr/>
            </p:nvSpPr>
            <p:spPr bwMode="auto">
              <a:xfrm>
                <a:off x="7114038" y="225283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0" name="Line 19"/>
              <p:cNvSpPr>
                <a:spLocks noChangeAspect="1" noChangeShapeType="1"/>
              </p:cNvSpPr>
              <p:nvPr/>
            </p:nvSpPr>
            <p:spPr bwMode="auto">
              <a:xfrm>
                <a:off x="7210875" y="2252837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1" name="Line 20"/>
              <p:cNvSpPr>
                <a:spLocks noChangeAspect="1" noChangeShapeType="1"/>
              </p:cNvSpPr>
              <p:nvPr/>
            </p:nvSpPr>
            <p:spPr bwMode="auto">
              <a:xfrm>
                <a:off x="7308242" y="225283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2" name="Line 21"/>
              <p:cNvSpPr>
                <a:spLocks noChangeAspect="1" noChangeShapeType="1"/>
              </p:cNvSpPr>
              <p:nvPr/>
            </p:nvSpPr>
            <p:spPr bwMode="auto">
              <a:xfrm>
                <a:off x="7405080" y="225283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3" name="Line 22"/>
              <p:cNvSpPr>
                <a:spLocks noChangeAspect="1" noChangeShapeType="1"/>
              </p:cNvSpPr>
              <p:nvPr/>
            </p:nvSpPr>
            <p:spPr bwMode="auto">
              <a:xfrm>
                <a:off x="7501917" y="225283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4" name="Line 27"/>
              <p:cNvSpPr>
                <a:spLocks noChangeAspect="1" noChangeShapeType="1"/>
              </p:cNvSpPr>
              <p:nvPr/>
            </p:nvSpPr>
            <p:spPr bwMode="auto">
              <a:xfrm>
                <a:off x="6540421" y="234975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5" name="Line 28"/>
              <p:cNvSpPr>
                <a:spLocks noChangeAspect="1" noChangeShapeType="1"/>
              </p:cNvSpPr>
              <p:nvPr/>
            </p:nvSpPr>
            <p:spPr bwMode="auto">
              <a:xfrm>
                <a:off x="6581696" y="2802065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6" name="Line 29"/>
              <p:cNvSpPr>
                <a:spLocks noChangeAspect="1" noChangeShapeType="1"/>
              </p:cNvSpPr>
              <p:nvPr/>
            </p:nvSpPr>
            <p:spPr bwMode="auto">
              <a:xfrm>
                <a:off x="6629850" y="22528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7" name="Line 31"/>
              <p:cNvSpPr>
                <a:spLocks noChangeAspect="1" noChangeShapeType="1"/>
              </p:cNvSpPr>
              <p:nvPr/>
            </p:nvSpPr>
            <p:spPr bwMode="auto">
              <a:xfrm>
                <a:off x="6775371" y="2802065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8" name="Line 32"/>
              <p:cNvSpPr>
                <a:spLocks noChangeAspect="1" noChangeShapeType="1"/>
              </p:cNvSpPr>
              <p:nvPr/>
            </p:nvSpPr>
            <p:spPr bwMode="auto">
              <a:xfrm>
                <a:off x="6734096" y="234975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79" name="Line 33"/>
              <p:cNvSpPr>
                <a:spLocks noChangeAspect="1" noChangeShapeType="1"/>
              </p:cNvSpPr>
              <p:nvPr/>
            </p:nvSpPr>
            <p:spPr bwMode="auto">
              <a:xfrm>
                <a:off x="6823525" y="22528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0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6678533" y="28989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1" name="Line 35"/>
              <p:cNvSpPr>
                <a:spLocks noChangeAspect="1" noChangeShapeType="1"/>
              </p:cNvSpPr>
              <p:nvPr/>
            </p:nvSpPr>
            <p:spPr bwMode="auto">
              <a:xfrm>
                <a:off x="6927771" y="234975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2" name="Line 36"/>
              <p:cNvSpPr>
                <a:spLocks noChangeAspect="1" noChangeShapeType="1"/>
              </p:cNvSpPr>
              <p:nvPr/>
            </p:nvSpPr>
            <p:spPr bwMode="auto">
              <a:xfrm>
                <a:off x="6990742" y="2802065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3" name="Line 37"/>
              <p:cNvSpPr>
                <a:spLocks noChangeAspect="1" noChangeShapeType="1"/>
              </p:cNvSpPr>
              <p:nvPr/>
            </p:nvSpPr>
            <p:spPr bwMode="auto">
              <a:xfrm>
                <a:off x="7017200" y="22528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4" name="Line 38"/>
              <p:cNvSpPr>
                <a:spLocks noChangeAspect="1" noChangeShapeType="1"/>
              </p:cNvSpPr>
              <p:nvPr/>
            </p:nvSpPr>
            <p:spPr bwMode="auto">
              <a:xfrm>
                <a:off x="7121446" y="234975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5" name="Line 39"/>
              <p:cNvSpPr>
                <a:spLocks noChangeAspect="1" noChangeShapeType="1"/>
              </p:cNvSpPr>
              <p:nvPr/>
            </p:nvSpPr>
            <p:spPr bwMode="auto">
              <a:xfrm>
                <a:off x="7184417" y="2802065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6" name="Line 40"/>
              <p:cNvSpPr>
                <a:spLocks noChangeAspect="1" noChangeShapeType="1"/>
              </p:cNvSpPr>
              <p:nvPr/>
            </p:nvSpPr>
            <p:spPr bwMode="auto">
              <a:xfrm>
                <a:off x="7315122" y="234975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7" name="Line 41"/>
              <p:cNvSpPr>
                <a:spLocks noChangeAspect="1" noChangeShapeType="1"/>
              </p:cNvSpPr>
              <p:nvPr/>
            </p:nvSpPr>
            <p:spPr bwMode="auto">
              <a:xfrm>
                <a:off x="7378092" y="2802065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8" name="Line 42"/>
              <p:cNvSpPr>
                <a:spLocks noChangeAspect="1" noChangeShapeType="1"/>
              </p:cNvSpPr>
              <p:nvPr/>
            </p:nvSpPr>
            <p:spPr bwMode="auto">
              <a:xfrm>
                <a:off x="7508797" y="234975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89" name="Line 43"/>
              <p:cNvSpPr>
                <a:spLocks noChangeAspect="1" noChangeShapeType="1"/>
              </p:cNvSpPr>
              <p:nvPr/>
            </p:nvSpPr>
            <p:spPr bwMode="auto">
              <a:xfrm>
                <a:off x="7571768" y="2802065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0" name="Line 46"/>
              <p:cNvSpPr>
                <a:spLocks noChangeAspect="1" noChangeShapeType="1"/>
              </p:cNvSpPr>
              <p:nvPr/>
            </p:nvSpPr>
            <p:spPr bwMode="auto">
              <a:xfrm>
                <a:off x="7065884" y="28989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1" name="Line 47"/>
              <p:cNvSpPr>
                <a:spLocks noChangeAspect="1" noChangeShapeType="1"/>
              </p:cNvSpPr>
              <p:nvPr/>
            </p:nvSpPr>
            <p:spPr bwMode="auto">
              <a:xfrm>
                <a:off x="7259559" y="2898458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2" name="Line 48"/>
              <p:cNvSpPr>
                <a:spLocks noChangeAspect="1" noChangeShapeType="1"/>
              </p:cNvSpPr>
              <p:nvPr/>
            </p:nvSpPr>
            <p:spPr bwMode="auto">
              <a:xfrm>
                <a:off x="7453234" y="2898458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6608154" y="225283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6801829" y="225283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6775371" y="2802065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6995504" y="225283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7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6969046" y="2802065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8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162721" y="2802065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599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7356397" y="2802065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7576530" y="2252837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7550072" y="2802065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51029" y="257591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4704" y="257591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138380" y="257591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32055" y="257591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25730" y="257538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7" name="Line 68"/>
              <p:cNvSpPr>
                <a:spLocks noChangeAspect="1" noChangeShapeType="1"/>
              </p:cNvSpPr>
              <p:nvPr/>
            </p:nvSpPr>
            <p:spPr bwMode="auto">
              <a:xfrm>
                <a:off x="6969046" y="2802065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8" name="Line 69"/>
              <p:cNvSpPr>
                <a:spLocks noChangeAspect="1" noChangeShapeType="1"/>
              </p:cNvSpPr>
              <p:nvPr/>
            </p:nvSpPr>
            <p:spPr bwMode="auto">
              <a:xfrm>
                <a:off x="7162721" y="2802065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09" name="Line 70"/>
              <p:cNvSpPr>
                <a:spLocks noChangeAspect="1" noChangeShapeType="1"/>
              </p:cNvSpPr>
              <p:nvPr/>
            </p:nvSpPr>
            <p:spPr bwMode="auto">
              <a:xfrm>
                <a:off x="7356397" y="2802065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0" name="Line 71"/>
              <p:cNvSpPr>
                <a:spLocks noChangeAspect="1" noChangeShapeType="1"/>
              </p:cNvSpPr>
              <p:nvPr/>
            </p:nvSpPr>
            <p:spPr bwMode="auto">
              <a:xfrm>
                <a:off x="7550072" y="2801535"/>
                <a:ext cx="21696" cy="5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1" name="Line 72"/>
              <p:cNvSpPr>
                <a:spLocks noChangeAspect="1" noChangeShapeType="1"/>
              </p:cNvSpPr>
              <p:nvPr/>
            </p:nvSpPr>
            <p:spPr bwMode="auto">
              <a:xfrm>
                <a:off x="6629850" y="234975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2" name="Line 73"/>
              <p:cNvSpPr>
                <a:spLocks noChangeAspect="1" noChangeShapeType="1"/>
              </p:cNvSpPr>
              <p:nvPr/>
            </p:nvSpPr>
            <p:spPr bwMode="auto">
              <a:xfrm>
                <a:off x="6823525" y="234975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3" name="Line 74"/>
              <p:cNvSpPr>
                <a:spLocks noChangeAspect="1" noChangeShapeType="1"/>
              </p:cNvSpPr>
              <p:nvPr/>
            </p:nvSpPr>
            <p:spPr bwMode="auto">
              <a:xfrm>
                <a:off x="7017200" y="234975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4" name="Line 75"/>
              <p:cNvSpPr>
                <a:spLocks noChangeAspect="1" noChangeShapeType="1"/>
              </p:cNvSpPr>
              <p:nvPr/>
            </p:nvSpPr>
            <p:spPr bwMode="auto">
              <a:xfrm>
                <a:off x="7211405" y="2349759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5" name="Line 76"/>
              <p:cNvSpPr>
                <a:spLocks noChangeAspect="1" noChangeShapeType="1"/>
              </p:cNvSpPr>
              <p:nvPr/>
            </p:nvSpPr>
            <p:spPr bwMode="auto">
              <a:xfrm>
                <a:off x="7405080" y="2349759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6" name="Line 77"/>
              <p:cNvSpPr>
                <a:spLocks noChangeAspect="1" noChangeShapeType="1"/>
              </p:cNvSpPr>
              <p:nvPr/>
            </p:nvSpPr>
            <p:spPr bwMode="auto">
              <a:xfrm>
                <a:off x="7598755" y="2349759"/>
                <a:ext cx="23813" cy="2256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7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7382855" y="2252837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8" name="Line 81"/>
              <p:cNvSpPr>
                <a:spLocks noChangeAspect="1" noChangeShapeType="1"/>
              </p:cNvSpPr>
              <p:nvPr/>
            </p:nvSpPr>
            <p:spPr bwMode="auto">
              <a:xfrm>
                <a:off x="7405080" y="225283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9" name="Line 82"/>
              <p:cNvSpPr>
                <a:spLocks noChangeAspect="1" noChangeShapeType="1"/>
              </p:cNvSpPr>
              <p:nvPr/>
            </p:nvSpPr>
            <p:spPr bwMode="auto">
              <a:xfrm>
                <a:off x="7210875" y="2252837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0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7189180" y="225283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1" name="Line 6"/>
              <p:cNvSpPr>
                <a:spLocks noChangeAspect="1" noChangeShapeType="1"/>
              </p:cNvSpPr>
              <p:nvPr/>
            </p:nvSpPr>
            <p:spPr bwMode="auto">
              <a:xfrm>
                <a:off x="7598866" y="2253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2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8034900" y="2899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3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8866" y="2253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4" name="Line 9"/>
              <p:cNvSpPr>
                <a:spLocks noChangeAspect="1" noChangeShapeType="1"/>
              </p:cNvSpPr>
              <p:nvPr/>
            </p:nvSpPr>
            <p:spPr bwMode="auto">
              <a:xfrm>
                <a:off x="7695704" y="2253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5" name="Line 10"/>
              <p:cNvSpPr>
                <a:spLocks noChangeAspect="1" noChangeShapeType="1"/>
              </p:cNvSpPr>
              <p:nvPr/>
            </p:nvSpPr>
            <p:spPr bwMode="auto">
              <a:xfrm>
                <a:off x="7792541" y="2253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6" name="Line 11"/>
              <p:cNvSpPr>
                <a:spLocks noChangeAspect="1" noChangeShapeType="1"/>
              </p:cNvSpPr>
              <p:nvPr/>
            </p:nvSpPr>
            <p:spPr bwMode="auto">
              <a:xfrm>
                <a:off x="7938062" y="28993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7" name="Line 12"/>
              <p:cNvSpPr>
                <a:spLocks noChangeAspect="1" noChangeShapeType="1"/>
              </p:cNvSpPr>
              <p:nvPr/>
            </p:nvSpPr>
            <p:spPr bwMode="auto">
              <a:xfrm>
                <a:off x="8034900" y="28993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8" name="Line 13"/>
              <p:cNvSpPr>
                <a:spLocks noChangeAspect="1" noChangeShapeType="1"/>
              </p:cNvSpPr>
              <p:nvPr/>
            </p:nvSpPr>
            <p:spPr bwMode="auto">
              <a:xfrm>
                <a:off x="8131738" y="289938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9" name="Line 14"/>
              <p:cNvSpPr>
                <a:spLocks noChangeAspect="1" noChangeShapeType="1"/>
              </p:cNvSpPr>
              <p:nvPr/>
            </p:nvSpPr>
            <p:spPr bwMode="auto">
              <a:xfrm>
                <a:off x="7889379" y="2253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86217" y="2253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1" name="Line 16"/>
              <p:cNvSpPr>
                <a:spLocks noChangeAspect="1" noChangeShapeType="1"/>
              </p:cNvSpPr>
              <p:nvPr/>
            </p:nvSpPr>
            <p:spPr bwMode="auto">
              <a:xfrm>
                <a:off x="8083054" y="2253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2" name="Line 17"/>
              <p:cNvSpPr>
                <a:spLocks noChangeAspect="1" noChangeShapeType="1"/>
              </p:cNvSpPr>
              <p:nvPr/>
            </p:nvSpPr>
            <p:spPr bwMode="auto">
              <a:xfrm>
                <a:off x="8179892" y="2253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3" name="Line 18"/>
              <p:cNvSpPr>
                <a:spLocks noChangeAspect="1" noChangeShapeType="1"/>
              </p:cNvSpPr>
              <p:nvPr/>
            </p:nvSpPr>
            <p:spPr bwMode="auto">
              <a:xfrm>
                <a:off x="8276730" y="225323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4" name="Line 19"/>
              <p:cNvSpPr>
                <a:spLocks noChangeAspect="1" noChangeShapeType="1"/>
              </p:cNvSpPr>
              <p:nvPr/>
            </p:nvSpPr>
            <p:spPr bwMode="auto">
              <a:xfrm>
                <a:off x="8373567" y="2253232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5" name="Line 20"/>
              <p:cNvSpPr>
                <a:spLocks noChangeAspect="1" noChangeShapeType="1"/>
              </p:cNvSpPr>
              <p:nvPr/>
            </p:nvSpPr>
            <p:spPr bwMode="auto">
              <a:xfrm>
                <a:off x="8470934" y="225323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6" name="Line 21"/>
              <p:cNvSpPr>
                <a:spLocks noChangeAspect="1" noChangeShapeType="1"/>
              </p:cNvSpPr>
              <p:nvPr/>
            </p:nvSpPr>
            <p:spPr bwMode="auto">
              <a:xfrm>
                <a:off x="8567772" y="225323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7" name="Line 22"/>
              <p:cNvSpPr>
                <a:spLocks noChangeAspect="1" noChangeShapeType="1"/>
              </p:cNvSpPr>
              <p:nvPr/>
            </p:nvSpPr>
            <p:spPr bwMode="auto">
              <a:xfrm>
                <a:off x="8664609" y="225323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8" name="Line 23"/>
              <p:cNvSpPr>
                <a:spLocks noChangeAspect="1" noChangeShapeType="1"/>
              </p:cNvSpPr>
              <p:nvPr/>
            </p:nvSpPr>
            <p:spPr bwMode="auto">
              <a:xfrm>
                <a:off x="8761447" y="225323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9" name="Line 24"/>
              <p:cNvSpPr>
                <a:spLocks noChangeAspect="1" noChangeShapeType="1"/>
              </p:cNvSpPr>
              <p:nvPr/>
            </p:nvSpPr>
            <p:spPr bwMode="auto">
              <a:xfrm>
                <a:off x="8858284" y="225323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0" name="Line 27"/>
              <p:cNvSpPr>
                <a:spLocks noChangeAspect="1" noChangeShapeType="1"/>
              </p:cNvSpPr>
              <p:nvPr/>
            </p:nvSpPr>
            <p:spPr bwMode="auto">
              <a:xfrm>
                <a:off x="7703112" y="235015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1" name="Line 28"/>
              <p:cNvSpPr>
                <a:spLocks noChangeAspect="1" noChangeShapeType="1"/>
              </p:cNvSpPr>
              <p:nvPr/>
            </p:nvSpPr>
            <p:spPr bwMode="auto">
              <a:xfrm>
                <a:off x="7744387" y="280245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2" name="Line 29"/>
              <p:cNvSpPr>
                <a:spLocks noChangeAspect="1" noChangeShapeType="1"/>
              </p:cNvSpPr>
              <p:nvPr/>
            </p:nvSpPr>
            <p:spPr bwMode="auto">
              <a:xfrm>
                <a:off x="7792541" y="2253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3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647549" y="2899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4" name="Line 31"/>
              <p:cNvSpPr>
                <a:spLocks noChangeAspect="1" noChangeShapeType="1"/>
              </p:cNvSpPr>
              <p:nvPr/>
            </p:nvSpPr>
            <p:spPr bwMode="auto">
              <a:xfrm>
                <a:off x="7938062" y="280245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5" name="Line 32"/>
              <p:cNvSpPr>
                <a:spLocks noChangeAspect="1" noChangeShapeType="1"/>
              </p:cNvSpPr>
              <p:nvPr/>
            </p:nvSpPr>
            <p:spPr bwMode="auto">
              <a:xfrm>
                <a:off x="7896787" y="235015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6" name="Line 33"/>
              <p:cNvSpPr>
                <a:spLocks noChangeAspect="1" noChangeShapeType="1"/>
              </p:cNvSpPr>
              <p:nvPr/>
            </p:nvSpPr>
            <p:spPr bwMode="auto">
              <a:xfrm>
                <a:off x="7986217" y="2253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7841225" y="2899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8" name="Line 35"/>
              <p:cNvSpPr>
                <a:spLocks noChangeAspect="1" noChangeShapeType="1"/>
              </p:cNvSpPr>
              <p:nvPr/>
            </p:nvSpPr>
            <p:spPr bwMode="auto">
              <a:xfrm>
                <a:off x="8090463" y="235015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9" name="Line 36"/>
              <p:cNvSpPr>
                <a:spLocks noChangeAspect="1" noChangeShapeType="1"/>
              </p:cNvSpPr>
              <p:nvPr/>
            </p:nvSpPr>
            <p:spPr bwMode="auto">
              <a:xfrm>
                <a:off x="8153433" y="280245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0" name="Line 37"/>
              <p:cNvSpPr>
                <a:spLocks noChangeAspect="1" noChangeShapeType="1"/>
              </p:cNvSpPr>
              <p:nvPr/>
            </p:nvSpPr>
            <p:spPr bwMode="auto">
              <a:xfrm>
                <a:off x="8179892" y="2253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1" name="Line 38"/>
              <p:cNvSpPr>
                <a:spLocks noChangeAspect="1" noChangeShapeType="1"/>
              </p:cNvSpPr>
              <p:nvPr/>
            </p:nvSpPr>
            <p:spPr bwMode="auto">
              <a:xfrm>
                <a:off x="8284138" y="235015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2" name="Line 39"/>
              <p:cNvSpPr>
                <a:spLocks noChangeAspect="1" noChangeShapeType="1"/>
              </p:cNvSpPr>
              <p:nvPr/>
            </p:nvSpPr>
            <p:spPr bwMode="auto">
              <a:xfrm>
                <a:off x="8347109" y="280245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3" name="Line 40"/>
              <p:cNvSpPr>
                <a:spLocks noChangeAspect="1" noChangeShapeType="1"/>
              </p:cNvSpPr>
              <p:nvPr/>
            </p:nvSpPr>
            <p:spPr bwMode="auto">
              <a:xfrm>
                <a:off x="8477813" y="235015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4" name="Line 41"/>
              <p:cNvSpPr>
                <a:spLocks noChangeAspect="1" noChangeShapeType="1"/>
              </p:cNvSpPr>
              <p:nvPr/>
            </p:nvSpPr>
            <p:spPr bwMode="auto">
              <a:xfrm>
                <a:off x="8540784" y="280245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5" name="Line 42"/>
              <p:cNvSpPr>
                <a:spLocks noChangeAspect="1" noChangeShapeType="1"/>
              </p:cNvSpPr>
              <p:nvPr/>
            </p:nvSpPr>
            <p:spPr bwMode="auto">
              <a:xfrm>
                <a:off x="8671488" y="235015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6" name="Line 43"/>
              <p:cNvSpPr>
                <a:spLocks noChangeAspect="1" noChangeShapeType="1"/>
              </p:cNvSpPr>
              <p:nvPr/>
            </p:nvSpPr>
            <p:spPr bwMode="auto">
              <a:xfrm>
                <a:off x="8734459" y="2802459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7" name="Line 46"/>
              <p:cNvSpPr>
                <a:spLocks noChangeAspect="1" noChangeShapeType="1"/>
              </p:cNvSpPr>
              <p:nvPr/>
            </p:nvSpPr>
            <p:spPr bwMode="auto">
              <a:xfrm>
                <a:off x="8228575" y="2899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8" name="Line 47"/>
              <p:cNvSpPr>
                <a:spLocks noChangeAspect="1" noChangeShapeType="1"/>
              </p:cNvSpPr>
              <p:nvPr/>
            </p:nvSpPr>
            <p:spPr bwMode="auto">
              <a:xfrm>
                <a:off x="8422250" y="289885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9" name="Line 48"/>
              <p:cNvSpPr>
                <a:spLocks noChangeAspect="1" noChangeShapeType="1"/>
              </p:cNvSpPr>
              <p:nvPr/>
            </p:nvSpPr>
            <p:spPr bwMode="auto">
              <a:xfrm>
                <a:off x="8615926" y="289885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0" name="Line 49"/>
              <p:cNvSpPr>
                <a:spLocks noChangeAspect="1" noChangeShapeType="1"/>
              </p:cNvSpPr>
              <p:nvPr/>
            </p:nvSpPr>
            <p:spPr bwMode="auto">
              <a:xfrm>
                <a:off x="8809601" y="289885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1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7744387" y="280245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2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7770846" y="225323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3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7964521" y="225323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4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938062" y="280245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5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8158196" y="225323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6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8131738" y="280245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7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8325413" y="280245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8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8519088" y="2802459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9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8739222" y="225323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0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8712763" y="2802459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1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20045" y="2576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13721" y="2576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07396" y="2576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01071" y="2576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94746" y="257630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88422" y="257577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7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882097" y="2575777"/>
                <a:ext cx="24342" cy="226682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8" name="Line 68"/>
              <p:cNvSpPr>
                <a:spLocks noChangeAspect="1" noChangeShapeType="1"/>
              </p:cNvSpPr>
              <p:nvPr/>
            </p:nvSpPr>
            <p:spPr bwMode="auto">
              <a:xfrm>
                <a:off x="8131738" y="280245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9" name="Line 69"/>
              <p:cNvSpPr>
                <a:spLocks noChangeAspect="1" noChangeShapeType="1"/>
              </p:cNvSpPr>
              <p:nvPr/>
            </p:nvSpPr>
            <p:spPr bwMode="auto">
              <a:xfrm>
                <a:off x="8325413" y="280245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0" name="Line 70"/>
              <p:cNvSpPr>
                <a:spLocks noChangeAspect="1" noChangeShapeType="1"/>
              </p:cNvSpPr>
              <p:nvPr/>
            </p:nvSpPr>
            <p:spPr bwMode="auto">
              <a:xfrm>
                <a:off x="8519088" y="2802459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1" name="Line 71"/>
              <p:cNvSpPr>
                <a:spLocks noChangeAspect="1" noChangeShapeType="1"/>
              </p:cNvSpPr>
              <p:nvPr/>
            </p:nvSpPr>
            <p:spPr bwMode="auto">
              <a:xfrm>
                <a:off x="8712763" y="2801930"/>
                <a:ext cx="21696" cy="5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2" name="Line 72"/>
              <p:cNvSpPr>
                <a:spLocks noChangeAspect="1" noChangeShapeType="1"/>
              </p:cNvSpPr>
              <p:nvPr/>
            </p:nvSpPr>
            <p:spPr bwMode="auto">
              <a:xfrm>
                <a:off x="7792541" y="235015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3" name="Line 73"/>
              <p:cNvSpPr>
                <a:spLocks noChangeAspect="1" noChangeShapeType="1"/>
              </p:cNvSpPr>
              <p:nvPr/>
            </p:nvSpPr>
            <p:spPr bwMode="auto">
              <a:xfrm>
                <a:off x="7986217" y="235015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4" name="Line 74"/>
              <p:cNvSpPr>
                <a:spLocks noChangeAspect="1" noChangeShapeType="1"/>
              </p:cNvSpPr>
              <p:nvPr/>
            </p:nvSpPr>
            <p:spPr bwMode="auto">
              <a:xfrm>
                <a:off x="8179892" y="235015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5" name="Line 75"/>
              <p:cNvSpPr>
                <a:spLocks noChangeAspect="1" noChangeShapeType="1"/>
              </p:cNvSpPr>
              <p:nvPr/>
            </p:nvSpPr>
            <p:spPr bwMode="auto">
              <a:xfrm>
                <a:off x="8374096" y="235015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6" name="Line 76"/>
              <p:cNvSpPr>
                <a:spLocks noChangeAspect="1" noChangeShapeType="1"/>
              </p:cNvSpPr>
              <p:nvPr/>
            </p:nvSpPr>
            <p:spPr bwMode="auto">
              <a:xfrm>
                <a:off x="8567772" y="235015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7" name="Line 77"/>
              <p:cNvSpPr>
                <a:spLocks noChangeAspect="1" noChangeShapeType="1"/>
              </p:cNvSpPr>
              <p:nvPr/>
            </p:nvSpPr>
            <p:spPr bwMode="auto">
              <a:xfrm>
                <a:off x="8761447" y="2350154"/>
                <a:ext cx="23813" cy="2256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8906439" y="2802459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9" name="Line 79"/>
              <p:cNvSpPr>
                <a:spLocks noChangeAspect="1" noChangeShapeType="1"/>
              </p:cNvSpPr>
              <p:nvPr/>
            </p:nvSpPr>
            <p:spPr bwMode="auto">
              <a:xfrm>
                <a:off x="8761447" y="2253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8545547" y="225323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1" name="Line 81"/>
              <p:cNvSpPr>
                <a:spLocks noChangeAspect="1" noChangeShapeType="1"/>
              </p:cNvSpPr>
              <p:nvPr/>
            </p:nvSpPr>
            <p:spPr bwMode="auto">
              <a:xfrm>
                <a:off x="8567772" y="22532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2" name="Line 82"/>
              <p:cNvSpPr>
                <a:spLocks noChangeAspect="1" noChangeShapeType="1"/>
              </p:cNvSpPr>
              <p:nvPr/>
            </p:nvSpPr>
            <p:spPr bwMode="auto">
              <a:xfrm>
                <a:off x="8373567" y="2253232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8351871" y="225323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4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9197269" y="289911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5" name="Line 10"/>
              <p:cNvSpPr>
                <a:spLocks noChangeAspect="1" noChangeShapeType="1"/>
              </p:cNvSpPr>
              <p:nvPr/>
            </p:nvSpPr>
            <p:spPr bwMode="auto">
              <a:xfrm>
                <a:off x="8954910" y="225296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6" name="Line 11"/>
              <p:cNvSpPr>
                <a:spLocks noChangeAspect="1" noChangeShapeType="1"/>
              </p:cNvSpPr>
              <p:nvPr/>
            </p:nvSpPr>
            <p:spPr bwMode="auto">
              <a:xfrm>
                <a:off x="9100432" y="289911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7" name="Line 12"/>
              <p:cNvSpPr>
                <a:spLocks noChangeAspect="1" noChangeShapeType="1"/>
              </p:cNvSpPr>
              <p:nvPr/>
            </p:nvSpPr>
            <p:spPr bwMode="auto">
              <a:xfrm>
                <a:off x="9197269" y="289911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8" name="Line 13"/>
              <p:cNvSpPr>
                <a:spLocks noChangeAspect="1" noChangeShapeType="1"/>
              </p:cNvSpPr>
              <p:nvPr/>
            </p:nvSpPr>
            <p:spPr bwMode="auto">
              <a:xfrm>
                <a:off x="9294107" y="2899117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9" name="Line 14"/>
              <p:cNvSpPr>
                <a:spLocks noChangeAspect="1" noChangeShapeType="1"/>
              </p:cNvSpPr>
              <p:nvPr/>
            </p:nvSpPr>
            <p:spPr bwMode="auto">
              <a:xfrm>
                <a:off x="9051748" y="225296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48586" y="225296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1" name="Line 16"/>
              <p:cNvSpPr>
                <a:spLocks noChangeAspect="1" noChangeShapeType="1"/>
              </p:cNvSpPr>
              <p:nvPr/>
            </p:nvSpPr>
            <p:spPr bwMode="auto">
              <a:xfrm>
                <a:off x="9245423" y="225296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2" name="Line 17"/>
              <p:cNvSpPr>
                <a:spLocks noChangeAspect="1" noChangeShapeType="1"/>
              </p:cNvSpPr>
              <p:nvPr/>
            </p:nvSpPr>
            <p:spPr bwMode="auto">
              <a:xfrm>
                <a:off x="9342261" y="225296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3" name="Line 18"/>
              <p:cNvSpPr>
                <a:spLocks noChangeAspect="1" noChangeShapeType="1"/>
              </p:cNvSpPr>
              <p:nvPr/>
            </p:nvSpPr>
            <p:spPr bwMode="auto">
              <a:xfrm>
                <a:off x="9439099" y="2252967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4" name="Line 19"/>
              <p:cNvSpPr>
                <a:spLocks noChangeAspect="1" noChangeShapeType="1"/>
              </p:cNvSpPr>
              <p:nvPr/>
            </p:nvSpPr>
            <p:spPr bwMode="auto">
              <a:xfrm>
                <a:off x="9535936" y="2252967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5" name="Line 20"/>
              <p:cNvSpPr>
                <a:spLocks noChangeAspect="1" noChangeShapeType="1"/>
              </p:cNvSpPr>
              <p:nvPr/>
            </p:nvSpPr>
            <p:spPr bwMode="auto">
              <a:xfrm>
                <a:off x="9633303" y="225296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6" name="Line 21"/>
              <p:cNvSpPr>
                <a:spLocks noChangeAspect="1" noChangeShapeType="1"/>
              </p:cNvSpPr>
              <p:nvPr/>
            </p:nvSpPr>
            <p:spPr bwMode="auto">
              <a:xfrm>
                <a:off x="9730141" y="225296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7" name="Line 22"/>
              <p:cNvSpPr>
                <a:spLocks noChangeAspect="1" noChangeShapeType="1"/>
              </p:cNvSpPr>
              <p:nvPr/>
            </p:nvSpPr>
            <p:spPr bwMode="auto">
              <a:xfrm>
                <a:off x="9826978" y="2252967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8" name="Line 27"/>
              <p:cNvSpPr>
                <a:spLocks noChangeAspect="1" noChangeShapeType="1"/>
              </p:cNvSpPr>
              <p:nvPr/>
            </p:nvSpPr>
            <p:spPr bwMode="auto">
              <a:xfrm>
                <a:off x="8865481" y="234988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9" name="Line 28"/>
              <p:cNvSpPr>
                <a:spLocks noChangeAspect="1" noChangeShapeType="1"/>
              </p:cNvSpPr>
              <p:nvPr/>
            </p:nvSpPr>
            <p:spPr bwMode="auto">
              <a:xfrm>
                <a:off x="8906756" y="280219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0" name="Line 29"/>
              <p:cNvSpPr>
                <a:spLocks noChangeAspect="1" noChangeShapeType="1"/>
              </p:cNvSpPr>
              <p:nvPr/>
            </p:nvSpPr>
            <p:spPr bwMode="auto">
              <a:xfrm>
                <a:off x="8954910" y="225296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1" name="Line 31"/>
              <p:cNvSpPr>
                <a:spLocks noChangeAspect="1" noChangeShapeType="1"/>
              </p:cNvSpPr>
              <p:nvPr/>
            </p:nvSpPr>
            <p:spPr bwMode="auto">
              <a:xfrm>
                <a:off x="9100432" y="280219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2" name="Line 32"/>
              <p:cNvSpPr>
                <a:spLocks noChangeAspect="1" noChangeShapeType="1"/>
              </p:cNvSpPr>
              <p:nvPr/>
            </p:nvSpPr>
            <p:spPr bwMode="auto">
              <a:xfrm>
                <a:off x="9059157" y="234988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3" name="Line 33"/>
              <p:cNvSpPr>
                <a:spLocks noChangeAspect="1" noChangeShapeType="1"/>
              </p:cNvSpPr>
              <p:nvPr/>
            </p:nvSpPr>
            <p:spPr bwMode="auto">
              <a:xfrm>
                <a:off x="9148586" y="225296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9003594" y="289911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5" name="Line 35"/>
              <p:cNvSpPr>
                <a:spLocks noChangeAspect="1" noChangeShapeType="1"/>
              </p:cNvSpPr>
              <p:nvPr/>
            </p:nvSpPr>
            <p:spPr bwMode="auto">
              <a:xfrm>
                <a:off x="9252832" y="2349889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6" name="Line 36"/>
              <p:cNvSpPr>
                <a:spLocks noChangeAspect="1" noChangeShapeType="1"/>
              </p:cNvSpPr>
              <p:nvPr/>
            </p:nvSpPr>
            <p:spPr bwMode="auto">
              <a:xfrm>
                <a:off x="9315803" y="280219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7" name="Line 37"/>
              <p:cNvSpPr>
                <a:spLocks noChangeAspect="1" noChangeShapeType="1"/>
              </p:cNvSpPr>
              <p:nvPr/>
            </p:nvSpPr>
            <p:spPr bwMode="auto">
              <a:xfrm>
                <a:off x="9342261" y="225296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8" name="Line 38"/>
              <p:cNvSpPr>
                <a:spLocks noChangeAspect="1" noChangeShapeType="1"/>
              </p:cNvSpPr>
              <p:nvPr/>
            </p:nvSpPr>
            <p:spPr bwMode="auto">
              <a:xfrm>
                <a:off x="9446507" y="234988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9" name="Line 39"/>
              <p:cNvSpPr>
                <a:spLocks noChangeAspect="1" noChangeShapeType="1"/>
              </p:cNvSpPr>
              <p:nvPr/>
            </p:nvSpPr>
            <p:spPr bwMode="auto">
              <a:xfrm>
                <a:off x="9509478" y="280219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0" name="Line 40"/>
              <p:cNvSpPr>
                <a:spLocks noChangeAspect="1" noChangeShapeType="1"/>
              </p:cNvSpPr>
              <p:nvPr/>
            </p:nvSpPr>
            <p:spPr bwMode="auto">
              <a:xfrm>
                <a:off x="9640182" y="2349889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1" name="Line 41"/>
              <p:cNvSpPr>
                <a:spLocks noChangeAspect="1" noChangeShapeType="1"/>
              </p:cNvSpPr>
              <p:nvPr/>
            </p:nvSpPr>
            <p:spPr bwMode="auto">
              <a:xfrm>
                <a:off x="9703153" y="2802194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2" name="Line 46"/>
              <p:cNvSpPr>
                <a:spLocks noChangeAspect="1" noChangeShapeType="1"/>
              </p:cNvSpPr>
              <p:nvPr/>
            </p:nvSpPr>
            <p:spPr bwMode="auto">
              <a:xfrm>
                <a:off x="9390944" y="289911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3" name="Line 47"/>
              <p:cNvSpPr>
                <a:spLocks noChangeAspect="1" noChangeShapeType="1"/>
              </p:cNvSpPr>
              <p:nvPr/>
            </p:nvSpPr>
            <p:spPr bwMode="auto">
              <a:xfrm>
                <a:off x="9584620" y="28985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4" name="Line 48"/>
              <p:cNvSpPr>
                <a:spLocks noChangeAspect="1" noChangeShapeType="1"/>
              </p:cNvSpPr>
              <p:nvPr/>
            </p:nvSpPr>
            <p:spPr bwMode="auto">
              <a:xfrm>
                <a:off x="9778295" y="289858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5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8933215" y="225296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6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9126890" y="225296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7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9100432" y="280219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9320565" y="225296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9294107" y="280219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9487782" y="280219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1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9681457" y="2802194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2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9875133" y="2802194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76090" y="257604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4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69765" y="257604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5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463440" y="257604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6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657116" y="257604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7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850791" y="2575512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8" name="Line 68"/>
              <p:cNvSpPr>
                <a:spLocks noChangeAspect="1" noChangeShapeType="1"/>
              </p:cNvSpPr>
              <p:nvPr/>
            </p:nvSpPr>
            <p:spPr bwMode="auto">
              <a:xfrm>
                <a:off x="9294107" y="280219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9" name="Line 69"/>
              <p:cNvSpPr>
                <a:spLocks noChangeAspect="1" noChangeShapeType="1"/>
              </p:cNvSpPr>
              <p:nvPr/>
            </p:nvSpPr>
            <p:spPr bwMode="auto">
              <a:xfrm>
                <a:off x="9487782" y="280219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0" name="Line 70"/>
              <p:cNvSpPr>
                <a:spLocks noChangeAspect="1" noChangeShapeType="1"/>
              </p:cNvSpPr>
              <p:nvPr/>
            </p:nvSpPr>
            <p:spPr bwMode="auto">
              <a:xfrm>
                <a:off x="9681457" y="2802194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1" name="Line 72"/>
              <p:cNvSpPr>
                <a:spLocks noChangeAspect="1" noChangeShapeType="1"/>
              </p:cNvSpPr>
              <p:nvPr/>
            </p:nvSpPr>
            <p:spPr bwMode="auto">
              <a:xfrm>
                <a:off x="8954910" y="234988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2" name="Line 73"/>
              <p:cNvSpPr>
                <a:spLocks noChangeAspect="1" noChangeShapeType="1"/>
              </p:cNvSpPr>
              <p:nvPr/>
            </p:nvSpPr>
            <p:spPr bwMode="auto">
              <a:xfrm>
                <a:off x="9148586" y="234988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3" name="Line 74"/>
              <p:cNvSpPr>
                <a:spLocks noChangeAspect="1" noChangeShapeType="1"/>
              </p:cNvSpPr>
              <p:nvPr/>
            </p:nvSpPr>
            <p:spPr bwMode="auto">
              <a:xfrm>
                <a:off x="9342261" y="2349889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4" name="Line 75"/>
              <p:cNvSpPr>
                <a:spLocks noChangeAspect="1" noChangeShapeType="1"/>
              </p:cNvSpPr>
              <p:nvPr/>
            </p:nvSpPr>
            <p:spPr bwMode="auto">
              <a:xfrm>
                <a:off x="9536466" y="2349889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5" name="Line 76"/>
              <p:cNvSpPr>
                <a:spLocks noChangeAspect="1" noChangeShapeType="1"/>
              </p:cNvSpPr>
              <p:nvPr/>
            </p:nvSpPr>
            <p:spPr bwMode="auto">
              <a:xfrm>
                <a:off x="9730141" y="2349889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6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9707916" y="2252967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7" name="Line 81"/>
              <p:cNvSpPr>
                <a:spLocks noChangeAspect="1" noChangeShapeType="1"/>
              </p:cNvSpPr>
              <p:nvPr/>
            </p:nvSpPr>
            <p:spPr bwMode="auto">
              <a:xfrm>
                <a:off x="9730141" y="2252967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8" name="Line 82"/>
              <p:cNvSpPr>
                <a:spLocks noChangeAspect="1" noChangeShapeType="1"/>
              </p:cNvSpPr>
              <p:nvPr/>
            </p:nvSpPr>
            <p:spPr bwMode="auto">
              <a:xfrm>
                <a:off x="9535936" y="2252967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9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9514240" y="2252967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0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10166550" y="28975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1" name="Line 10"/>
              <p:cNvSpPr>
                <a:spLocks noChangeAspect="1" noChangeShapeType="1"/>
              </p:cNvSpPr>
              <p:nvPr/>
            </p:nvSpPr>
            <p:spPr bwMode="auto">
              <a:xfrm>
                <a:off x="9924192" y="22513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2" name="Line 11"/>
              <p:cNvSpPr>
                <a:spLocks noChangeAspect="1" noChangeShapeType="1"/>
              </p:cNvSpPr>
              <p:nvPr/>
            </p:nvSpPr>
            <p:spPr bwMode="auto">
              <a:xfrm>
                <a:off x="10069713" y="289753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3" name="Line 12"/>
              <p:cNvSpPr>
                <a:spLocks noChangeAspect="1" noChangeShapeType="1"/>
              </p:cNvSpPr>
              <p:nvPr/>
            </p:nvSpPr>
            <p:spPr bwMode="auto">
              <a:xfrm>
                <a:off x="10166550" y="289753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4" name="Line 13"/>
              <p:cNvSpPr>
                <a:spLocks noChangeAspect="1" noChangeShapeType="1"/>
              </p:cNvSpPr>
              <p:nvPr/>
            </p:nvSpPr>
            <p:spPr bwMode="auto">
              <a:xfrm>
                <a:off x="10263388" y="2897532"/>
                <a:ext cx="0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5" name="Line 14"/>
              <p:cNvSpPr>
                <a:spLocks noChangeAspect="1" noChangeShapeType="1"/>
              </p:cNvSpPr>
              <p:nvPr/>
            </p:nvSpPr>
            <p:spPr bwMode="auto">
              <a:xfrm>
                <a:off x="10021029" y="22513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6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17867" y="22513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7" name="Line 16"/>
              <p:cNvSpPr>
                <a:spLocks noChangeAspect="1" noChangeShapeType="1"/>
              </p:cNvSpPr>
              <p:nvPr/>
            </p:nvSpPr>
            <p:spPr bwMode="auto">
              <a:xfrm>
                <a:off x="10214705" y="22513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8" name="Line 17"/>
              <p:cNvSpPr>
                <a:spLocks noChangeAspect="1" noChangeShapeType="1"/>
              </p:cNvSpPr>
              <p:nvPr/>
            </p:nvSpPr>
            <p:spPr bwMode="auto">
              <a:xfrm>
                <a:off x="10311542" y="22513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9" name="Line 18"/>
              <p:cNvSpPr>
                <a:spLocks noChangeAspect="1" noChangeShapeType="1"/>
              </p:cNvSpPr>
              <p:nvPr/>
            </p:nvSpPr>
            <p:spPr bwMode="auto">
              <a:xfrm>
                <a:off x="10408380" y="2251382"/>
                <a:ext cx="48683" cy="64615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0" name="Line 19"/>
              <p:cNvSpPr>
                <a:spLocks noChangeAspect="1" noChangeShapeType="1"/>
              </p:cNvSpPr>
              <p:nvPr/>
            </p:nvSpPr>
            <p:spPr bwMode="auto">
              <a:xfrm>
                <a:off x="10505217" y="2251382"/>
                <a:ext cx="48683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1" name="Line 20"/>
              <p:cNvSpPr>
                <a:spLocks noChangeAspect="1" noChangeShapeType="1"/>
              </p:cNvSpPr>
              <p:nvPr/>
            </p:nvSpPr>
            <p:spPr bwMode="auto">
              <a:xfrm>
                <a:off x="10602584" y="225138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2" name="Line 21"/>
              <p:cNvSpPr>
                <a:spLocks noChangeAspect="1" noChangeShapeType="1"/>
              </p:cNvSpPr>
              <p:nvPr/>
            </p:nvSpPr>
            <p:spPr bwMode="auto">
              <a:xfrm>
                <a:off x="10699422" y="225138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3" name="Line 22"/>
              <p:cNvSpPr>
                <a:spLocks noChangeAspect="1" noChangeShapeType="1"/>
              </p:cNvSpPr>
              <p:nvPr/>
            </p:nvSpPr>
            <p:spPr bwMode="auto">
              <a:xfrm>
                <a:off x="10796259" y="2251382"/>
                <a:ext cx="48154" cy="645621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4" name="Line 27"/>
              <p:cNvSpPr>
                <a:spLocks noChangeAspect="1" noChangeShapeType="1"/>
              </p:cNvSpPr>
              <p:nvPr/>
            </p:nvSpPr>
            <p:spPr bwMode="auto">
              <a:xfrm>
                <a:off x="9834763" y="234830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5" name="Line 28"/>
              <p:cNvSpPr>
                <a:spLocks noChangeAspect="1" noChangeShapeType="1"/>
              </p:cNvSpPr>
              <p:nvPr/>
            </p:nvSpPr>
            <p:spPr bwMode="auto">
              <a:xfrm>
                <a:off x="9876038" y="2800610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6" name="Line 29"/>
              <p:cNvSpPr>
                <a:spLocks noChangeAspect="1" noChangeShapeType="1"/>
              </p:cNvSpPr>
              <p:nvPr/>
            </p:nvSpPr>
            <p:spPr bwMode="auto">
              <a:xfrm>
                <a:off x="9924192" y="2251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7" name="Line 31"/>
              <p:cNvSpPr>
                <a:spLocks noChangeAspect="1" noChangeShapeType="1"/>
              </p:cNvSpPr>
              <p:nvPr/>
            </p:nvSpPr>
            <p:spPr bwMode="auto">
              <a:xfrm>
                <a:off x="10069713" y="2800610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8" name="Line 32"/>
              <p:cNvSpPr>
                <a:spLocks noChangeAspect="1" noChangeShapeType="1"/>
              </p:cNvSpPr>
              <p:nvPr/>
            </p:nvSpPr>
            <p:spPr bwMode="auto">
              <a:xfrm>
                <a:off x="10028438" y="234830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9" name="Line 33"/>
              <p:cNvSpPr>
                <a:spLocks noChangeAspect="1" noChangeShapeType="1"/>
              </p:cNvSpPr>
              <p:nvPr/>
            </p:nvSpPr>
            <p:spPr bwMode="auto">
              <a:xfrm>
                <a:off x="10117867" y="2251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0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9972875" y="28975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1" name="Line 35"/>
              <p:cNvSpPr>
                <a:spLocks noChangeAspect="1" noChangeShapeType="1"/>
              </p:cNvSpPr>
              <p:nvPr/>
            </p:nvSpPr>
            <p:spPr bwMode="auto">
              <a:xfrm>
                <a:off x="10222113" y="2348304"/>
                <a:ext cx="8942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2" name="Line 36"/>
              <p:cNvSpPr>
                <a:spLocks noChangeAspect="1" noChangeShapeType="1"/>
              </p:cNvSpPr>
              <p:nvPr/>
            </p:nvSpPr>
            <p:spPr bwMode="auto">
              <a:xfrm>
                <a:off x="10285084" y="2800610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3" name="Line 37"/>
              <p:cNvSpPr>
                <a:spLocks noChangeAspect="1" noChangeShapeType="1"/>
              </p:cNvSpPr>
              <p:nvPr/>
            </p:nvSpPr>
            <p:spPr bwMode="auto">
              <a:xfrm>
                <a:off x="10311542" y="2251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4" name="Line 38"/>
              <p:cNvSpPr>
                <a:spLocks noChangeAspect="1" noChangeShapeType="1"/>
              </p:cNvSpPr>
              <p:nvPr/>
            </p:nvSpPr>
            <p:spPr bwMode="auto">
              <a:xfrm>
                <a:off x="10415788" y="234830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5" name="Line 39"/>
              <p:cNvSpPr>
                <a:spLocks noChangeAspect="1" noChangeShapeType="1"/>
              </p:cNvSpPr>
              <p:nvPr/>
            </p:nvSpPr>
            <p:spPr bwMode="auto">
              <a:xfrm>
                <a:off x="10478759" y="2800610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6" name="Line 40"/>
              <p:cNvSpPr>
                <a:spLocks noChangeAspect="1" noChangeShapeType="1"/>
              </p:cNvSpPr>
              <p:nvPr/>
            </p:nvSpPr>
            <p:spPr bwMode="auto">
              <a:xfrm>
                <a:off x="10609464" y="234830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7" name="Line 41"/>
              <p:cNvSpPr>
                <a:spLocks noChangeAspect="1" noChangeShapeType="1"/>
              </p:cNvSpPr>
              <p:nvPr/>
            </p:nvSpPr>
            <p:spPr bwMode="auto">
              <a:xfrm>
                <a:off x="10672434" y="2800610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8" name="Line 42"/>
              <p:cNvSpPr>
                <a:spLocks noChangeAspect="1" noChangeShapeType="1"/>
              </p:cNvSpPr>
              <p:nvPr/>
            </p:nvSpPr>
            <p:spPr bwMode="auto">
              <a:xfrm>
                <a:off x="10803139" y="2348304"/>
                <a:ext cx="8995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9" name="Line 43"/>
              <p:cNvSpPr>
                <a:spLocks noChangeAspect="1" noChangeShapeType="1"/>
              </p:cNvSpPr>
              <p:nvPr/>
            </p:nvSpPr>
            <p:spPr bwMode="auto">
              <a:xfrm>
                <a:off x="10866110" y="2800610"/>
                <a:ext cx="67733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0" name="Line 46"/>
              <p:cNvSpPr>
                <a:spLocks noChangeAspect="1" noChangeShapeType="1"/>
              </p:cNvSpPr>
              <p:nvPr/>
            </p:nvSpPr>
            <p:spPr bwMode="auto">
              <a:xfrm>
                <a:off x="10360226" y="289753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1" name="Line 47"/>
              <p:cNvSpPr>
                <a:spLocks noChangeAspect="1" noChangeShapeType="1"/>
              </p:cNvSpPr>
              <p:nvPr/>
            </p:nvSpPr>
            <p:spPr bwMode="auto">
              <a:xfrm>
                <a:off x="10553901" y="2897003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2" name="Line 48"/>
              <p:cNvSpPr>
                <a:spLocks noChangeAspect="1" noChangeShapeType="1"/>
              </p:cNvSpPr>
              <p:nvPr/>
            </p:nvSpPr>
            <p:spPr bwMode="auto">
              <a:xfrm>
                <a:off x="10747576" y="2897003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9902496" y="225138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10096171" y="225138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0069713" y="2800610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10289846" y="225138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7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10263388" y="2800610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8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10457063" y="2800610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9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10650739" y="2800610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10870872" y="225138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10844414" y="2800610"/>
                <a:ext cx="21696" cy="9639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45371" y="25744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239046" y="25744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432722" y="25744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26397" y="257445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20072" y="2573927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7" name="Line 68"/>
              <p:cNvSpPr>
                <a:spLocks noChangeAspect="1" noChangeShapeType="1"/>
              </p:cNvSpPr>
              <p:nvPr/>
            </p:nvSpPr>
            <p:spPr bwMode="auto">
              <a:xfrm>
                <a:off x="10263388" y="2800610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8" name="Line 69"/>
              <p:cNvSpPr>
                <a:spLocks noChangeAspect="1" noChangeShapeType="1"/>
              </p:cNvSpPr>
              <p:nvPr/>
            </p:nvSpPr>
            <p:spPr bwMode="auto">
              <a:xfrm>
                <a:off x="10457063" y="2800610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9" name="Line 70"/>
              <p:cNvSpPr>
                <a:spLocks noChangeAspect="1" noChangeShapeType="1"/>
              </p:cNvSpPr>
              <p:nvPr/>
            </p:nvSpPr>
            <p:spPr bwMode="auto">
              <a:xfrm>
                <a:off x="10650739" y="2800610"/>
                <a:ext cx="21696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0" name="Line 71"/>
              <p:cNvSpPr>
                <a:spLocks noChangeAspect="1" noChangeShapeType="1"/>
              </p:cNvSpPr>
              <p:nvPr/>
            </p:nvSpPr>
            <p:spPr bwMode="auto">
              <a:xfrm>
                <a:off x="10844414" y="2800080"/>
                <a:ext cx="21696" cy="53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1" name="Line 72"/>
              <p:cNvSpPr>
                <a:spLocks noChangeAspect="1" noChangeShapeType="1"/>
              </p:cNvSpPr>
              <p:nvPr/>
            </p:nvSpPr>
            <p:spPr bwMode="auto">
              <a:xfrm>
                <a:off x="9924192" y="234830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2" name="Line 73"/>
              <p:cNvSpPr>
                <a:spLocks noChangeAspect="1" noChangeShapeType="1"/>
              </p:cNvSpPr>
              <p:nvPr/>
            </p:nvSpPr>
            <p:spPr bwMode="auto">
              <a:xfrm>
                <a:off x="10117867" y="234830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3" name="Line 74"/>
              <p:cNvSpPr>
                <a:spLocks noChangeAspect="1" noChangeShapeType="1"/>
              </p:cNvSpPr>
              <p:nvPr/>
            </p:nvSpPr>
            <p:spPr bwMode="auto">
              <a:xfrm>
                <a:off x="10311542" y="2348304"/>
                <a:ext cx="24342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4" name="Line 75"/>
              <p:cNvSpPr>
                <a:spLocks noChangeAspect="1" noChangeShapeType="1"/>
              </p:cNvSpPr>
              <p:nvPr/>
            </p:nvSpPr>
            <p:spPr bwMode="auto">
              <a:xfrm>
                <a:off x="10505747" y="234830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5" name="Line 76"/>
              <p:cNvSpPr>
                <a:spLocks noChangeAspect="1" noChangeShapeType="1"/>
              </p:cNvSpPr>
              <p:nvPr/>
            </p:nvSpPr>
            <p:spPr bwMode="auto">
              <a:xfrm>
                <a:off x="10699422" y="2348304"/>
                <a:ext cx="23813" cy="22615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6" name="Line 77"/>
              <p:cNvSpPr>
                <a:spLocks noChangeAspect="1" noChangeShapeType="1"/>
              </p:cNvSpPr>
              <p:nvPr/>
            </p:nvSpPr>
            <p:spPr bwMode="auto">
              <a:xfrm>
                <a:off x="10893097" y="2348304"/>
                <a:ext cx="23813" cy="2256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7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10677197" y="2251382"/>
                <a:ext cx="22225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8" name="Line 81"/>
              <p:cNvSpPr>
                <a:spLocks noChangeAspect="1" noChangeShapeType="1"/>
              </p:cNvSpPr>
              <p:nvPr/>
            </p:nvSpPr>
            <p:spPr bwMode="auto">
              <a:xfrm>
                <a:off x="10699422" y="2251382"/>
                <a:ext cx="96838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9" name="Line 82"/>
              <p:cNvSpPr>
                <a:spLocks noChangeAspect="1" noChangeShapeType="1"/>
              </p:cNvSpPr>
              <p:nvPr/>
            </p:nvSpPr>
            <p:spPr bwMode="auto">
              <a:xfrm>
                <a:off x="10505217" y="2251382"/>
                <a:ext cx="97367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0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0483522" y="2251382"/>
                <a:ext cx="21696" cy="96923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sp>
          <p:nvSpPr>
            <p:cNvPr id="1222" name="Freeform 5"/>
            <p:cNvSpPr>
              <a:spLocks/>
            </p:cNvSpPr>
            <p:nvPr/>
          </p:nvSpPr>
          <p:spPr bwMode="auto">
            <a:xfrm>
              <a:off x="-988663" y="2321557"/>
              <a:ext cx="510752" cy="509625"/>
            </a:xfrm>
            <a:custGeom>
              <a:avLst/>
              <a:gdLst>
                <a:gd name="T0" fmla="*/ 250 w 454"/>
                <a:gd name="T1" fmla="*/ 0 h 453"/>
                <a:gd name="T2" fmla="*/ 293 w 454"/>
                <a:gd name="T3" fmla="*/ 10 h 453"/>
                <a:gd name="T4" fmla="*/ 334 w 454"/>
                <a:gd name="T5" fmla="*/ 26 h 453"/>
                <a:gd name="T6" fmla="*/ 370 w 454"/>
                <a:gd name="T7" fmla="*/ 50 h 453"/>
                <a:gd name="T8" fmla="*/ 399 w 454"/>
                <a:gd name="T9" fmla="*/ 79 h 453"/>
                <a:gd name="T10" fmla="*/ 424 w 454"/>
                <a:gd name="T11" fmla="*/ 115 h 453"/>
                <a:gd name="T12" fmla="*/ 443 w 454"/>
                <a:gd name="T13" fmla="*/ 157 h 453"/>
                <a:gd name="T14" fmla="*/ 452 w 454"/>
                <a:gd name="T15" fmla="*/ 202 h 453"/>
                <a:gd name="T16" fmla="*/ 452 w 454"/>
                <a:gd name="T17" fmla="*/ 249 h 453"/>
                <a:gd name="T18" fmla="*/ 443 w 454"/>
                <a:gd name="T19" fmla="*/ 295 h 453"/>
                <a:gd name="T20" fmla="*/ 424 w 454"/>
                <a:gd name="T21" fmla="*/ 337 h 453"/>
                <a:gd name="T22" fmla="*/ 399 w 454"/>
                <a:gd name="T23" fmla="*/ 374 h 453"/>
                <a:gd name="T24" fmla="*/ 370 w 454"/>
                <a:gd name="T25" fmla="*/ 402 h 453"/>
                <a:gd name="T26" fmla="*/ 334 w 454"/>
                <a:gd name="T27" fmla="*/ 426 h 453"/>
                <a:gd name="T28" fmla="*/ 293 w 454"/>
                <a:gd name="T29" fmla="*/ 443 h 453"/>
                <a:gd name="T30" fmla="*/ 250 w 454"/>
                <a:gd name="T31" fmla="*/ 451 h 453"/>
                <a:gd name="T32" fmla="*/ 204 w 454"/>
                <a:gd name="T33" fmla="*/ 451 h 453"/>
                <a:gd name="T34" fmla="*/ 160 w 454"/>
                <a:gd name="T35" fmla="*/ 443 h 453"/>
                <a:gd name="T36" fmla="*/ 120 w 454"/>
                <a:gd name="T37" fmla="*/ 426 h 453"/>
                <a:gd name="T38" fmla="*/ 84 w 454"/>
                <a:gd name="T39" fmla="*/ 402 h 453"/>
                <a:gd name="T40" fmla="*/ 55 w 454"/>
                <a:gd name="T41" fmla="*/ 374 h 453"/>
                <a:gd name="T42" fmla="*/ 30 w 454"/>
                <a:gd name="T43" fmla="*/ 337 h 453"/>
                <a:gd name="T44" fmla="*/ 11 w 454"/>
                <a:gd name="T45" fmla="*/ 295 h 453"/>
                <a:gd name="T46" fmla="*/ 2 w 454"/>
                <a:gd name="T47" fmla="*/ 249 h 453"/>
                <a:gd name="T48" fmla="*/ 2 w 454"/>
                <a:gd name="T49" fmla="*/ 202 h 453"/>
                <a:gd name="T50" fmla="*/ 11 w 454"/>
                <a:gd name="T51" fmla="*/ 157 h 453"/>
                <a:gd name="T52" fmla="*/ 30 w 454"/>
                <a:gd name="T53" fmla="*/ 115 h 453"/>
                <a:gd name="T54" fmla="*/ 55 w 454"/>
                <a:gd name="T55" fmla="*/ 79 h 453"/>
                <a:gd name="T56" fmla="*/ 84 w 454"/>
                <a:gd name="T57" fmla="*/ 50 h 453"/>
                <a:gd name="T58" fmla="*/ 120 w 454"/>
                <a:gd name="T59" fmla="*/ 26 h 453"/>
                <a:gd name="T60" fmla="*/ 160 w 454"/>
                <a:gd name="T61" fmla="*/ 10 h 453"/>
                <a:gd name="T62" fmla="*/ 204 w 454"/>
                <a:gd name="T63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4" h="453">
                  <a:moveTo>
                    <a:pt x="227" y="0"/>
                  </a:moveTo>
                  <a:lnTo>
                    <a:pt x="250" y="0"/>
                  </a:lnTo>
                  <a:lnTo>
                    <a:pt x="272" y="4"/>
                  </a:lnTo>
                  <a:lnTo>
                    <a:pt x="293" y="10"/>
                  </a:lnTo>
                  <a:lnTo>
                    <a:pt x="314" y="17"/>
                  </a:lnTo>
                  <a:lnTo>
                    <a:pt x="334" y="26"/>
                  </a:lnTo>
                  <a:lnTo>
                    <a:pt x="352" y="37"/>
                  </a:lnTo>
                  <a:lnTo>
                    <a:pt x="370" y="50"/>
                  </a:lnTo>
                  <a:lnTo>
                    <a:pt x="385" y="64"/>
                  </a:lnTo>
                  <a:lnTo>
                    <a:pt x="399" y="79"/>
                  </a:lnTo>
                  <a:lnTo>
                    <a:pt x="413" y="96"/>
                  </a:lnTo>
                  <a:lnTo>
                    <a:pt x="424" y="115"/>
                  </a:lnTo>
                  <a:lnTo>
                    <a:pt x="434" y="135"/>
                  </a:lnTo>
                  <a:lnTo>
                    <a:pt x="443" y="157"/>
                  </a:lnTo>
                  <a:lnTo>
                    <a:pt x="449" y="179"/>
                  </a:lnTo>
                  <a:lnTo>
                    <a:pt x="452" y="202"/>
                  </a:lnTo>
                  <a:lnTo>
                    <a:pt x="454" y="226"/>
                  </a:lnTo>
                  <a:lnTo>
                    <a:pt x="452" y="249"/>
                  </a:lnTo>
                  <a:lnTo>
                    <a:pt x="449" y="272"/>
                  </a:lnTo>
                  <a:lnTo>
                    <a:pt x="443" y="295"/>
                  </a:lnTo>
                  <a:lnTo>
                    <a:pt x="434" y="317"/>
                  </a:lnTo>
                  <a:lnTo>
                    <a:pt x="424" y="337"/>
                  </a:lnTo>
                  <a:lnTo>
                    <a:pt x="413" y="356"/>
                  </a:lnTo>
                  <a:lnTo>
                    <a:pt x="399" y="374"/>
                  </a:lnTo>
                  <a:lnTo>
                    <a:pt x="385" y="389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34" y="426"/>
                  </a:lnTo>
                  <a:lnTo>
                    <a:pt x="314" y="435"/>
                  </a:lnTo>
                  <a:lnTo>
                    <a:pt x="293" y="443"/>
                  </a:lnTo>
                  <a:lnTo>
                    <a:pt x="272" y="448"/>
                  </a:lnTo>
                  <a:lnTo>
                    <a:pt x="250" y="451"/>
                  </a:lnTo>
                  <a:lnTo>
                    <a:pt x="227" y="453"/>
                  </a:lnTo>
                  <a:lnTo>
                    <a:pt x="204" y="451"/>
                  </a:lnTo>
                  <a:lnTo>
                    <a:pt x="182" y="448"/>
                  </a:lnTo>
                  <a:lnTo>
                    <a:pt x="160" y="443"/>
                  </a:lnTo>
                  <a:lnTo>
                    <a:pt x="140" y="435"/>
                  </a:lnTo>
                  <a:lnTo>
                    <a:pt x="120" y="426"/>
                  </a:lnTo>
                  <a:lnTo>
                    <a:pt x="102" y="415"/>
                  </a:lnTo>
                  <a:lnTo>
                    <a:pt x="84" y="402"/>
                  </a:lnTo>
                  <a:lnTo>
                    <a:pt x="69" y="389"/>
                  </a:lnTo>
                  <a:lnTo>
                    <a:pt x="55" y="374"/>
                  </a:lnTo>
                  <a:lnTo>
                    <a:pt x="41" y="356"/>
                  </a:lnTo>
                  <a:lnTo>
                    <a:pt x="30" y="337"/>
                  </a:lnTo>
                  <a:lnTo>
                    <a:pt x="19" y="317"/>
                  </a:lnTo>
                  <a:lnTo>
                    <a:pt x="11" y="295"/>
                  </a:lnTo>
                  <a:lnTo>
                    <a:pt x="5" y="272"/>
                  </a:lnTo>
                  <a:lnTo>
                    <a:pt x="2" y="249"/>
                  </a:lnTo>
                  <a:lnTo>
                    <a:pt x="0" y="226"/>
                  </a:lnTo>
                  <a:lnTo>
                    <a:pt x="2" y="202"/>
                  </a:lnTo>
                  <a:lnTo>
                    <a:pt x="5" y="179"/>
                  </a:lnTo>
                  <a:lnTo>
                    <a:pt x="11" y="157"/>
                  </a:lnTo>
                  <a:lnTo>
                    <a:pt x="19" y="135"/>
                  </a:lnTo>
                  <a:lnTo>
                    <a:pt x="30" y="115"/>
                  </a:lnTo>
                  <a:lnTo>
                    <a:pt x="41" y="96"/>
                  </a:lnTo>
                  <a:lnTo>
                    <a:pt x="55" y="79"/>
                  </a:lnTo>
                  <a:lnTo>
                    <a:pt x="69" y="64"/>
                  </a:lnTo>
                  <a:lnTo>
                    <a:pt x="84" y="50"/>
                  </a:lnTo>
                  <a:lnTo>
                    <a:pt x="102" y="37"/>
                  </a:lnTo>
                  <a:lnTo>
                    <a:pt x="120" y="26"/>
                  </a:lnTo>
                  <a:lnTo>
                    <a:pt x="140" y="17"/>
                  </a:lnTo>
                  <a:lnTo>
                    <a:pt x="160" y="10"/>
                  </a:lnTo>
                  <a:lnTo>
                    <a:pt x="182" y="4"/>
                  </a:lnTo>
                  <a:lnTo>
                    <a:pt x="204" y="0"/>
                  </a:lnTo>
                  <a:lnTo>
                    <a:pt x="227" y="0"/>
                  </a:ln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3" name="Line 6"/>
            <p:cNvSpPr>
              <a:spLocks noChangeShapeType="1"/>
            </p:cNvSpPr>
            <p:nvPr/>
          </p:nvSpPr>
          <p:spPr bwMode="auto">
            <a:xfrm flipH="1">
              <a:off x="-1499417" y="2262187"/>
              <a:ext cx="0" cy="64248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4" name="Line 302"/>
            <p:cNvSpPr>
              <a:spLocks noChangeShapeType="1"/>
            </p:cNvSpPr>
            <p:nvPr/>
          </p:nvSpPr>
          <p:spPr bwMode="auto">
            <a:xfrm flipH="1">
              <a:off x="-1495608" y="2262187"/>
              <a:ext cx="250312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5" name="Line 331"/>
            <p:cNvSpPr>
              <a:spLocks noChangeShapeType="1"/>
            </p:cNvSpPr>
            <p:nvPr/>
          </p:nvSpPr>
          <p:spPr bwMode="auto">
            <a:xfrm flipH="1">
              <a:off x="-1499417" y="2904667"/>
              <a:ext cx="2504895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6" name="Line 6"/>
            <p:cNvSpPr>
              <a:spLocks noChangeAspect="1" noChangeShapeType="1"/>
            </p:cNvSpPr>
            <p:nvPr/>
          </p:nvSpPr>
          <p:spPr bwMode="auto">
            <a:xfrm>
              <a:off x="10891170" y="2250930"/>
              <a:ext cx="9683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7" name="Line 8"/>
            <p:cNvSpPr>
              <a:spLocks noChangeAspect="1" noChangeShapeType="1"/>
            </p:cNvSpPr>
            <p:nvPr/>
          </p:nvSpPr>
          <p:spPr bwMode="auto">
            <a:xfrm flipH="1" flipV="1">
              <a:off x="10891170" y="2250930"/>
              <a:ext cx="48683" cy="6461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8" name="Line 22"/>
            <p:cNvSpPr>
              <a:spLocks noChangeAspect="1" noChangeShapeType="1"/>
            </p:cNvSpPr>
            <p:nvPr/>
          </p:nvSpPr>
          <p:spPr bwMode="auto">
            <a:xfrm>
              <a:off x="10987937" y="2251382"/>
              <a:ext cx="48154" cy="6456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9" name="Line 41"/>
            <p:cNvSpPr>
              <a:spLocks noChangeAspect="1" noChangeShapeType="1"/>
            </p:cNvSpPr>
            <p:nvPr/>
          </p:nvSpPr>
          <p:spPr bwMode="auto">
            <a:xfrm>
              <a:off x="10864112" y="2800610"/>
              <a:ext cx="67733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0" name="Line 42"/>
            <p:cNvSpPr>
              <a:spLocks noChangeAspect="1" noChangeShapeType="1"/>
            </p:cNvSpPr>
            <p:nvPr/>
          </p:nvSpPr>
          <p:spPr bwMode="auto">
            <a:xfrm>
              <a:off x="10994817" y="2348304"/>
              <a:ext cx="899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1" name="Line 48"/>
            <p:cNvSpPr>
              <a:spLocks noChangeAspect="1" noChangeShapeType="1"/>
            </p:cNvSpPr>
            <p:nvPr/>
          </p:nvSpPr>
          <p:spPr bwMode="auto">
            <a:xfrm>
              <a:off x="10939254" y="2897003"/>
              <a:ext cx="9683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2" name="Line 59"/>
            <p:cNvSpPr>
              <a:spLocks noChangeAspect="1" noChangeShapeType="1"/>
            </p:cNvSpPr>
            <p:nvPr/>
          </p:nvSpPr>
          <p:spPr bwMode="auto">
            <a:xfrm flipV="1">
              <a:off x="11036092" y="2800610"/>
              <a:ext cx="21696" cy="9639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3" name="Line 66"/>
            <p:cNvSpPr>
              <a:spLocks noChangeAspect="1" noChangeShapeType="1"/>
            </p:cNvSpPr>
            <p:nvPr/>
          </p:nvSpPr>
          <p:spPr bwMode="auto">
            <a:xfrm flipH="1" flipV="1">
              <a:off x="11011750" y="2573927"/>
              <a:ext cx="24342" cy="226153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4" name="Line 71"/>
            <p:cNvSpPr>
              <a:spLocks noChangeAspect="1" noChangeShapeType="1"/>
            </p:cNvSpPr>
            <p:nvPr/>
          </p:nvSpPr>
          <p:spPr bwMode="auto">
            <a:xfrm>
              <a:off x="11036092" y="2800080"/>
              <a:ext cx="48682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5" name="Line 81"/>
            <p:cNvSpPr>
              <a:spLocks noChangeAspect="1" noChangeShapeType="1"/>
            </p:cNvSpPr>
            <p:nvPr/>
          </p:nvSpPr>
          <p:spPr bwMode="auto">
            <a:xfrm>
              <a:off x="10891100" y="2251382"/>
              <a:ext cx="9683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cxnSp>
          <p:nvCxnSpPr>
            <p:cNvPr id="1236" name="Straight Connector 1235"/>
            <p:cNvCxnSpPr>
              <a:stCxn id="1230" idx="1"/>
            </p:cNvCxnSpPr>
            <p:nvPr/>
          </p:nvCxnSpPr>
          <p:spPr>
            <a:xfrm>
              <a:off x="11084775" y="2348305"/>
              <a:ext cx="0" cy="451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1" name="Straight Arrow Connector 1810"/>
          <p:cNvCxnSpPr/>
          <p:nvPr/>
        </p:nvCxnSpPr>
        <p:spPr>
          <a:xfrm>
            <a:off x="404743" y="2128978"/>
            <a:ext cx="0" cy="4083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3" name="Straight Connector 1812"/>
          <p:cNvCxnSpPr/>
          <p:nvPr/>
        </p:nvCxnSpPr>
        <p:spPr>
          <a:xfrm>
            <a:off x="299380" y="2141045"/>
            <a:ext cx="210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4" name="Straight Connector 1813"/>
          <p:cNvCxnSpPr/>
          <p:nvPr/>
        </p:nvCxnSpPr>
        <p:spPr>
          <a:xfrm>
            <a:off x="289326" y="2537517"/>
            <a:ext cx="210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8" name="Straight Connector 1817"/>
          <p:cNvCxnSpPr/>
          <p:nvPr/>
        </p:nvCxnSpPr>
        <p:spPr>
          <a:xfrm>
            <a:off x="2191634" y="1980009"/>
            <a:ext cx="0" cy="77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9" name="Straight Connector 1818"/>
          <p:cNvCxnSpPr/>
          <p:nvPr/>
        </p:nvCxnSpPr>
        <p:spPr>
          <a:xfrm>
            <a:off x="2944478" y="1980009"/>
            <a:ext cx="0" cy="77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0" name="Down Arrow 1819"/>
          <p:cNvSpPr/>
          <p:nvPr/>
        </p:nvSpPr>
        <p:spPr>
          <a:xfrm>
            <a:off x="2214546" y="2714620"/>
            <a:ext cx="301528" cy="43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1868" name="Straight Connector 1867"/>
          <p:cNvCxnSpPr/>
          <p:nvPr/>
        </p:nvCxnSpPr>
        <p:spPr>
          <a:xfrm rot="5400000">
            <a:off x="1011949" y="2083048"/>
            <a:ext cx="0" cy="540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9" name="Straight Connector 1868"/>
          <p:cNvCxnSpPr/>
          <p:nvPr/>
        </p:nvCxnSpPr>
        <p:spPr>
          <a:xfrm>
            <a:off x="980418" y="2160916"/>
            <a:ext cx="0" cy="44180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Rectangle 674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1" name="Rectangle 690"/>
          <p:cNvSpPr/>
          <p:nvPr/>
        </p:nvSpPr>
        <p:spPr>
          <a:xfrm>
            <a:off x="1573094" y="5772085"/>
            <a:ext cx="173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LEAD SCREW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54" name="Picture 8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3286124"/>
            <a:ext cx="1857388" cy="1556755"/>
          </a:xfrm>
          <a:prstGeom prst="rect">
            <a:avLst/>
          </a:prstGeom>
        </p:spPr>
      </p:pic>
      <p:sp>
        <p:nvSpPr>
          <p:cNvPr id="856" name="TextBox 855"/>
          <p:cNvSpPr txBox="1"/>
          <p:nvPr/>
        </p:nvSpPr>
        <p:spPr>
          <a:xfrm>
            <a:off x="1785918" y="5000636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rgbClr val="C00000"/>
                </a:solidFill>
              </a:rPr>
              <a:t>ACTUAL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857" name="TextBox 856"/>
          <p:cNvSpPr txBox="1"/>
          <p:nvPr/>
        </p:nvSpPr>
        <p:spPr>
          <a:xfrm>
            <a:off x="4786314" y="5000636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>
                <a:solidFill>
                  <a:srgbClr val="C00000"/>
                </a:solidFill>
              </a:rPr>
              <a:t>ACTUAL and SCHEMATIC overlapped</a:t>
            </a:r>
            <a:endParaRPr lang="en-IN" sz="1200" dirty="0">
              <a:solidFill>
                <a:srgbClr val="C00000"/>
              </a:solidFill>
            </a:endParaRPr>
          </a:p>
        </p:txBody>
      </p:sp>
      <p:sp>
        <p:nvSpPr>
          <p:cNvPr id="724" name="Down Arrow 723"/>
          <p:cNvSpPr/>
          <p:nvPr/>
        </p:nvSpPr>
        <p:spPr>
          <a:xfrm rot="16200000">
            <a:off x="3781534" y="3862276"/>
            <a:ext cx="301528" cy="43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pic>
        <p:nvPicPr>
          <p:cNvPr id="725" name="Picture 7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3357562"/>
            <a:ext cx="1756754" cy="1507821"/>
          </a:xfrm>
          <a:prstGeom prst="rect">
            <a:avLst/>
          </a:prstGeom>
        </p:spPr>
      </p:pic>
      <p:grpSp>
        <p:nvGrpSpPr>
          <p:cNvPr id="726" name="Group 725"/>
          <p:cNvGrpSpPr/>
          <p:nvPr/>
        </p:nvGrpSpPr>
        <p:grpSpPr>
          <a:xfrm>
            <a:off x="5074816" y="3388924"/>
            <a:ext cx="437895" cy="1461676"/>
            <a:chOff x="3288122" y="3294591"/>
            <a:chExt cx="437895" cy="1461676"/>
          </a:xfrm>
        </p:grpSpPr>
        <p:sp>
          <p:nvSpPr>
            <p:cNvPr id="727" name="Line 8"/>
            <p:cNvSpPr>
              <a:spLocks noChangeShapeType="1"/>
            </p:cNvSpPr>
            <p:nvPr/>
          </p:nvSpPr>
          <p:spPr bwMode="auto">
            <a:xfrm flipH="1" flipV="1">
              <a:off x="3288122" y="3294591"/>
              <a:ext cx="213124" cy="1456089"/>
            </a:xfrm>
            <a:prstGeom prst="line">
              <a:avLst/>
            </a:prstGeom>
            <a:no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cxnSp>
          <p:nvCxnSpPr>
            <p:cNvPr id="728" name="Straight Connector 727"/>
            <p:cNvCxnSpPr/>
            <p:nvPr/>
          </p:nvCxnSpPr>
          <p:spPr>
            <a:xfrm flipV="1">
              <a:off x="3503712" y="3297936"/>
              <a:ext cx="222305" cy="1458331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9" name="TextBox 728"/>
          <p:cNvSpPr txBox="1"/>
          <p:nvPr/>
        </p:nvSpPr>
        <p:spPr>
          <a:xfrm>
            <a:off x="7286644" y="4071942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H = 0.5P</a:t>
            </a:r>
            <a:endParaRPr lang="en-IN" sz="1200" dirty="0"/>
          </a:p>
        </p:txBody>
      </p:sp>
      <p:cxnSp>
        <p:nvCxnSpPr>
          <p:cNvPr id="730" name="Straight Connector 729"/>
          <p:cNvCxnSpPr/>
          <p:nvPr/>
        </p:nvCxnSpPr>
        <p:spPr>
          <a:xfrm>
            <a:off x="5002682" y="4112773"/>
            <a:ext cx="187395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1" name="Line 5"/>
          <p:cNvSpPr>
            <a:spLocks noChangeShapeType="1"/>
          </p:cNvSpPr>
          <p:nvPr/>
        </p:nvSpPr>
        <p:spPr bwMode="auto">
          <a:xfrm flipV="1">
            <a:off x="5075154" y="3392272"/>
            <a:ext cx="0" cy="1452563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32" name="Line 8"/>
          <p:cNvSpPr>
            <a:spLocks noChangeShapeType="1"/>
          </p:cNvSpPr>
          <p:nvPr/>
        </p:nvSpPr>
        <p:spPr bwMode="auto">
          <a:xfrm flipH="1" flipV="1">
            <a:off x="5075153" y="3392269"/>
            <a:ext cx="213124" cy="1456089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733" name="Group 732"/>
          <p:cNvGrpSpPr/>
          <p:nvPr/>
        </p:nvGrpSpPr>
        <p:grpSpPr>
          <a:xfrm>
            <a:off x="5733933" y="3008228"/>
            <a:ext cx="435520" cy="344389"/>
            <a:chOff x="3503712" y="4587657"/>
            <a:chExt cx="435520" cy="344389"/>
          </a:xfrm>
        </p:grpSpPr>
        <p:cxnSp>
          <p:nvCxnSpPr>
            <p:cNvPr id="734" name="Straight Connector 733"/>
            <p:cNvCxnSpPr/>
            <p:nvPr/>
          </p:nvCxnSpPr>
          <p:spPr>
            <a:xfrm>
              <a:off x="3503712" y="4740625"/>
              <a:ext cx="0" cy="191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>
              <a:off x="3939232" y="4740625"/>
              <a:ext cx="0" cy="191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6" name="TextBox 735"/>
            <p:cNvSpPr txBox="1"/>
            <p:nvPr/>
          </p:nvSpPr>
          <p:spPr>
            <a:xfrm>
              <a:off x="3587153" y="4587657"/>
              <a:ext cx="26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/>
                <a:t>P</a:t>
              </a:r>
            </a:p>
          </p:txBody>
        </p:sp>
        <p:cxnSp>
          <p:nvCxnSpPr>
            <p:cNvPr id="737" name="Straight Arrow Connector 736"/>
            <p:cNvCxnSpPr/>
            <p:nvPr/>
          </p:nvCxnSpPr>
          <p:spPr>
            <a:xfrm flipH="1">
              <a:off x="3504820" y="4842115"/>
              <a:ext cx="43354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8" name="Line 50"/>
          <p:cNvSpPr>
            <a:spLocks noChangeShapeType="1"/>
          </p:cNvSpPr>
          <p:nvPr/>
        </p:nvSpPr>
        <p:spPr bwMode="auto">
          <a:xfrm flipV="1">
            <a:off x="5289743" y="4626948"/>
            <a:ext cx="34347" cy="223652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39" name="Line 61"/>
          <p:cNvSpPr>
            <a:spLocks noChangeShapeType="1"/>
          </p:cNvSpPr>
          <p:nvPr/>
        </p:nvSpPr>
        <p:spPr bwMode="auto">
          <a:xfrm flipH="1" flipV="1">
            <a:off x="5289612" y="3609657"/>
            <a:ext cx="106574" cy="508745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40" name="Line 50"/>
          <p:cNvSpPr>
            <a:spLocks noChangeShapeType="1"/>
          </p:cNvSpPr>
          <p:nvPr/>
        </p:nvSpPr>
        <p:spPr bwMode="auto">
          <a:xfrm flipV="1">
            <a:off x="5252397" y="3387747"/>
            <a:ext cx="33980" cy="221256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741" name="Group 740"/>
          <p:cNvGrpSpPr/>
          <p:nvPr/>
        </p:nvGrpSpPr>
        <p:grpSpPr>
          <a:xfrm>
            <a:off x="5289201" y="3385929"/>
            <a:ext cx="435271" cy="1462429"/>
            <a:chOff x="3502507" y="3291596"/>
            <a:chExt cx="435271" cy="1462429"/>
          </a:xfrm>
        </p:grpSpPr>
        <p:sp>
          <p:nvSpPr>
            <p:cNvPr id="742" name="Line 8"/>
            <p:cNvSpPr>
              <a:spLocks noChangeShapeType="1"/>
            </p:cNvSpPr>
            <p:nvPr/>
          </p:nvSpPr>
          <p:spPr bwMode="auto">
            <a:xfrm flipH="1" flipV="1">
              <a:off x="3724654" y="3291596"/>
              <a:ext cx="213124" cy="1456089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43" name="Line 8"/>
            <p:cNvSpPr>
              <a:spLocks noChangeShapeType="1"/>
            </p:cNvSpPr>
            <p:nvPr/>
          </p:nvSpPr>
          <p:spPr bwMode="auto">
            <a:xfrm flipH="1" flipV="1">
              <a:off x="3502507" y="3297936"/>
              <a:ext cx="213124" cy="1456089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cxnSp>
        <p:nvCxnSpPr>
          <p:cNvPr id="744" name="Straight Connector 743"/>
          <p:cNvCxnSpPr/>
          <p:nvPr/>
        </p:nvCxnSpPr>
        <p:spPr>
          <a:xfrm flipV="1">
            <a:off x="5290505" y="3388207"/>
            <a:ext cx="0" cy="145833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5" name="Group 744"/>
          <p:cNvGrpSpPr/>
          <p:nvPr/>
        </p:nvGrpSpPr>
        <p:grpSpPr>
          <a:xfrm>
            <a:off x="5074097" y="3386091"/>
            <a:ext cx="2002209" cy="317899"/>
            <a:chOff x="3287403" y="3291758"/>
            <a:chExt cx="2002209" cy="317899"/>
          </a:xfrm>
        </p:grpSpPr>
        <p:cxnSp>
          <p:nvCxnSpPr>
            <p:cNvPr id="746" name="Straight Connector 745"/>
            <p:cNvCxnSpPr>
              <a:stCxn id="739" idx="1"/>
            </p:cNvCxnSpPr>
            <p:nvPr/>
          </p:nvCxnSpPr>
          <p:spPr>
            <a:xfrm flipH="1" flipV="1">
              <a:off x="5288289" y="3383974"/>
              <a:ext cx="1323" cy="225683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flipV="1">
              <a:off x="3287403" y="3291758"/>
              <a:ext cx="0" cy="220795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8" name="Group 747"/>
          <p:cNvGrpSpPr/>
          <p:nvPr/>
        </p:nvGrpSpPr>
        <p:grpSpPr>
          <a:xfrm>
            <a:off x="4751387" y="3369651"/>
            <a:ext cx="2076501" cy="1502763"/>
            <a:chOff x="2964693" y="3275318"/>
            <a:chExt cx="2076501" cy="1502763"/>
          </a:xfrm>
        </p:grpSpPr>
        <p:cxnSp>
          <p:nvCxnSpPr>
            <p:cNvPr id="749" name="Straight Connector 748"/>
            <p:cNvCxnSpPr/>
            <p:nvPr/>
          </p:nvCxnSpPr>
          <p:spPr>
            <a:xfrm>
              <a:off x="3287511" y="4531029"/>
              <a:ext cx="1753683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0" name="Group 21"/>
            <p:cNvGrpSpPr/>
            <p:nvPr/>
          </p:nvGrpSpPr>
          <p:grpSpPr>
            <a:xfrm>
              <a:off x="2967758" y="4513686"/>
              <a:ext cx="289512" cy="264395"/>
              <a:chOff x="2967758" y="4513686"/>
              <a:chExt cx="289512" cy="264395"/>
            </a:xfrm>
          </p:grpSpPr>
          <p:cxnSp>
            <p:nvCxnSpPr>
              <p:cNvPr id="756" name="Straight Connector 755"/>
              <p:cNvCxnSpPr/>
              <p:nvPr/>
            </p:nvCxnSpPr>
            <p:spPr>
              <a:xfrm>
                <a:off x="3067149" y="4526837"/>
                <a:ext cx="1901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7" name="TextBox 756"/>
              <p:cNvSpPr txBox="1"/>
              <p:nvPr/>
            </p:nvSpPr>
            <p:spPr>
              <a:xfrm rot="16200000">
                <a:off x="2974060" y="4507384"/>
                <a:ext cx="26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dirty="0"/>
                  <a:t>H</a:t>
                </a:r>
              </a:p>
            </p:txBody>
          </p:sp>
          <p:cxnSp>
            <p:nvCxnSpPr>
              <p:cNvPr id="758" name="Straight Arrow Connector 757"/>
              <p:cNvCxnSpPr/>
              <p:nvPr/>
            </p:nvCxnSpPr>
            <p:spPr>
              <a:xfrm>
                <a:off x="3210938" y="4526838"/>
                <a:ext cx="0" cy="2178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1" name="Group 22"/>
            <p:cNvGrpSpPr/>
            <p:nvPr/>
          </p:nvGrpSpPr>
          <p:grpSpPr>
            <a:xfrm>
              <a:off x="2964693" y="3275318"/>
              <a:ext cx="279913" cy="264395"/>
              <a:chOff x="2964693" y="3275318"/>
              <a:chExt cx="279913" cy="264395"/>
            </a:xfrm>
          </p:grpSpPr>
          <p:cxnSp>
            <p:nvCxnSpPr>
              <p:cNvPr id="753" name="Straight Connector 752"/>
              <p:cNvCxnSpPr/>
              <p:nvPr/>
            </p:nvCxnSpPr>
            <p:spPr>
              <a:xfrm>
                <a:off x="3054485" y="3510043"/>
                <a:ext cx="19012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4" name="TextBox 753"/>
              <p:cNvSpPr txBox="1"/>
              <p:nvPr/>
            </p:nvSpPr>
            <p:spPr>
              <a:xfrm rot="16200000">
                <a:off x="2970995" y="3269016"/>
                <a:ext cx="26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dirty="0"/>
                  <a:t>H</a:t>
                </a:r>
              </a:p>
            </p:txBody>
          </p:sp>
          <p:cxnSp>
            <p:nvCxnSpPr>
              <p:cNvPr id="755" name="Straight Arrow Connector 754"/>
              <p:cNvCxnSpPr/>
              <p:nvPr/>
            </p:nvCxnSpPr>
            <p:spPr>
              <a:xfrm>
                <a:off x="3210938" y="3292159"/>
                <a:ext cx="0" cy="2178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2" name="Straight Connector 751"/>
            <p:cNvCxnSpPr/>
            <p:nvPr/>
          </p:nvCxnSpPr>
          <p:spPr>
            <a:xfrm>
              <a:off x="3287511" y="3514670"/>
              <a:ext cx="1753683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9" name="Straight Connector 758"/>
          <p:cNvCxnSpPr/>
          <p:nvPr/>
        </p:nvCxnSpPr>
        <p:spPr>
          <a:xfrm flipV="1">
            <a:off x="5068238" y="3383801"/>
            <a:ext cx="222305" cy="1458331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0" name="Group 759"/>
          <p:cNvGrpSpPr/>
          <p:nvPr/>
        </p:nvGrpSpPr>
        <p:grpSpPr>
          <a:xfrm>
            <a:off x="5510605" y="3383974"/>
            <a:ext cx="215515" cy="225683"/>
            <a:chOff x="3287403" y="3289641"/>
            <a:chExt cx="215515" cy="225683"/>
          </a:xfrm>
        </p:grpSpPr>
        <p:cxnSp>
          <p:nvCxnSpPr>
            <p:cNvPr id="761" name="Straight Connector 760"/>
            <p:cNvCxnSpPr/>
            <p:nvPr/>
          </p:nvCxnSpPr>
          <p:spPr>
            <a:xfrm flipH="1" flipV="1">
              <a:off x="3501595" y="3289641"/>
              <a:ext cx="1323" cy="225683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/>
            <p:cNvCxnSpPr/>
            <p:nvPr/>
          </p:nvCxnSpPr>
          <p:spPr>
            <a:xfrm flipV="1">
              <a:off x="3287403" y="3291758"/>
              <a:ext cx="0" cy="220795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3" name="Group 28"/>
          <p:cNvGrpSpPr/>
          <p:nvPr/>
        </p:nvGrpSpPr>
        <p:grpSpPr>
          <a:xfrm rot="5400000">
            <a:off x="5447938" y="3054417"/>
            <a:ext cx="341306" cy="264395"/>
            <a:chOff x="3149959" y="2945773"/>
            <a:chExt cx="341306" cy="264395"/>
          </a:xfrm>
        </p:grpSpPr>
        <p:cxnSp>
          <p:nvCxnSpPr>
            <p:cNvPr id="764" name="Straight Connector 763"/>
            <p:cNvCxnSpPr/>
            <p:nvPr/>
          </p:nvCxnSpPr>
          <p:spPr>
            <a:xfrm>
              <a:off x="3301144" y="3180498"/>
              <a:ext cx="1901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5" name="TextBox 764"/>
            <p:cNvSpPr txBox="1"/>
            <p:nvPr/>
          </p:nvSpPr>
          <p:spPr>
            <a:xfrm rot="16200000">
              <a:off x="3156261" y="2939471"/>
              <a:ext cx="26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/>
                <a:t>H</a:t>
              </a:r>
            </a:p>
          </p:txBody>
        </p:sp>
        <p:cxnSp>
          <p:nvCxnSpPr>
            <p:cNvPr id="766" name="Straight Arrow Connector 765"/>
            <p:cNvCxnSpPr/>
            <p:nvPr/>
          </p:nvCxnSpPr>
          <p:spPr>
            <a:xfrm>
              <a:off x="3396204" y="2962614"/>
              <a:ext cx="0" cy="21788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>
              <a:off x="3301144" y="2963349"/>
              <a:ext cx="1901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8" name="Group 767"/>
          <p:cNvGrpSpPr/>
          <p:nvPr/>
        </p:nvGrpSpPr>
        <p:grpSpPr>
          <a:xfrm>
            <a:off x="5075827" y="3008228"/>
            <a:ext cx="435520" cy="344389"/>
            <a:chOff x="3503712" y="4587657"/>
            <a:chExt cx="435520" cy="344389"/>
          </a:xfrm>
        </p:grpSpPr>
        <p:cxnSp>
          <p:nvCxnSpPr>
            <p:cNvPr id="769" name="Straight Connector 768"/>
            <p:cNvCxnSpPr/>
            <p:nvPr/>
          </p:nvCxnSpPr>
          <p:spPr>
            <a:xfrm>
              <a:off x="3503712" y="4740625"/>
              <a:ext cx="0" cy="191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>
              <a:off x="3939232" y="4740625"/>
              <a:ext cx="0" cy="191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1" name="TextBox 770"/>
            <p:cNvSpPr txBox="1"/>
            <p:nvPr/>
          </p:nvSpPr>
          <p:spPr>
            <a:xfrm>
              <a:off x="3587153" y="4587657"/>
              <a:ext cx="26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 smtClean="0"/>
                <a:t>L</a:t>
              </a:r>
              <a:endParaRPr lang="en-IN" sz="1200" dirty="0"/>
            </a:p>
          </p:txBody>
        </p:sp>
        <p:cxnSp>
          <p:nvCxnSpPr>
            <p:cNvPr id="772" name="Straight Arrow Connector 771"/>
            <p:cNvCxnSpPr/>
            <p:nvPr/>
          </p:nvCxnSpPr>
          <p:spPr>
            <a:xfrm flipH="1">
              <a:off x="3504820" y="4842115"/>
              <a:ext cx="43354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3" name="TextBox 772"/>
          <p:cNvSpPr txBox="1"/>
          <p:nvPr/>
        </p:nvSpPr>
        <p:spPr>
          <a:xfrm>
            <a:off x="7295270" y="4286256"/>
            <a:ext cx="650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L=P </a:t>
            </a:r>
            <a:endParaRPr lang="en-IN" sz="1200" dirty="0"/>
          </a:p>
        </p:txBody>
      </p:sp>
      <p:grpSp>
        <p:nvGrpSpPr>
          <p:cNvPr id="774" name="Group 773"/>
          <p:cNvGrpSpPr/>
          <p:nvPr/>
        </p:nvGrpSpPr>
        <p:grpSpPr>
          <a:xfrm>
            <a:off x="5500873" y="4621672"/>
            <a:ext cx="227956" cy="225683"/>
            <a:chOff x="3714179" y="4527339"/>
            <a:chExt cx="227956" cy="225683"/>
          </a:xfrm>
        </p:grpSpPr>
        <p:cxnSp>
          <p:nvCxnSpPr>
            <p:cNvPr id="775" name="Straight Connector 774"/>
            <p:cNvCxnSpPr/>
            <p:nvPr/>
          </p:nvCxnSpPr>
          <p:spPr>
            <a:xfrm flipH="1" flipV="1">
              <a:off x="3714179" y="4527339"/>
              <a:ext cx="1323" cy="225683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/>
            <p:nvPr/>
          </p:nvCxnSpPr>
          <p:spPr>
            <a:xfrm flipH="1" flipV="1">
              <a:off x="3940812" y="4527339"/>
              <a:ext cx="1323" cy="225683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7" name="Group 776"/>
          <p:cNvGrpSpPr/>
          <p:nvPr/>
        </p:nvGrpSpPr>
        <p:grpSpPr>
          <a:xfrm>
            <a:off x="5074549" y="3605705"/>
            <a:ext cx="433140" cy="1018068"/>
            <a:chOff x="3287855" y="3511372"/>
            <a:chExt cx="433140" cy="1018068"/>
          </a:xfrm>
        </p:grpSpPr>
        <p:sp>
          <p:nvSpPr>
            <p:cNvPr id="778" name="Line 61"/>
            <p:cNvSpPr>
              <a:spLocks noChangeShapeType="1"/>
            </p:cNvSpPr>
            <p:nvPr/>
          </p:nvSpPr>
          <p:spPr bwMode="auto">
            <a:xfrm flipH="1" flipV="1">
              <a:off x="3287855" y="3511372"/>
              <a:ext cx="213269" cy="1018068"/>
            </a:xfrm>
            <a:prstGeom prst="line">
              <a:avLst/>
            </a:prstGeom>
            <a:no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79" name="Line 61"/>
            <p:cNvSpPr>
              <a:spLocks noChangeShapeType="1"/>
            </p:cNvSpPr>
            <p:nvPr/>
          </p:nvSpPr>
          <p:spPr bwMode="auto">
            <a:xfrm flipH="1">
              <a:off x="3507726" y="3511372"/>
              <a:ext cx="213269" cy="1018068"/>
            </a:xfrm>
            <a:prstGeom prst="line">
              <a:avLst/>
            </a:prstGeom>
            <a:noFill/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780" name="Line 61"/>
          <p:cNvSpPr>
            <a:spLocks noChangeShapeType="1"/>
          </p:cNvSpPr>
          <p:nvPr/>
        </p:nvSpPr>
        <p:spPr bwMode="auto">
          <a:xfrm flipH="1" flipV="1">
            <a:off x="5287512" y="3605705"/>
            <a:ext cx="213269" cy="1018068"/>
          </a:xfrm>
          <a:prstGeom prst="line">
            <a:avLst/>
          </a:prstGeom>
          <a:noFill/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781" name="Group 780"/>
          <p:cNvGrpSpPr/>
          <p:nvPr/>
        </p:nvGrpSpPr>
        <p:grpSpPr>
          <a:xfrm>
            <a:off x="4541725" y="3386365"/>
            <a:ext cx="2286163" cy="1458462"/>
            <a:chOff x="2755031" y="3292032"/>
            <a:chExt cx="2286163" cy="1458462"/>
          </a:xfrm>
        </p:grpSpPr>
        <p:cxnSp>
          <p:nvCxnSpPr>
            <p:cNvPr id="782" name="Straight Connector 781"/>
            <p:cNvCxnSpPr/>
            <p:nvPr/>
          </p:nvCxnSpPr>
          <p:spPr>
            <a:xfrm>
              <a:off x="3287511" y="3292032"/>
              <a:ext cx="1753683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3" name="Group 19"/>
            <p:cNvGrpSpPr/>
            <p:nvPr/>
          </p:nvGrpSpPr>
          <p:grpSpPr>
            <a:xfrm>
              <a:off x="2755031" y="3292159"/>
              <a:ext cx="501142" cy="1452564"/>
              <a:chOff x="2755031" y="3292159"/>
              <a:chExt cx="501142" cy="1452564"/>
            </a:xfrm>
          </p:grpSpPr>
          <p:cxnSp>
            <p:nvCxnSpPr>
              <p:cNvPr id="785" name="Straight Connector 784"/>
              <p:cNvCxnSpPr/>
              <p:nvPr/>
            </p:nvCxnSpPr>
            <p:spPr>
              <a:xfrm>
                <a:off x="2825421" y="3292159"/>
                <a:ext cx="4215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/>
              <p:cNvCxnSpPr/>
              <p:nvPr/>
            </p:nvCxnSpPr>
            <p:spPr>
              <a:xfrm>
                <a:off x="2834605" y="4744721"/>
                <a:ext cx="4215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Arrow Connector 786"/>
              <p:cNvCxnSpPr/>
              <p:nvPr/>
            </p:nvCxnSpPr>
            <p:spPr>
              <a:xfrm>
                <a:off x="2992755" y="3292160"/>
                <a:ext cx="0" cy="14525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8" name="TextBox 787"/>
              <p:cNvSpPr txBox="1"/>
              <p:nvPr/>
            </p:nvSpPr>
            <p:spPr>
              <a:xfrm rot="16200000">
                <a:off x="2761333" y="3847228"/>
                <a:ext cx="26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dirty="0"/>
                  <a:t>D</a:t>
                </a:r>
              </a:p>
            </p:txBody>
          </p:sp>
        </p:grpSp>
        <p:cxnSp>
          <p:nvCxnSpPr>
            <p:cNvPr id="784" name="Straight Connector 783"/>
            <p:cNvCxnSpPr/>
            <p:nvPr/>
          </p:nvCxnSpPr>
          <p:spPr>
            <a:xfrm>
              <a:off x="3287511" y="4750494"/>
              <a:ext cx="1753683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0" name="Group 789"/>
          <p:cNvGrpSpPr/>
          <p:nvPr/>
        </p:nvGrpSpPr>
        <p:grpSpPr>
          <a:xfrm>
            <a:off x="5069221" y="3385929"/>
            <a:ext cx="655258" cy="1456788"/>
            <a:chOff x="3282527" y="3291596"/>
            <a:chExt cx="655258" cy="1456788"/>
          </a:xfrm>
        </p:grpSpPr>
        <p:grpSp>
          <p:nvGrpSpPr>
            <p:cNvPr id="791" name="Group 41"/>
            <p:cNvGrpSpPr/>
            <p:nvPr/>
          </p:nvGrpSpPr>
          <p:grpSpPr>
            <a:xfrm>
              <a:off x="3502248" y="3291596"/>
              <a:ext cx="435537" cy="1456788"/>
              <a:chOff x="3502248" y="3291596"/>
              <a:chExt cx="435537" cy="1456788"/>
            </a:xfrm>
          </p:grpSpPr>
          <p:cxnSp>
            <p:nvCxnSpPr>
              <p:cNvPr id="793" name="Straight Connector 792"/>
              <p:cNvCxnSpPr/>
              <p:nvPr/>
            </p:nvCxnSpPr>
            <p:spPr>
              <a:xfrm>
                <a:off x="3502248" y="3291596"/>
                <a:ext cx="222406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>
                <a:off x="3715379" y="4748384"/>
                <a:ext cx="222406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2" name="Straight Connector 791"/>
            <p:cNvCxnSpPr/>
            <p:nvPr/>
          </p:nvCxnSpPr>
          <p:spPr>
            <a:xfrm>
              <a:off x="3282527" y="4747614"/>
              <a:ext cx="222406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5" name="Line 28"/>
          <p:cNvSpPr>
            <a:spLocks noChangeShapeType="1"/>
          </p:cNvSpPr>
          <p:nvPr/>
        </p:nvSpPr>
        <p:spPr bwMode="auto">
          <a:xfrm>
            <a:off x="5289344" y="4623870"/>
            <a:ext cx="182207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96" name="Line 61"/>
          <p:cNvSpPr>
            <a:spLocks noChangeShapeType="1"/>
          </p:cNvSpPr>
          <p:nvPr/>
        </p:nvSpPr>
        <p:spPr bwMode="auto">
          <a:xfrm flipH="1" flipV="1">
            <a:off x="5180776" y="4112662"/>
            <a:ext cx="106574" cy="508745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97" name="Line 28"/>
          <p:cNvSpPr>
            <a:spLocks noChangeShapeType="1"/>
          </p:cNvSpPr>
          <p:nvPr/>
        </p:nvSpPr>
        <p:spPr bwMode="auto">
          <a:xfrm>
            <a:off x="5105758" y="3609003"/>
            <a:ext cx="182207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798" name="Group 797"/>
          <p:cNvGrpSpPr/>
          <p:nvPr/>
        </p:nvGrpSpPr>
        <p:grpSpPr>
          <a:xfrm>
            <a:off x="5728677" y="3606465"/>
            <a:ext cx="981086" cy="509323"/>
            <a:chOff x="3941983" y="3512132"/>
            <a:chExt cx="981086" cy="509323"/>
          </a:xfrm>
        </p:grpSpPr>
        <p:sp>
          <p:nvSpPr>
            <p:cNvPr id="799" name="Line 61"/>
            <p:cNvSpPr>
              <a:spLocks noChangeShapeType="1"/>
            </p:cNvSpPr>
            <p:nvPr/>
          </p:nvSpPr>
          <p:spPr bwMode="auto">
            <a:xfrm flipH="1" flipV="1">
              <a:off x="3941983" y="3512471"/>
              <a:ext cx="106574" cy="508745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00" name="Line 61"/>
            <p:cNvSpPr>
              <a:spLocks noChangeShapeType="1"/>
            </p:cNvSpPr>
            <p:nvPr/>
          </p:nvSpPr>
          <p:spPr bwMode="auto">
            <a:xfrm flipH="1" flipV="1">
              <a:off x="4377975" y="3512132"/>
              <a:ext cx="106574" cy="508745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01" name="Line 61"/>
            <p:cNvSpPr>
              <a:spLocks noChangeShapeType="1"/>
            </p:cNvSpPr>
            <p:nvPr/>
          </p:nvSpPr>
          <p:spPr bwMode="auto">
            <a:xfrm flipH="1" flipV="1">
              <a:off x="4816495" y="3512710"/>
              <a:ext cx="106574" cy="508745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803" name="Group 802"/>
          <p:cNvGrpSpPr/>
          <p:nvPr/>
        </p:nvGrpSpPr>
        <p:grpSpPr>
          <a:xfrm>
            <a:off x="5691462" y="3384555"/>
            <a:ext cx="946205" cy="1463431"/>
            <a:chOff x="3904768" y="3290222"/>
            <a:chExt cx="946205" cy="1463431"/>
          </a:xfrm>
        </p:grpSpPr>
        <p:sp>
          <p:nvSpPr>
            <p:cNvPr id="804" name="Line 50"/>
            <p:cNvSpPr>
              <a:spLocks noChangeShapeType="1"/>
            </p:cNvSpPr>
            <p:nvPr/>
          </p:nvSpPr>
          <p:spPr bwMode="auto">
            <a:xfrm flipV="1">
              <a:off x="3942114" y="4529762"/>
              <a:ext cx="34347" cy="223652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25" name="Line 50"/>
            <p:cNvSpPr>
              <a:spLocks noChangeShapeType="1"/>
            </p:cNvSpPr>
            <p:nvPr/>
          </p:nvSpPr>
          <p:spPr bwMode="auto">
            <a:xfrm flipV="1">
              <a:off x="3904768" y="3290561"/>
              <a:ext cx="33980" cy="221256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26" name="Line 50"/>
            <p:cNvSpPr>
              <a:spLocks noChangeShapeType="1"/>
            </p:cNvSpPr>
            <p:nvPr/>
          </p:nvSpPr>
          <p:spPr bwMode="auto">
            <a:xfrm flipV="1">
              <a:off x="4378106" y="4529423"/>
              <a:ext cx="34347" cy="223652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53" name="Line 50"/>
            <p:cNvSpPr>
              <a:spLocks noChangeShapeType="1"/>
            </p:cNvSpPr>
            <p:nvPr/>
          </p:nvSpPr>
          <p:spPr bwMode="auto">
            <a:xfrm flipV="1">
              <a:off x="4340760" y="3290222"/>
              <a:ext cx="33980" cy="221256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58" name="Line 50"/>
            <p:cNvSpPr>
              <a:spLocks noChangeShapeType="1"/>
            </p:cNvSpPr>
            <p:nvPr/>
          </p:nvSpPr>
          <p:spPr bwMode="auto">
            <a:xfrm flipV="1">
              <a:off x="4816626" y="4530001"/>
              <a:ext cx="34347" cy="223652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59" name="Line 50"/>
            <p:cNvSpPr>
              <a:spLocks noChangeShapeType="1"/>
            </p:cNvSpPr>
            <p:nvPr/>
          </p:nvSpPr>
          <p:spPr bwMode="auto">
            <a:xfrm flipV="1">
              <a:off x="4779280" y="3290800"/>
              <a:ext cx="33980" cy="221256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860" name="Group 859"/>
          <p:cNvGrpSpPr/>
          <p:nvPr/>
        </p:nvGrpSpPr>
        <p:grpSpPr>
          <a:xfrm>
            <a:off x="5728266" y="3382737"/>
            <a:ext cx="1087636" cy="1463007"/>
            <a:chOff x="3941572" y="3288404"/>
            <a:chExt cx="1087636" cy="1463007"/>
          </a:xfrm>
        </p:grpSpPr>
        <p:sp>
          <p:nvSpPr>
            <p:cNvPr id="861" name="Line 8"/>
            <p:cNvSpPr>
              <a:spLocks noChangeShapeType="1"/>
            </p:cNvSpPr>
            <p:nvPr/>
          </p:nvSpPr>
          <p:spPr bwMode="auto">
            <a:xfrm flipH="1" flipV="1">
              <a:off x="4163719" y="3288743"/>
              <a:ext cx="213124" cy="1456089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62" name="Line 8"/>
            <p:cNvSpPr>
              <a:spLocks noChangeShapeType="1"/>
            </p:cNvSpPr>
            <p:nvPr/>
          </p:nvSpPr>
          <p:spPr bwMode="auto">
            <a:xfrm flipH="1" flipV="1">
              <a:off x="3941572" y="3295083"/>
              <a:ext cx="213124" cy="1456089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63" name="Line 8"/>
            <p:cNvSpPr>
              <a:spLocks noChangeShapeType="1"/>
            </p:cNvSpPr>
            <p:nvPr/>
          </p:nvSpPr>
          <p:spPr bwMode="auto">
            <a:xfrm flipH="1" flipV="1">
              <a:off x="4599711" y="3288404"/>
              <a:ext cx="213124" cy="1456089"/>
            </a:xfrm>
            <a:prstGeom prst="line">
              <a:avLst/>
            </a:pr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64" name="Line 8"/>
            <p:cNvSpPr>
              <a:spLocks noChangeShapeType="1"/>
            </p:cNvSpPr>
            <p:nvPr/>
          </p:nvSpPr>
          <p:spPr bwMode="auto">
            <a:xfrm flipH="1" flipV="1">
              <a:off x="4377564" y="3294744"/>
              <a:ext cx="213124" cy="1456089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65" name="Line 8"/>
            <p:cNvSpPr>
              <a:spLocks noChangeShapeType="1"/>
            </p:cNvSpPr>
            <p:nvPr/>
          </p:nvSpPr>
          <p:spPr bwMode="auto">
            <a:xfrm flipH="1" flipV="1">
              <a:off x="4816084" y="3295322"/>
              <a:ext cx="213124" cy="1456089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866" name="Group 865"/>
          <p:cNvGrpSpPr/>
          <p:nvPr/>
        </p:nvGrpSpPr>
        <p:grpSpPr>
          <a:xfrm>
            <a:off x="5725431" y="3382737"/>
            <a:ext cx="1099494" cy="1459244"/>
            <a:chOff x="3938737" y="3288404"/>
            <a:chExt cx="1099494" cy="1459244"/>
          </a:xfrm>
        </p:grpSpPr>
        <p:cxnSp>
          <p:nvCxnSpPr>
            <p:cNvPr id="867" name="Straight Connector 866"/>
            <p:cNvCxnSpPr/>
            <p:nvPr/>
          </p:nvCxnSpPr>
          <p:spPr>
            <a:xfrm>
              <a:off x="3941313" y="3288743"/>
              <a:ext cx="222406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/>
            <p:cNvCxnSpPr/>
            <p:nvPr/>
          </p:nvCxnSpPr>
          <p:spPr>
            <a:xfrm>
              <a:off x="4377305" y="3288404"/>
              <a:ext cx="222406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9" name="Group 49"/>
            <p:cNvGrpSpPr/>
            <p:nvPr/>
          </p:nvGrpSpPr>
          <p:grpSpPr>
            <a:xfrm>
              <a:off x="3938737" y="3288982"/>
              <a:ext cx="1099494" cy="1458666"/>
              <a:chOff x="3938737" y="3288982"/>
              <a:chExt cx="1099494" cy="1458666"/>
            </a:xfrm>
          </p:grpSpPr>
          <p:cxnSp>
            <p:nvCxnSpPr>
              <p:cNvPr id="870" name="Straight Connector 869"/>
              <p:cNvCxnSpPr/>
              <p:nvPr/>
            </p:nvCxnSpPr>
            <p:spPr>
              <a:xfrm>
                <a:off x="4154444" y="4747648"/>
                <a:ext cx="222406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>
                <a:off x="4590436" y="4747309"/>
                <a:ext cx="222406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2" name="Group 46"/>
              <p:cNvGrpSpPr/>
              <p:nvPr/>
            </p:nvGrpSpPr>
            <p:grpSpPr>
              <a:xfrm>
                <a:off x="3938737" y="3288982"/>
                <a:ext cx="1099494" cy="1256"/>
                <a:chOff x="3938737" y="3288982"/>
                <a:chExt cx="1099494" cy="1256"/>
              </a:xfrm>
            </p:grpSpPr>
            <p:sp>
              <p:nvSpPr>
                <p:cNvPr id="873" name="Line 6"/>
                <p:cNvSpPr>
                  <a:spLocks noChangeShapeType="1"/>
                </p:cNvSpPr>
                <p:nvPr/>
              </p:nvSpPr>
              <p:spPr bwMode="auto">
                <a:xfrm>
                  <a:off x="3938737" y="3290238"/>
                  <a:ext cx="225400" cy="0"/>
                </a:xfrm>
                <a:prstGeom prst="line">
                  <a:avLst/>
                </a:prstGeom>
                <a:noFill/>
                <a:ln w="0">
                  <a:solidFill>
                    <a:srgbClr val="21283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/>
                </a:p>
              </p:txBody>
            </p:sp>
            <p:cxnSp>
              <p:nvCxnSpPr>
                <p:cNvPr id="874" name="Straight Connector 873"/>
                <p:cNvCxnSpPr/>
                <p:nvPr/>
              </p:nvCxnSpPr>
              <p:spPr>
                <a:xfrm>
                  <a:off x="4815825" y="3288982"/>
                  <a:ext cx="222406" cy="0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75" name="Group 874"/>
          <p:cNvGrpSpPr/>
          <p:nvPr/>
        </p:nvGrpSpPr>
        <p:grpSpPr>
          <a:xfrm>
            <a:off x="5619841" y="4109470"/>
            <a:ext cx="981086" cy="509323"/>
            <a:chOff x="3833147" y="4015137"/>
            <a:chExt cx="981086" cy="509323"/>
          </a:xfrm>
        </p:grpSpPr>
        <p:sp>
          <p:nvSpPr>
            <p:cNvPr id="876" name="Line 61"/>
            <p:cNvSpPr>
              <a:spLocks noChangeShapeType="1"/>
            </p:cNvSpPr>
            <p:nvPr/>
          </p:nvSpPr>
          <p:spPr bwMode="auto">
            <a:xfrm flipH="1" flipV="1">
              <a:off x="3833147" y="4015476"/>
              <a:ext cx="106574" cy="508745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77" name="Line 61"/>
            <p:cNvSpPr>
              <a:spLocks noChangeShapeType="1"/>
            </p:cNvSpPr>
            <p:nvPr/>
          </p:nvSpPr>
          <p:spPr bwMode="auto">
            <a:xfrm flipH="1" flipV="1">
              <a:off x="4269139" y="4015137"/>
              <a:ext cx="106574" cy="508745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78" name="Line 61"/>
            <p:cNvSpPr>
              <a:spLocks noChangeShapeType="1"/>
            </p:cNvSpPr>
            <p:nvPr/>
          </p:nvSpPr>
          <p:spPr bwMode="auto">
            <a:xfrm flipH="1" flipV="1">
              <a:off x="4707659" y="4015715"/>
              <a:ext cx="106574" cy="508745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879" name="Group 878"/>
          <p:cNvGrpSpPr/>
          <p:nvPr/>
        </p:nvGrpSpPr>
        <p:grpSpPr>
          <a:xfrm>
            <a:off x="5544823" y="3605811"/>
            <a:ext cx="1240305" cy="1015445"/>
            <a:chOff x="3758129" y="3511478"/>
            <a:chExt cx="1240305" cy="1015445"/>
          </a:xfrm>
        </p:grpSpPr>
        <p:sp>
          <p:nvSpPr>
            <p:cNvPr id="880" name="Line 28"/>
            <p:cNvSpPr>
              <a:spLocks noChangeShapeType="1"/>
            </p:cNvSpPr>
            <p:nvPr/>
          </p:nvSpPr>
          <p:spPr bwMode="auto">
            <a:xfrm>
              <a:off x="3941715" y="4526684"/>
              <a:ext cx="182207" cy="0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1" name="Line 28"/>
            <p:cNvSpPr>
              <a:spLocks noChangeShapeType="1"/>
            </p:cNvSpPr>
            <p:nvPr/>
          </p:nvSpPr>
          <p:spPr bwMode="auto">
            <a:xfrm>
              <a:off x="3758129" y="3511817"/>
              <a:ext cx="182207" cy="0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2" name="Line 28"/>
            <p:cNvSpPr>
              <a:spLocks noChangeShapeType="1"/>
            </p:cNvSpPr>
            <p:nvPr/>
          </p:nvSpPr>
          <p:spPr bwMode="auto">
            <a:xfrm>
              <a:off x="4377707" y="4526345"/>
              <a:ext cx="182207" cy="0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3" name="Line 28"/>
            <p:cNvSpPr>
              <a:spLocks noChangeShapeType="1"/>
            </p:cNvSpPr>
            <p:nvPr/>
          </p:nvSpPr>
          <p:spPr bwMode="auto">
            <a:xfrm>
              <a:off x="4194121" y="3511478"/>
              <a:ext cx="182207" cy="0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4" name="Line 28"/>
            <p:cNvSpPr>
              <a:spLocks noChangeShapeType="1"/>
            </p:cNvSpPr>
            <p:nvPr/>
          </p:nvSpPr>
          <p:spPr bwMode="auto">
            <a:xfrm>
              <a:off x="4816227" y="4526923"/>
              <a:ext cx="182207" cy="0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5" name="Line 28"/>
            <p:cNvSpPr>
              <a:spLocks noChangeShapeType="1"/>
            </p:cNvSpPr>
            <p:nvPr/>
          </p:nvSpPr>
          <p:spPr bwMode="auto">
            <a:xfrm>
              <a:off x="4632641" y="3512056"/>
              <a:ext cx="182207" cy="0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5743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" grpId="0"/>
      <p:bldP spid="631" grpId="0" animBg="1"/>
      <p:bldP spid="632" grpId="0" animBg="1"/>
      <p:bldP spid="637" grpId="0"/>
      <p:bldP spid="1820" grpId="0" animBg="1"/>
      <p:bldP spid="691" grpId="0"/>
      <p:bldP spid="856" grpId="0"/>
      <p:bldP spid="857" grpId="0"/>
      <p:bldP spid="724" grpId="0" animBg="1"/>
      <p:bldP spid="729" grpId="0"/>
      <p:bldP spid="731" grpId="0" animBg="1"/>
      <p:bldP spid="732" grpId="0" animBg="1"/>
      <p:bldP spid="738" grpId="0" animBg="1"/>
      <p:bldP spid="739" grpId="0" animBg="1"/>
      <p:bldP spid="740" grpId="0" animBg="1"/>
      <p:bldP spid="773" grpId="0"/>
      <p:bldP spid="780" grpId="0" animBg="1"/>
      <p:bldP spid="795" grpId="0" animBg="1"/>
      <p:bldP spid="796" grpId="0" animBg="1"/>
      <p:bldP spid="7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71472" y="142852"/>
            <a:ext cx="7694235" cy="5868000"/>
            <a:chOff x="1549991" y="1484784"/>
            <a:chExt cx="5751316" cy="4386238"/>
          </a:xfrm>
        </p:grpSpPr>
        <p:pic>
          <p:nvPicPr>
            <p:cNvPr id="2056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057" t="11227" r="21671" b="7820"/>
            <a:stretch>
              <a:fillRect/>
            </a:stretch>
          </p:blipFill>
          <p:spPr bwMode="auto">
            <a:xfrm>
              <a:off x="1549991" y="1508274"/>
              <a:ext cx="1738314" cy="133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389" t="8864" r="21893" b="11168"/>
            <a:stretch>
              <a:fillRect/>
            </a:stretch>
          </p:blipFill>
          <p:spPr bwMode="auto">
            <a:xfrm>
              <a:off x="3444911" y="1514147"/>
              <a:ext cx="1726569" cy="131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055" t="10046" r="22005" b="10381"/>
            <a:stretch>
              <a:fillRect/>
            </a:stretch>
          </p:blipFill>
          <p:spPr bwMode="auto">
            <a:xfrm>
              <a:off x="5328085" y="1484784"/>
              <a:ext cx="1757890" cy="133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278" t="11031" r="21561" b="9001"/>
            <a:stretch>
              <a:fillRect/>
            </a:stretch>
          </p:blipFill>
          <p:spPr bwMode="auto">
            <a:xfrm>
              <a:off x="1549993" y="2982970"/>
              <a:ext cx="1894919" cy="1440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167" t="13197" r="21338" b="7031"/>
            <a:stretch>
              <a:fillRect/>
            </a:stretch>
          </p:blipFill>
          <p:spPr bwMode="auto">
            <a:xfrm>
              <a:off x="3558448" y="2963393"/>
              <a:ext cx="1769636" cy="133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835" t="14182" r="21782" b="5850"/>
            <a:stretch>
              <a:fillRect/>
            </a:stretch>
          </p:blipFill>
          <p:spPr bwMode="auto">
            <a:xfrm>
              <a:off x="5543417" y="2922937"/>
              <a:ext cx="1757890" cy="133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45" t="10243" r="22115" b="10184"/>
            <a:stretch>
              <a:fillRect/>
            </a:stretch>
          </p:blipFill>
          <p:spPr bwMode="auto">
            <a:xfrm>
              <a:off x="1625307" y="4539881"/>
              <a:ext cx="1757890" cy="133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944" t="11227" r="21893" b="9592"/>
            <a:stretch>
              <a:fillRect/>
            </a:stretch>
          </p:blipFill>
          <p:spPr bwMode="auto">
            <a:xfrm>
              <a:off x="3617381" y="4442565"/>
              <a:ext cx="1769636" cy="1331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10"/>
          <p:cNvSpPr>
            <a:spLocks noChangeAspect="1" noChangeArrowheads="1"/>
          </p:cNvSpPr>
          <p:nvPr/>
        </p:nvSpPr>
        <p:spPr bwMode="auto">
          <a:xfrm>
            <a:off x="1549993" y="284186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0"/>
          </a:p>
        </p:txBody>
      </p:sp>
      <p:sp>
        <p:nvSpPr>
          <p:cNvPr id="6" name="Rectangle 11"/>
          <p:cNvSpPr>
            <a:spLocks noChangeAspect="1" noChangeArrowheads="1"/>
          </p:cNvSpPr>
          <p:nvPr/>
        </p:nvSpPr>
        <p:spPr bwMode="auto">
          <a:xfrm>
            <a:off x="1549993" y="444314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350"/>
          </a:p>
        </p:txBody>
      </p:sp>
      <p:sp>
        <p:nvSpPr>
          <p:cNvPr id="15" name="Rectangle 14"/>
          <p:cNvSpPr/>
          <p:nvPr/>
        </p:nvSpPr>
        <p:spPr>
          <a:xfrm>
            <a:off x="5193103" y="4929198"/>
            <a:ext cx="37624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/>
              <a:t>Source: </a:t>
            </a:r>
            <a:r>
              <a:rPr lang="en-IN" sz="1050" dirty="0" smtClean="0">
                <a:hlinkClick r:id="rId10"/>
              </a:rPr>
              <a:t>https</a:t>
            </a:r>
            <a:r>
              <a:rPr lang="en-IN" sz="1050" dirty="0">
                <a:hlinkClick r:id="rId10"/>
              </a:rPr>
              <a:t>://</a:t>
            </a:r>
            <a:r>
              <a:rPr lang="en-IN" sz="1050" dirty="0" smtClean="0">
                <a:hlinkClick r:id="rId10"/>
              </a:rPr>
              <a:t>donyango.carbonmade.com/projects/4388020</a:t>
            </a:r>
            <a:r>
              <a:rPr lang="en-IN" sz="105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029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88" t="13601" r="22438" b="7301"/>
          <a:stretch/>
        </p:blipFill>
        <p:spPr>
          <a:xfrm>
            <a:off x="1014695" y="160240"/>
            <a:ext cx="7555964" cy="5769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0166" y="5429264"/>
            <a:ext cx="37624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/>
              <a:t>Source: </a:t>
            </a:r>
            <a:r>
              <a:rPr lang="en-IN" sz="1050" dirty="0" smtClean="0">
                <a:hlinkClick r:id="rId3"/>
              </a:rPr>
              <a:t>https</a:t>
            </a:r>
            <a:r>
              <a:rPr lang="en-IN" sz="1050" dirty="0">
                <a:hlinkClick r:id="rId3"/>
              </a:rPr>
              <a:t>://</a:t>
            </a:r>
            <a:r>
              <a:rPr lang="en-IN" sz="1050" dirty="0" smtClean="0">
                <a:hlinkClick r:id="rId3"/>
              </a:rPr>
              <a:t>donyango.carbonmade.com/projects/4388020</a:t>
            </a:r>
            <a:r>
              <a:rPr lang="en-IN" sz="105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0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Straight Connector 183"/>
          <p:cNvCxnSpPr>
            <a:endCxn id="176" idx="0"/>
          </p:cNvCxnSpPr>
          <p:nvPr/>
        </p:nvCxnSpPr>
        <p:spPr>
          <a:xfrm>
            <a:off x="3973631" y="4337447"/>
            <a:ext cx="281174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endCxn id="176" idx="1"/>
          </p:cNvCxnSpPr>
          <p:nvPr/>
        </p:nvCxnSpPr>
        <p:spPr>
          <a:xfrm flipV="1">
            <a:off x="3973630" y="4468415"/>
            <a:ext cx="2811743" cy="119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898714" y="3302802"/>
            <a:ext cx="0" cy="110013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031456" y="3302802"/>
            <a:ext cx="0" cy="110013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2983706" y="3302802"/>
            <a:ext cx="0" cy="110013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852738" y="3302802"/>
            <a:ext cx="0" cy="110013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ine 62"/>
          <p:cNvSpPr>
            <a:spLocks noChangeShapeType="1"/>
          </p:cNvSpPr>
          <p:nvPr/>
        </p:nvSpPr>
        <p:spPr bwMode="auto">
          <a:xfrm flipV="1">
            <a:off x="1476375" y="3288506"/>
            <a:ext cx="0" cy="1310879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>
            <a:off x="5407819" y="3288506"/>
            <a:ext cx="0" cy="1310879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47" name="Rectangle 144"/>
          <p:cNvSpPr>
            <a:spLocks noChangeArrowheads="1"/>
          </p:cNvSpPr>
          <p:nvPr/>
        </p:nvSpPr>
        <p:spPr bwMode="auto">
          <a:xfrm rot="16200000">
            <a:off x="6953681" y="4613453"/>
            <a:ext cx="52900" cy="11541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50" dirty="0"/>
              <a:t>5</a:t>
            </a:r>
            <a:endParaRPr lang="en-US" altLang="en-US" sz="135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835003" y="2502695"/>
            <a:ext cx="0" cy="65484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918222" y="3807619"/>
            <a:ext cx="0" cy="59531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965972" y="3826669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153" name="Group 152"/>
          <p:cNvGrpSpPr/>
          <p:nvPr/>
        </p:nvGrpSpPr>
        <p:grpSpPr>
          <a:xfrm>
            <a:off x="3900489" y="3157539"/>
            <a:ext cx="130969" cy="130969"/>
            <a:chOff x="3676650" y="3067050"/>
            <a:chExt cx="174625" cy="174625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676650" y="3241675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3851275" y="306705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3676650" y="3067050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676650" y="306705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853929" y="3157539"/>
            <a:ext cx="130969" cy="130969"/>
            <a:chOff x="2281237" y="3067050"/>
            <a:chExt cx="174625" cy="174625"/>
          </a:xfrm>
        </p:grpSpPr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281237" y="3241675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2455862" y="306705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2281237" y="3067050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281237" y="306705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491038" y="3157539"/>
            <a:ext cx="0" cy="130969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2394347" y="3157539"/>
            <a:ext cx="0" cy="130969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394347" y="2371726"/>
            <a:ext cx="0" cy="130969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4491038" y="2371726"/>
            <a:ext cx="0" cy="130969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154" name="Group 153"/>
          <p:cNvGrpSpPr/>
          <p:nvPr/>
        </p:nvGrpSpPr>
        <p:grpSpPr>
          <a:xfrm>
            <a:off x="3900489" y="2371726"/>
            <a:ext cx="130969" cy="130969"/>
            <a:chOff x="3676650" y="2019300"/>
            <a:chExt cx="174625" cy="174625"/>
          </a:xfrm>
        </p:grpSpPr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676650" y="2193925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3851275" y="201930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3676650" y="2019300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676650" y="201930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853929" y="2371726"/>
            <a:ext cx="130969" cy="130969"/>
            <a:chOff x="2281237" y="2019300"/>
            <a:chExt cx="174625" cy="174625"/>
          </a:xfrm>
        </p:grpSpPr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281237" y="2193925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2455862" y="201930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2281237" y="2019300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281237" y="201930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5416153" y="3157538"/>
            <a:ext cx="190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 rot="16200000">
            <a:off x="5433428" y="2969465"/>
            <a:ext cx="15068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10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5579270" y="3026570"/>
            <a:ext cx="21431" cy="392907"/>
            <a:chOff x="7439026" y="2892426"/>
            <a:chExt cx="28575" cy="523876"/>
          </a:xfrm>
        </p:grpSpPr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453312" y="3328989"/>
              <a:ext cx="0" cy="8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V="1">
              <a:off x="7453312" y="2892426"/>
              <a:ext cx="0" cy="8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7453312" y="3067051"/>
              <a:ext cx="0" cy="174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439026" y="3241676"/>
              <a:ext cx="28575" cy="87313"/>
            </a:xfrm>
            <a:custGeom>
              <a:avLst/>
              <a:gdLst>
                <a:gd name="T0" fmla="*/ 0 w 18"/>
                <a:gd name="T1" fmla="*/ 55 h 55"/>
                <a:gd name="T2" fmla="*/ 18 w 18"/>
                <a:gd name="T3" fmla="*/ 55 h 55"/>
                <a:gd name="T4" fmla="*/ 9 w 18"/>
                <a:gd name="T5" fmla="*/ 0 h 55"/>
                <a:gd name="T6" fmla="*/ 0 w 1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8" y="55"/>
                  </a:lnTo>
                  <a:lnTo>
                    <a:pt x="9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7439026" y="3241676"/>
              <a:ext cx="28575" cy="87313"/>
            </a:xfrm>
            <a:custGeom>
              <a:avLst/>
              <a:gdLst>
                <a:gd name="T0" fmla="*/ 0 w 18"/>
                <a:gd name="T1" fmla="*/ 55 h 55"/>
                <a:gd name="T2" fmla="*/ 18 w 18"/>
                <a:gd name="T3" fmla="*/ 55 h 55"/>
                <a:gd name="T4" fmla="*/ 9 w 18"/>
                <a:gd name="T5" fmla="*/ 0 h 55"/>
                <a:gd name="T6" fmla="*/ 0 w 1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8" y="55"/>
                  </a:lnTo>
                  <a:lnTo>
                    <a:pt x="9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7439026" y="2979739"/>
              <a:ext cx="28575" cy="87313"/>
            </a:xfrm>
            <a:custGeom>
              <a:avLst/>
              <a:gdLst>
                <a:gd name="T0" fmla="*/ 0 w 18"/>
                <a:gd name="T1" fmla="*/ 0 h 55"/>
                <a:gd name="T2" fmla="*/ 18 w 18"/>
                <a:gd name="T3" fmla="*/ 0 h 55"/>
                <a:gd name="T4" fmla="*/ 9 w 18"/>
                <a:gd name="T5" fmla="*/ 55 h 55"/>
                <a:gd name="T6" fmla="*/ 0 w 1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0"/>
                  </a:moveTo>
                  <a:lnTo>
                    <a:pt x="18" y="0"/>
                  </a:lnTo>
                  <a:lnTo>
                    <a:pt x="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439026" y="2979739"/>
              <a:ext cx="28575" cy="87313"/>
            </a:xfrm>
            <a:custGeom>
              <a:avLst/>
              <a:gdLst>
                <a:gd name="T0" fmla="*/ 0 w 18"/>
                <a:gd name="T1" fmla="*/ 0 h 55"/>
                <a:gd name="T2" fmla="*/ 18 w 18"/>
                <a:gd name="T3" fmla="*/ 0 h 55"/>
                <a:gd name="T4" fmla="*/ 9 w 18"/>
                <a:gd name="T5" fmla="*/ 55 h 55"/>
                <a:gd name="T6" fmla="*/ 0 w 1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0"/>
                  </a:moveTo>
                  <a:lnTo>
                    <a:pt x="18" y="0"/>
                  </a:lnTo>
                  <a:lnTo>
                    <a:pt x="9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5416153" y="2502694"/>
            <a:ext cx="28694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 rot="16200000">
            <a:off x="5552148" y="2806772"/>
            <a:ext cx="15068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60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5675710" y="2502695"/>
            <a:ext cx="21431" cy="785813"/>
            <a:chOff x="7567613" y="2193926"/>
            <a:chExt cx="28575" cy="1047751"/>
          </a:xfrm>
        </p:grpSpPr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7581900" y="2281239"/>
              <a:ext cx="0" cy="873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7567613" y="3154364"/>
              <a:ext cx="28575" cy="87313"/>
            </a:xfrm>
            <a:custGeom>
              <a:avLst/>
              <a:gdLst>
                <a:gd name="T0" fmla="*/ 0 w 18"/>
                <a:gd name="T1" fmla="*/ 0 h 55"/>
                <a:gd name="T2" fmla="*/ 18 w 18"/>
                <a:gd name="T3" fmla="*/ 0 h 55"/>
                <a:gd name="T4" fmla="*/ 9 w 18"/>
                <a:gd name="T5" fmla="*/ 55 h 55"/>
                <a:gd name="T6" fmla="*/ 0 w 1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0"/>
                  </a:moveTo>
                  <a:lnTo>
                    <a:pt x="18" y="0"/>
                  </a:lnTo>
                  <a:lnTo>
                    <a:pt x="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7567613" y="3154364"/>
              <a:ext cx="28575" cy="87313"/>
            </a:xfrm>
            <a:custGeom>
              <a:avLst/>
              <a:gdLst>
                <a:gd name="T0" fmla="*/ 0 w 18"/>
                <a:gd name="T1" fmla="*/ 0 h 55"/>
                <a:gd name="T2" fmla="*/ 18 w 18"/>
                <a:gd name="T3" fmla="*/ 0 h 55"/>
                <a:gd name="T4" fmla="*/ 9 w 18"/>
                <a:gd name="T5" fmla="*/ 55 h 55"/>
                <a:gd name="T6" fmla="*/ 0 w 1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0"/>
                  </a:moveTo>
                  <a:lnTo>
                    <a:pt x="18" y="0"/>
                  </a:lnTo>
                  <a:lnTo>
                    <a:pt x="9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7567613" y="2193926"/>
              <a:ext cx="28575" cy="87313"/>
            </a:xfrm>
            <a:custGeom>
              <a:avLst/>
              <a:gdLst>
                <a:gd name="T0" fmla="*/ 0 w 18"/>
                <a:gd name="T1" fmla="*/ 55 h 55"/>
                <a:gd name="T2" fmla="*/ 18 w 18"/>
                <a:gd name="T3" fmla="*/ 55 h 55"/>
                <a:gd name="T4" fmla="*/ 9 w 18"/>
                <a:gd name="T5" fmla="*/ 0 h 55"/>
                <a:gd name="T6" fmla="*/ 0 w 1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8" y="55"/>
                  </a:lnTo>
                  <a:lnTo>
                    <a:pt x="9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567613" y="2193926"/>
              <a:ext cx="28575" cy="87313"/>
            </a:xfrm>
            <a:custGeom>
              <a:avLst/>
              <a:gdLst>
                <a:gd name="T0" fmla="*/ 0 w 18"/>
                <a:gd name="T1" fmla="*/ 55 h 55"/>
                <a:gd name="T2" fmla="*/ 18 w 18"/>
                <a:gd name="T3" fmla="*/ 55 h 55"/>
                <a:gd name="T4" fmla="*/ 9 w 18"/>
                <a:gd name="T5" fmla="*/ 0 h 55"/>
                <a:gd name="T6" fmla="*/ 0 w 1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8" y="55"/>
                  </a:lnTo>
                  <a:lnTo>
                    <a:pt x="9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5416153" y="3288506"/>
            <a:ext cx="45839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5416153" y="2371725"/>
            <a:ext cx="45839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 rot="16200000">
            <a:off x="5722408" y="2725512"/>
            <a:ext cx="15068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50" dirty="0"/>
              <a:t>70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5847160" y="2371726"/>
            <a:ext cx="21431" cy="916782"/>
            <a:chOff x="7796213" y="2019301"/>
            <a:chExt cx="28575" cy="1222376"/>
          </a:xfrm>
        </p:grpSpPr>
        <p:sp>
          <p:nvSpPr>
            <p:cNvPr id="51" name="Line 48"/>
            <p:cNvSpPr>
              <a:spLocks noChangeShapeType="1"/>
            </p:cNvSpPr>
            <p:nvPr/>
          </p:nvSpPr>
          <p:spPr bwMode="auto">
            <a:xfrm flipV="1">
              <a:off x="7810500" y="2106613"/>
              <a:ext cx="0" cy="1047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7796213" y="3154364"/>
              <a:ext cx="28575" cy="87313"/>
            </a:xfrm>
            <a:custGeom>
              <a:avLst/>
              <a:gdLst>
                <a:gd name="T0" fmla="*/ 0 w 18"/>
                <a:gd name="T1" fmla="*/ 0 h 55"/>
                <a:gd name="T2" fmla="*/ 18 w 18"/>
                <a:gd name="T3" fmla="*/ 0 h 55"/>
                <a:gd name="T4" fmla="*/ 9 w 18"/>
                <a:gd name="T5" fmla="*/ 55 h 55"/>
                <a:gd name="T6" fmla="*/ 0 w 1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0"/>
                  </a:moveTo>
                  <a:lnTo>
                    <a:pt x="18" y="0"/>
                  </a:lnTo>
                  <a:lnTo>
                    <a:pt x="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796213" y="3154364"/>
              <a:ext cx="28575" cy="87313"/>
            </a:xfrm>
            <a:custGeom>
              <a:avLst/>
              <a:gdLst>
                <a:gd name="T0" fmla="*/ 0 w 18"/>
                <a:gd name="T1" fmla="*/ 0 h 55"/>
                <a:gd name="T2" fmla="*/ 18 w 18"/>
                <a:gd name="T3" fmla="*/ 0 h 55"/>
                <a:gd name="T4" fmla="*/ 9 w 18"/>
                <a:gd name="T5" fmla="*/ 55 h 55"/>
                <a:gd name="T6" fmla="*/ 0 w 1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0"/>
                  </a:moveTo>
                  <a:lnTo>
                    <a:pt x="18" y="0"/>
                  </a:lnTo>
                  <a:lnTo>
                    <a:pt x="9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796213" y="2019301"/>
              <a:ext cx="28575" cy="87313"/>
            </a:xfrm>
            <a:custGeom>
              <a:avLst/>
              <a:gdLst>
                <a:gd name="T0" fmla="*/ 0 w 18"/>
                <a:gd name="T1" fmla="*/ 55 h 55"/>
                <a:gd name="T2" fmla="*/ 18 w 18"/>
                <a:gd name="T3" fmla="*/ 55 h 55"/>
                <a:gd name="T4" fmla="*/ 9 w 18"/>
                <a:gd name="T5" fmla="*/ 0 h 55"/>
                <a:gd name="T6" fmla="*/ 0 w 1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8" y="55"/>
                  </a:lnTo>
                  <a:lnTo>
                    <a:pt x="9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7796213" y="2019301"/>
              <a:ext cx="28575" cy="87313"/>
            </a:xfrm>
            <a:custGeom>
              <a:avLst/>
              <a:gdLst>
                <a:gd name="T0" fmla="*/ 0 w 18"/>
                <a:gd name="T1" fmla="*/ 55 h 55"/>
                <a:gd name="T2" fmla="*/ 18 w 18"/>
                <a:gd name="T3" fmla="*/ 55 h 55"/>
                <a:gd name="T4" fmla="*/ 9 w 18"/>
                <a:gd name="T5" fmla="*/ 0 h 55"/>
                <a:gd name="T6" fmla="*/ 0 w 1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8" y="55"/>
                  </a:lnTo>
                  <a:lnTo>
                    <a:pt x="9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57" name="Line 54"/>
          <p:cNvSpPr>
            <a:spLocks noChangeShapeType="1"/>
          </p:cNvSpPr>
          <p:nvPr/>
        </p:nvSpPr>
        <p:spPr bwMode="auto">
          <a:xfrm>
            <a:off x="1476376" y="4599385"/>
            <a:ext cx="393144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8" name="Line 55"/>
          <p:cNvSpPr>
            <a:spLocks noChangeShapeType="1"/>
          </p:cNvSpPr>
          <p:nvPr/>
        </p:nvSpPr>
        <p:spPr bwMode="auto">
          <a:xfrm flipV="1">
            <a:off x="1476375" y="4533901"/>
            <a:ext cx="0" cy="6548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2394347" y="4075510"/>
            <a:ext cx="209669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1476376" y="4075510"/>
            <a:ext cx="917972" cy="458391"/>
          </a:xfrm>
          <a:custGeom>
            <a:avLst/>
            <a:gdLst>
              <a:gd name="T0" fmla="*/ 0 w 771"/>
              <a:gd name="T1" fmla="*/ 385 h 385"/>
              <a:gd name="T2" fmla="*/ 47 w 771"/>
              <a:gd name="T3" fmla="*/ 381 h 385"/>
              <a:gd name="T4" fmla="*/ 93 w 771"/>
              <a:gd name="T5" fmla="*/ 376 h 385"/>
              <a:gd name="T6" fmla="*/ 139 w 771"/>
              <a:gd name="T7" fmla="*/ 368 h 385"/>
              <a:gd name="T8" fmla="*/ 184 w 771"/>
              <a:gd name="T9" fmla="*/ 358 h 385"/>
              <a:gd name="T10" fmla="*/ 229 w 771"/>
              <a:gd name="T11" fmla="*/ 346 h 385"/>
              <a:gd name="T12" fmla="*/ 274 w 771"/>
              <a:gd name="T13" fmla="*/ 333 h 385"/>
              <a:gd name="T14" fmla="*/ 318 w 771"/>
              <a:gd name="T15" fmla="*/ 317 h 385"/>
              <a:gd name="T16" fmla="*/ 361 w 771"/>
              <a:gd name="T17" fmla="*/ 300 h 385"/>
              <a:gd name="T18" fmla="*/ 404 w 771"/>
              <a:gd name="T19" fmla="*/ 281 h 385"/>
              <a:gd name="T20" fmla="*/ 445 w 771"/>
              <a:gd name="T21" fmla="*/ 260 h 385"/>
              <a:gd name="T22" fmla="*/ 486 w 771"/>
              <a:gd name="T23" fmla="*/ 238 h 385"/>
              <a:gd name="T24" fmla="*/ 526 w 771"/>
              <a:gd name="T25" fmla="*/ 213 h 385"/>
              <a:gd name="T26" fmla="*/ 565 w 771"/>
              <a:gd name="T27" fmla="*/ 188 h 385"/>
              <a:gd name="T28" fmla="*/ 602 w 771"/>
              <a:gd name="T29" fmla="*/ 160 h 385"/>
              <a:gd name="T30" fmla="*/ 638 w 771"/>
              <a:gd name="T31" fmla="*/ 131 h 385"/>
              <a:gd name="T32" fmla="*/ 673 w 771"/>
              <a:gd name="T33" fmla="*/ 100 h 385"/>
              <a:gd name="T34" fmla="*/ 707 w 771"/>
              <a:gd name="T35" fmla="*/ 68 h 385"/>
              <a:gd name="T36" fmla="*/ 740 w 771"/>
              <a:gd name="T37" fmla="*/ 35 h 385"/>
              <a:gd name="T38" fmla="*/ 771 w 771"/>
              <a:gd name="T39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71" h="385">
                <a:moveTo>
                  <a:pt x="0" y="385"/>
                </a:moveTo>
                <a:lnTo>
                  <a:pt x="47" y="381"/>
                </a:lnTo>
                <a:lnTo>
                  <a:pt x="93" y="376"/>
                </a:lnTo>
                <a:lnTo>
                  <a:pt x="139" y="368"/>
                </a:lnTo>
                <a:lnTo>
                  <a:pt x="184" y="358"/>
                </a:lnTo>
                <a:lnTo>
                  <a:pt x="229" y="346"/>
                </a:lnTo>
                <a:lnTo>
                  <a:pt x="274" y="333"/>
                </a:lnTo>
                <a:lnTo>
                  <a:pt x="318" y="317"/>
                </a:lnTo>
                <a:lnTo>
                  <a:pt x="361" y="300"/>
                </a:lnTo>
                <a:lnTo>
                  <a:pt x="404" y="281"/>
                </a:lnTo>
                <a:lnTo>
                  <a:pt x="445" y="260"/>
                </a:lnTo>
                <a:lnTo>
                  <a:pt x="486" y="238"/>
                </a:lnTo>
                <a:lnTo>
                  <a:pt x="526" y="213"/>
                </a:lnTo>
                <a:lnTo>
                  <a:pt x="565" y="188"/>
                </a:lnTo>
                <a:lnTo>
                  <a:pt x="602" y="160"/>
                </a:lnTo>
                <a:lnTo>
                  <a:pt x="638" y="131"/>
                </a:lnTo>
                <a:lnTo>
                  <a:pt x="673" y="100"/>
                </a:lnTo>
                <a:lnTo>
                  <a:pt x="707" y="68"/>
                </a:lnTo>
                <a:lnTo>
                  <a:pt x="740" y="35"/>
                </a:lnTo>
                <a:lnTo>
                  <a:pt x="771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4491039" y="4075510"/>
            <a:ext cx="916781" cy="458391"/>
          </a:xfrm>
          <a:custGeom>
            <a:avLst/>
            <a:gdLst>
              <a:gd name="T0" fmla="*/ 0 w 770"/>
              <a:gd name="T1" fmla="*/ 0 h 385"/>
              <a:gd name="T2" fmla="*/ 30 w 770"/>
              <a:gd name="T3" fmla="*/ 35 h 385"/>
              <a:gd name="T4" fmla="*/ 63 w 770"/>
              <a:gd name="T5" fmla="*/ 68 h 385"/>
              <a:gd name="T6" fmla="*/ 97 w 770"/>
              <a:gd name="T7" fmla="*/ 100 h 385"/>
              <a:gd name="T8" fmla="*/ 132 w 770"/>
              <a:gd name="T9" fmla="*/ 131 h 385"/>
              <a:gd name="T10" fmla="*/ 168 w 770"/>
              <a:gd name="T11" fmla="*/ 160 h 385"/>
              <a:gd name="T12" fmla="*/ 206 w 770"/>
              <a:gd name="T13" fmla="*/ 188 h 385"/>
              <a:gd name="T14" fmla="*/ 244 w 770"/>
              <a:gd name="T15" fmla="*/ 213 h 385"/>
              <a:gd name="T16" fmla="*/ 284 w 770"/>
              <a:gd name="T17" fmla="*/ 238 h 385"/>
              <a:gd name="T18" fmla="*/ 325 w 770"/>
              <a:gd name="T19" fmla="*/ 260 h 385"/>
              <a:gd name="T20" fmla="*/ 366 w 770"/>
              <a:gd name="T21" fmla="*/ 281 h 385"/>
              <a:gd name="T22" fmla="*/ 409 w 770"/>
              <a:gd name="T23" fmla="*/ 300 h 385"/>
              <a:gd name="T24" fmla="*/ 452 w 770"/>
              <a:gd name="T25" fmla="*/ 317 h 385"/>
              <a:gd name="T26" fmla="*/ 496 w 770"/>
              <a:gd name="T27" fmla="*/ 333 h 385"/>
              <a:gd name="T28" fmla="*/ 541 w 770"/>
              <a:gd name="T29" fmla="*/ 346 h 385"/>
              <a:gd name="T30" fmla="*/ 586 w 770"/>
              <a:gd name="T31" fmla="*/ 358 h 385"/>
              <a:gd name="T32" fmla="*/ 631 w 770"/>
              <a:gd name="T33" fmla="*/ 368 h 385"/>
              <a:gd name="T34" fmla="*/ 677 w 770"/>
              <a:gd name="T35" fmla="*/ 376 h 385"/>
              <a:gd name="T36" fmla="*/ 723 w 770"/>
              <a:gd name="T37" fmla="*/ 381 h 385"/>
              <a:gd name="T38" fmla="*/ 770 w 770"/>
              <a:gd name="T39" fmla="*/ 385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70" h="385">
                <a:moveTo>
                  <a:pt x="0" y="0"/>
                </a:moveTo>
                <a:lnTo>
                  <a:pt x="30" y="35"/>
                </a:lnTo>
                <a:lnTo>
                  <a:pt x="63" y="68"/>
                </a:lnTo>
                <a:lnTo>
                  <a:pt x="97" y="100"/>
                </a:lnTo>
                <a:lnTo>
                  <a:pt x="132" y="131"/>
                </a:lnTo>
                <a:lnTo>
                  <a:pt x="168" y="160"/>
                </a:lnTo>
                <a:lnTo>
                  <a:pt x="206" y="188"/>
                </a:lnTo>
                <a:lnTo>
                  <a:pt x="244" y="213"/>
                </a:lnTo>
                <a:lnTo>
                  <a:pt x="284" y="238"/>
                </a:lnTo>
                <a:lnTo>
                  <a:pt x="325" y="260"/>
                </a:lnTo>
                <a:lnTo>
                  <a:pt x="366" y="281"/>
                </a:lnTo>
                <a:lnTo>
                  <a:pt x="409" y="300"/>
                </a:lnTo>
                <a:lnTo>
                  <a:pt x="452" y="317"/>
                </a:lnTo>
                <a:lnTo>
                  <a:pt x="496" y="333"/>
                </a:lnTo>
                <a:lnTo>
                  <a:pt x="541" y="346"/>
                </a:lnTo>
                <a:lnTo>
                  <a:pt x="586" y="358"/>
                </a:lnTo>
                <a:lnTo>
                  <a:pt x="631" y="368"/>
                </a:lnTo>
                <a:lnTo>
                  <a:pt x="677" y="376"/>
                </a:lnTo>
                <a:lnTo>
                  <a:pt x="723" y="381"/>
                </a:lnTo>
                <a:lnTo>
                  <a:pt x="770" y="385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3900489" y="4337448"/>
            <a:ext cx="130969" cy="130969"/>
          </a:xfrm>
          <a:custGeom>
            <a:avLst/>
            <a:gdLst>
              <a:gd name="T0" fmla="*/ 110 w 110"/>
              <a:gd name="T1" fmla="*/ 55 h 110"/>
              <a:gd name="T2" fmla="*/ 109 w 110"/>
              <a:gd name="T3" fmla="*/ 46 h 110"/>
              <a:gd name="T4" fmla="*/ 107 w 110"/>
              <a:gd name="T5" fmla="*/ 36 h 110"/>
              <a:gd name="T6" fmla="*/ 103 w 110"/>
              <a:gd name="T7" fmla="*/ 28 h 110"/>
              <a:gd name="T8" fmla="*/ 97 w 110"/>
              <a:gd name="T9" fmla="*/ 20 h 110"/>
              <a:gd name="T10" fmla="*/ 91 w 110"/>
              <a:gd name="T11" fmla="*/ 13 h 110"/>
              <a:gd name="T12" fmla="*/ 83 w 110"/>
              <a:gd name="T13" fmla="*/ 7 h 110"/>
              <a:gd name="T14" fmla="*/ 74 w 110"/>
              <a:gd name="T15" fmla="*/ 3 h 110"/>
              <a:gd name="T16" fmla="*/ 65 w 110"/>
              <a:gd name="T17" fmla="*/ 1 h 110"/>
              <a:gd name="T18" fmla="*/ 55 w 110"/>
              <a:gd name="T19" fmla="*/ 0 h 110"/>
              <a:gd name="T20" fmla="*/ 46 w 110"/>
              <a:gd name="T21" fmla="*/ 1 h 110"/>
              <a:gd name="T22" fmla="*/ 36 w 110"/>
              <a:gd name="T23" fmla="*/ 3 h 110"/>
              <a:gd name="T24" fmla="*/ 28 w 110"/>
              <a:gd name="T25" fmla="*/ 7 h 110"/>
              <a:gd name="T26" fmla="*/ 20 w 110"/>
              <a:gd name="T27" fmla="*/ 13 h 110"/>
              <a:gd name="T28" fmla="*/ 13 w 110"/>
              <a:gd name="T29" fmla="*/ 20 h 110"/>
              <a:gd name="T30" fmla="*/ 8 w 110"/>
              <a:gd name="T31" fmla="*/ 28 h 110"/>
              <a:gd name="T32" fmla="*/ 3 w 110"/>
              <a:gd name="T33" fmla="*/ 36 h 110"/>
              <a:gd name="T34" fmla="*/ 1 w 110"/>
              <a:gd name="T35" fmla="*/ 46 h 110"/>
              <a:gd name="T36" fmla="*/ 0 w 110"/>
              <a:gd name="T37" fmla="*/ 55 h 110"/>
              <a:gd name="T38" fmla="*/ 1 w 110"/>
              <a:gd name="T39" fmla="*/ 65 h 110"/>
              <a:gd name="T40" fmla="*/ 3 w 110"/>
              <a:gd name="T41" fmla="*/ 74 h 110"/>
              <a:gd name="T42" fmla="*/ 8 w 110"/>
              <a:gd name="T43" fmla="*/ 83 h 110"/>
              <a:gd name="T44" fmla="*/ 13 w 110"/>
              <a:gd name="T45" fmla="*/ 90 h 110"/>
              <a:gd name="T46" fmla="*/ 20 w 110"/>
              <a:gd name="T47" fmla="*/ 97 h 110"/>
              <a:gd name="T48" fmla="*/ 28 w 110"/>
              <a:gd name="T49" fmla="*/ 103 h 110"/>
              <a:gd name="T50" fmla="*/ 36 w 110"/>
              <a:gd name="T51" fmla="*/ 107 h 110"/>
              <a:gd name="T52" fmla="*/ 46 w 110"/>
              <a:gd name="T53" fmla="*/ 109 h 110"/>
              <a:gd name="T54" fmla="*/ 55 w 110"/>
              <a:gd name="T55" fmla="*/ 110 h 110"/>
              <a:gd name="T56" fmla="*/ 65 w 110"/>
              <a:gd name="T57" fmla="*/ 109 h 110"/>
              <a:gd name="T58" fmla="*/ 74 w 110"/>
              <a:gd name="T59" fmla="*/ 107 h 110"/>
              <a:gd name="T60" fmla="*/ 83 w 110"/>
              <a:gd name="T61" fmla="*/ 103 h 110"/>
              <a:gd name="T62" fmla="*/ 91 w 110"/>
              <a:gd name="T63" fmla="*/ 97 h 110"/>
              <a:gd name="T64" fmla="*/ 97 w 110"/>
              <a:gd name="T65" fmla="*/ 90 h 110"/>
              <a:gd name="T66" fmla="*/ 103 w 110"/>
              <a:gd name="T67" fmla="*/ 83 h 110"/>
              <a:gd name="T68" fmla="*/ 107 w 110"/>
              <a:gd name="T69" fmla="*/ 74 h 110"/>
              <a:gd name="T70" fmla="*/ 109 w 110"/>
              <a:gd name="T71" fmla="*/ 65 h 110"/>
              <a:gd name="T72" fmla="*/ 110 w 110"/>
              <a:gd name="T73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110">
                <a:moveTo>
                  <a:pt x="110" y="55"/>
                </a:moveTo>
                <a:lnTo>
                  <a:pt x="109" y="46"/>
                </a:lnTo>
                <a:lnTo>
                  <a:pt x="107" y="36"/>
                </a:lnTo>
                <a:lnTo>
                  <a:pt x="103" y="28"/>
                </a:lnTo>
                <a:lnTo>
                  <a:pt x="97" y="20"/>
                </a:lnTo>
                <a:lnTo>
                  <a:pt x="91" y="13"/>
                </a:lnTo>
                <a:lnTo>
                  <a:pt x="83" y="7"/>
                </a:lnTo>
                <a:lnTo>
                  <a:pt x="74" y="3"/>
                </a:lnTo>
                <a:lnTo>
                  <a:pt x="65" y="1"/>
                </a:lnTo>
                <a:lnTo>
                  <a:pt x="55" y="0"/>
                </a:lnTo>
                <a:lnTo>
                  <a:pt x="46" y="1"/>
                </a:lnTo>
                <a:lnTo>
                  <a:pt x="36" y="3"/>
                </a:lnTo>
                <a:lnTo>
                  <a:pt x="28" y="7"/>
                </a:lnTo>
                <a:lnTo>
                  <a:pt x="20" y="13"/>
                </a:lnTo>
                <a:lnTo>
                  <a:pt x="13" y="20"/>
                </a:lnTo>
                <a:lnTo>
                  <a:pt x="8" y="28"/>
                </a:lnTo>
                <a:lnTo>
                  <a:pt x="3" y="36"/>
                </a:lnTo>
                <a:lnTo>
                  <a:pt x="1" y="46"/>
                </a:lnTo>
                <a:lnTo>
                  <a:pt x="0" y="55"/>
                </a:lnTo>
                <a:lnTo>
                  <a:pt x="1" y="65"/>
                </a:lnTo>
                <a:lnTo>
                  <a:pt x="3" y="74"/>
                </a:lnTo>
                <a:lnTo>
                  <a:pt x="8" y="83"/>
                </a:lnTo>
                <a:lnTo>
                  <a:pt x="13" y="90"/>
                </a:lnTo>
                <a:lnTo>
                  <a:pt x="20" y="97"/>
                </a:lnTo>
                <a:lnTo>
                  <a:pt x="28" y="103"/>
                </a:lnTo>
                <a:lnTo>
                  <a:pt x="36" y="107"/>
                </a:lnTo>
                <a:lnTo>
                  <a:pt x="46" y="109"/>
                </a:lnTo>
                <a:lnTo>
                  <a:pt x="55" y="110"/>
                </a:lnTo>
                <a:lnTo>
                  <a:pt x="65" y="109"/>
                </a:lnTo>
                <a:lnTo>
                  <a:pt x="74" y="107"/>
                </a:lnTo>
                <a:lnTo>
                  <a:pt x="83" y="103"/>
                </a:lnTo>
                <a:lnTo>
                  <a:pt x="91" y="97"/>
                </a:lnTo>
                <a:lnTo>
                  <a:pt x="97" y="90"/>
                </a:lnTo>
                <a:lnTo>
                  <a:pt x="103" y="83"/>
                </a:lnTo>
                <a:lnTo>
                  <a:pt x="107" y="74"/>
                </a:lnTo>
                <a:lnTo>
                  <a:pt x="109" y="65"/>
                </a:lnTo>
                <a:lnTo>
                  <a:pt x="110" y="5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2852739" y="4337448"/>
            <a:ext cx="130969" cy="130969"/>
          </a:xfrm>
          <a:custGeom>
            <a:avLst/>
            <a:gdLst>
              <a:gd name="T0" fmla="*/ 110 w 110"/>
              <a:gd name="T1" fmla="*/ 55 h 110"/>
              <a:gd name="T2" fmla="*/ 109 w 110"/>
              <a:gd name="T3" fmla="*/ 46 h 110"/>
              <a:gd name="T4" fmla="*/ 107 w 110"/>
              <a:gd name="T5" fmla="*/ 36 h 110"/>
              <a:gd name="T6" fmla="*/ 102 w 110"/>
              <a:gd name="T7" fmla="*/ 28 h 110"/>
              <a:gd name="T8" fmla="*/ 97 w 110"/>
              <a:gd name="T9" fmla="*/ 20 h 110"/>
              <a:gd name="T10" fmla="*/ 90 w 110"/>
              <a:gd name="T11" fmla="*/ 13 h 110"/>
              <a:gd name="T12" fmla="*/ 82 w 110"/>
              <a:gd name="T13" fmla="*/ 7 h 110"/>
              <a:gd name="T14" fmla="*/ 74 w 110"/>
              <a:gd name="T15" fmla="*/ 3 h 110"/>
              <a:gd name="T16" fmla="*/ 64 w 110"/>
              <a:gd name="T17" fmla="*/ 1 h 110"/>
              <a:gd name="T18" fmla="*/ 55 w 110"/>
              <a:gd name="T19" fmla="*/ 0 h 110"/>
              <a:gd name="T20" fmla="*/ 45 w 110"/>
              <a:gd name="T21" fmla="*/ 1 h 110"/>
              <a:gd name="T22" fmla="*/ 36 w 110"/>
              <a:gd name="T23" fmla="*/ 3 h 110"/>
              <a:gd name="T24" fmla="*/ 27 w 110"/>
              <a:gd name="T25" fmla="*/ 7 h 110"/>
              <a:gd name="T26" fmla="*/ 20 w 110"/>
              <a:gd name="T27" fmla="*/ 13 h 110"/>
              <a:gd name="T28" fmla="*/ 13 w 110"/>
              <a:gd name="T29" fmla="*/ 20 h 110"/>
              <a:gd name="T30" fmla="*/ 7 w 110"/>
              <a:gd name="T31" fmla="*/ 28 h 110"/>
              <a:gd name="T32" fmla="*/ 3 w 110"/>
              <a:gd name="T33" fmla="*/ 36 h 110"/>
              <a:gd name="T34" fmla="*/ 1 w 110"/>
              <a:gd name="T35" fmla="*/ 46 h 110"/>
              <a:gd name="T36" fmla="*/ 0 w 110"/>
              <a:gd name="T37" fmla="*/ 55 h 110"/>
              <a:gd name="T38" fmla="*/ 1 w 110"/>
              <a:gd name="T39" fmla="*/ 65 h 110"/>
              <a:gd name="T40" fmla="*/ 3 w 110"/>
              <a:gd name="T41" fmla="*/ 74 h 110"/>
              <a:gd name="T42" fmla="*/ 7 w 110"/>
              <a:gd name="T43" fmla="*/ 83 h 110"/>
              <a:gd name="T44" fmla="*/ 13 w 110"/>
              <a:gd name="T45" fmla="*/ 90 h 110"/>
              <a:gd name="T46" fmla="*/ 20 w 110"/>
              <a:gd name="T47" fmla="*/ 97 h 110"/>
              <a:gd name="T48" fmla="*/ 27 w 110"/>
              <a:gd name="T49" fmla="*/ 103 h 110"/>
              <a:gd name="T50" fmla="*/ 36 w 110"/>
              <a:gd name="T51" fmla="*/ 107 h 110"/>
              <a:gd name="T52" fmla="*/ 45 w 110"/>
              <a:gd name="T53" fmla="*/ 109 h 110"/>
              <a:gd name="T54" fmla="*/ 55 w 110"/>
              <a:gd name="T55" fmla="*/ 110 h 110"/>
              <a:gd name="T56" fmla="*/ 64 w 110"/>
              <a:gd name="T57" fmla="*/ 109 h 110"/>
              <a:gd name="T58" fmla="*/ 74 w 110"/>
              <a:gd name="T59" fmla="*/ 107 h 110"/>
              <a:gd name="T60" fmla="*/ 82 w 110"/>
              <a:gd name="T61" fmla="*/ 103 h 110"/>
              <a:gd name="T62" fmla="*/ 90 w 110"/>
              <a:gd name="T63" fmla="*/ 97 h 110"/>
              <a:gd name="T64" fmla="*/ 97 w 110"/>
              <a:gd name="T65" fmla="*/ 90 h 110"/>
              <a:gd name="T66" fmla="*/ 102 w 110"/>
              <a:gd name="T67" fmla="*/ 83 h 110"/>
              <a:gd name="T68" fmla="*/ 107 w 110"/>
              <a:gd name="T69" fmla="*/ 74 h 110"/>
              <a:gd name="T70" fmla="*/ 109 w 110"/>
              <a:gd name="T71" fmla="*/ 65 h 110"/>
              <a:gd name="T72" fmla="*/ 110 w 110"/>
              <a:gd name="T73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110">
                <a:moveTo>
                  <a:pt x="110" y="55"/>
                </a:moveTo>
                <a:lnTo>
                  <a:pt x="109" y="46"/>
                </a:lnTo>
                <a:lnTo>
                  <a:pt x="107" y="36"/>
                </a:lnTo>
                <a:lnTo>
                  <a:pt x="102" y="28"/>
                </a:lnTo>
                <a:lnTo>
                  <a:pt x="97" y="20"/>
                </a:lnTo>
                <a:lnTo>
                  <a:pt x="90" y="13"/>
                </a:lnTo>
                <a:lnTo>
                  <a:pt x="82" y="7"/>
                </a:lnTo>
                <a:lnTo>
                  <a:pt x="74" y="3"/>
                </a:lnTo>
                <a:lnTo>
                  <a:pt x="64" y="1"/>
                </a:lnTo>
                <a:lnTo>
                  <a:pt x="55" y="0"/>
                </a:lnTo>
                <a:lnTo>
                  <a:pt x="45" y="1"/>
                </a:lnTo>
                <a:lnTo>
                  <a:pt x="36" y="3"/>
                </a:lnTo>
                <a:lnTo>
                  <a:pt x="27" y="7"/>
                </a:lnTo>
                <a:lnTo>
                  <a:pt x="20" y="13"/>
                </a:lnTo>
                <a:lnTo>
                  <a:pt x="13" y="20"/>
                </a:lnTo>
                <a:lnTo>
                  <a:pt x="7" y="28"/>
                </a:lnTo>
                <a:lnTo>
                  <a:pt x="3" y="36"/>
                </a:lnTo>
                <a:lnTo>
                  <a:pt x="1" y="46"/>
                </a:lnTo>
                <a:lnTo>
                  <a:pt x="0" y="55"/>
                </a:lnTo>
                <a:lnTo>
                  <a:pt x="1" y="65"/>
                </a:lnTo>
                <a:lnTo>
                  <a:pt x="3" y="74"/>
                </a:lnTo>
                <a:lnTo>
                  <a:pt x="7" y="83"/>
                </a:lnTo>
                <a:lnTo>
                  <a:pt x="13" y="90"/>
                </a:lnTo>
                <a:lnTo>
                  <a:pt x="20" y="97"/>
                </a:lnTo>
                <a:lnTo>
                  <a:pt x="27" y="103"/>
                </a:lnTo>
                <a:lnTo>
                  <a:pt x="36" y="107"/>
                </a:lnTo>
                <a:lnTo>
                  <a:pt x="45" y="109"/>
                </a:lnTo>
                <a:lnTo>
                  <a:pt x="55" y="110"/>
                </a:lnTo>
                <a:lnTo>
                  <a:pt x="64" y="109"/>
                </a:lnTo>
                <a:lnTo>
                  <a:pt x="74" y="107"/>
                </a:lnTo>
                <a:lnTo>
                  <a:pt x="82" y="103"/>
                </a:lnTo>
                <a:lnTo>
                  <a:pt x="90" y="97"/>
                </a:lnTo>
                <a:lnTo>
                  <a:pt x="97" y="90"/>
                </a:lnTo>
                <a:lnTo>
                  <a:pt x="102" y="83"/>
                </a:lnTo>
                <a:lnTo>
                  <a:pt x="107" y="74"/>
                </a:lnTo>
                <a:lnTo>
                  <a:pt x="109" y="65"/>
                </a:lnTo>
                <a:lnTo>
                  <a:pt x="110" y="5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1476376" y="3288506"/>
            <a:ext cx="393144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 flipV="1">
            <a:off x="5407819" y="2371726"/>
            <a:ext cx="0" cy="916781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 flipH="1">
            <a:off x="1476376" y="2371725"/>
            <a:ext cx="393144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>
            <a:off x="1476375" y="2371726"/>
            <a:ext cx="0" cy="916781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 flipH="1">
            <a:off x="1476376" y="3157538"/>
            <a:ext cx="393144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 flipH="1">
            <a:off x="1476376" y="2502694"/>
            <a:ext cx="393144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>
            <a:off x="4096940" y="2502695"/>
            <a:ext cx="0" cy="65484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4" name="Line 71"/>
          <p:cNvSpPr>
            <a:spLocks noChangeShapeType="1"/>
          </p:cNvSpPr>
          <p:nvPr/>
        </p:nvSpPr>
        <p:spPr bwMode="auto">
          <a:xfrm>
            <a:off x="2787253" y="2502695"/>
            <a:ext cx="0" cy="65484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5" name="Line 72"/>
          <p:cNvSpPr>
            <a:spLocks noChangeShapeType="1"/>
          </p:cNvSpPr>
          <p:nvPr/>
        </p:nvSpPr>
        <p:spPr bwMode="auto">
          <a:xfrm>
            <a:off x="3049190" y="2502695"/>
            <a:ext cx="0" cy="65484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7" name="Line 74"/>
          <p:cNvSpPr>
            <a:spLocks noChangeShapeType="1"/>
          </p:cNvSpPr>
          <p:nvPr/>
        </p:nvSpPr>
        <p:spPr bwMode="auto">
          <a:xfrm flipV="1">
            <a:off x="2787253" y="2228850"/>
            <a:ext cx="0" cy="13454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2052638" y="2095501"/>
            <a:ext cx="22602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100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6376" y="2233614"/>
            <a:ext cx="1310879" cy="25954"/>
            <a:chOff x="1968501" y="1835151"/>
            <a:chExt cx="1747838" cy="34605"/>
          </a:xfrm>
        </p:grpSpPr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968501" y="1835151"/>
              <a:ext cx="87313" cy="28575"/>
            </a:xfrm>
            <a:custGeom>
              <a:avLst/>
              <a:gdLst>
                <a:gd name="T0" fmla="*/ 55 w 55"/>
                <a:gd name="T1" fmla="*/ 0 h 18"/>
                <a:gd name="T2" fmla="*/ 55 w 55"/>
                <a:gd name="T3" fmla="*/ 18 h 18"/>
                <a:gd name="T4" fmla="*/ 0 w 55"/>
                <a:gd name="T5" fmla="*/ 9 h 18"/>
                <a:gd name="T6" fmla="*/ 55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lnTo>
                    <a:pt x="55" y="18"/>
                  </a:lnTo>
                  <a:lnTo>
                    <a:pt x="0" y="9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629026" y="1835151"/>
              <a:ext cx="87313" cy="28575"/>
            </a:xfrm>
            <a:custGeom>
              <a:avLst/>
              <a:gdLst>
                <a:gd name="T0" fmla="*/ 0 w 55"/>
                <a:gd name="T1" fmla="*/ 0 h 18"/>
                <a:gd name="T2" fmla="*/ 0 w 55"/>
                <a:gd name="T3" fmla="*/ 18 h 18"/>
                <a:gd name="T4" fmla="*/ 55 w 55"/>
                <a:gd name="T5" fmla="*/ 9 h 18"/>
                <a:gd name="T6" fmla="*/ 0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0" y="0"/>
                  </a:moveTo>
                  <a:lnTo>
                    <a:pt x="0" y="18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68501" y="1841181"/>
              <a:ext cx="1747838" cy="28575"/>
              <a:chOff x="1968501" y="1835151"/>
              <a:chExt cx="1747838" cy="28575"/>
            </a:xfrm>
          </p:grpSpPr>
          <p:sp>
            <p:nvSpPr>
              <p:cNvPr id="78" name="Line 75"/>
              <p:cNvSpPr>
                <a:spLocks noChangeShapeType="1"/>
              </p:cNvSpPr>
              <p:nvPr/>
            </p:nvSpPr>
            <p:spPr bwMode="auto">
              <a:xfrm>
                <a:off x="2055813" y="1849438"/>
                <a:ext cx="15732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1968501" y="1835151"/>
                <a:ext cx="87313" cy="28575"/>
              </a:xfrm>
              <a:custGeom>
                <a:avLst/>
                <a:gdLst>
                  <a:gd name="T0" fmla="*/ 55 w 55"/>
                  <a:gd name="T1" fmla="*/ 0 h 18"/>
                  <a:gd name="T2" fmla="*/ 55 w 55"/>
                  <a:gd name="T3" fmla="*/ 18 h 18"/>
                  <a:gd name="T4" fmla="*/ 0 w 55"/>
                  <a:gd name="T5" fmla="*/ 9 h 18"/>
                  <a:gd name="T6" fmla="*/ 55 w 5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8">
                    <a:moveTo>
                      <a:pt x="55" y="0"/>
                    </a:moveTo>
                    <a:lnTo>
                      <a:pt x="55" y="18"/>
                    </a:lnTo>
                    <a:lnTo>
                      <a:pt x="0" y="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21283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3629026" y="1835151"/>
                <a:ext cx="87313" cy="28575"/>
              </a:xfrm>
              <a:custGeom>
                <a:avLst/>
                <a:gdLst>
                  <a:gd name="T0" fmla="*/ 0 w 55"/>
                  <a:gd name="T1" fmla="*/ 0 h 18"/>
                  <a:gd name="T2" fmla="*/ 0 w 55"/>
                  <a:gd name="T3" fmla="*/ 18 h 18"/>
                  <a:gd name="T4" fmla="*/ 55 w 55"/>
                  <a:gd name="T5" fmla="*/ 9 h 18"/>
                  <a:gd name="T6" fmla="*/ 0 w 5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8">
                    <a:moveTo>
                      <a:pt x="0" y="0"/>
                    </a:moveTo>
                    <a:lnTo>
                      <a:pt x="0" y="18"/>
                    </a:lnTo>
                    <a:lnTo>
                      <a:pt x="55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</p:grpSp>
      <p:sp>
        <p:nvSpPr>
          <p:cNvPr id="85" name="Line 82"/>
          <p:cNvSpPr>
            <a:spLocks noChangeShapeType="1"/>
          </p:cNvSpPr>
          <p:nvPr/>
        </p:nvSpPr>
        <p:spPr bwMode="auto">
          <a:xfrm flipV="1">
            <a:off x="3049190" y="2034778"/>
            <a:ext cx="0" cy="32861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2183607" y="1952864"/>
            <a:ext cx="22602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120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76375" y="2086452"/>
            <a:ext cx="1572817" cy="22384"/>
            <a:chOff x="1968500" y="1638935"/>
            <a:chExt cx="2097089" cy="29845"/>
          </a:xfrm>
        </p:grpSpPr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1968500" y="1640205"/>
              <a:ext cx="87313" cy="28575"/>
            </a:xfrm>
            <a:custGeom>
              <a:avLst/>
              <a:gdLst>
                <a:gd name="T0" fmla="*/ 55 w 55"/>
                <a:gd name="T1" fmla="*/ 0 h 18"/>
                <a:gd name="T2" fmla="*/ 55 w 55"/>
                <a:gd name="T3" fmla="*/ 18 h 18"/>
                <a:gd name="T4" fmla="*/ 0 w 55"/>
                <a:gd name="T5" fmla="*/ 9 h 18"/>
                <a:gd name="T6" fmla="*/ 55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lnTo>
                    <a:pt x="55" y="18"/>
                  </a:lnTo>
                  <a:lnTo>
                    <a:pt x="0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68501" y="1638935"/>
              <a:ext cx="2096796" cy="28576"/>
              <a:chOff x="1968501" y="1638935"/>
              <a:chExt cx="2096796" cy="28576"/>
            </a:xfrm>
          </p:grpSpPr>
          <p:sp>
            <p:nvSpPr>
              <p:cNvPr id="86" name="Line 83"/>
              <p:cNvSpPr>
                <a:spLocks noChangeShapeType="1"/>
              </p:cNvSpPr>
              <p:nvPr/>
            </p:nvSpPr>
            <p:spPr bwMode="auto">
              <a:xfrm>
                <a:off x="2055813" y="1653223"/>
                <a:ext cx="19224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1968501" y="1638936"/>
                <a:ext cx="87313" cy="28575"/>
              </a:xfrm>
              <a:custGeom>
                <a:avLst/>
                <a:gdLst>
                  <a:gd name="T0" fmla="*/ 55 w 55"/>
                  <a:gd name="T1" fmla="*/ 0 h 18"/>
                  <a:gd name="T2" fmla="*/ 55 w 55"/>
                  <a:gd name="T3" fmla="*/ 18 h 18"/>
                  <a:gd name="T4" fmla="*/ 0 w 55"/>
                  <a:gd name="T5" fmla="*/ 9 h 18"/>
                  <a:gd name="T6" fmla="*/ 55 w 5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8">
                    <a:moveTo>
                      <a:pt x="55" y="0"/>
                    </a:moveTo>
                    <a:lnTo>
                      <a:pt x="55" y="18"/>
                    </a:lnTo>
                    <a:lnTo>
                      <a:pt x="0" y="9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3977984" y="1638935"/>
                <a:ext cx="87313" cy="28575"/>
              </a:xfrm>
              <a:custGeom>
                <a:avLst/>
                <a:gdLst>
                  <a:gd name="T0" fmla="*/ 0 w 55"/>
                  <a:gd name="T1" fmla="*/ 0 h 18"/>
                  <a:gd name="T2" fmla="*/ 0 w 55"/>
                  <a:gd name="T3" fmla="*/ 18 h 18"/>
                  <a:gd name="T4" fmla="*/ 55 w 55"/>
                  <a:gd name="T5" fmla="*/ 9 h 18"/>
                  <a:gd name="T6" fmla="*/ 0 w 5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8">
                    <a:moveTo>
                      <a:pt x="0" y="0"/>
                    </a:moveTo>
                    <a:lnTo>
                      <a:pt x="0" y="18"/>
                    </a:lnTo>
                    <a:lnTo>
                      <a:pt x="5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283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978276" y="1638936"/>
              <a:ext cx="87313" cy="28575"/>
            </a:xfrm>
            <a:custGeom>
              <a:avLst/>
              <a:gdLst>
                <a:gd name="T0" fmla="*/ 0 w 55"/>
                <a:gd name="T1" fmla="*/ 0 h 18"/>
                <a:gd name="T2" fmla="*/ 0 w 55"/>
                <a:gd name="T3" fmla="*/ 18 h 18"/>
                <a:gd name="T4" fmla="*/ 55 w 55"/>
                <a:gd name="T5" fmla="*/ 9 h 18"/>
                <a:gd name="T6" fmla="*/ 0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0" y="0"/>
                  </a:moveTo>
                  <a:lnTo>
                    <a:pt x="0" y="18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93" name="Line 90"/>
          <p:cNvSpPr>
            <a:spLocks noChangeShapeType="1"/>
          </p:cNvSpPr>
          <p:nvPr/>
        </p:nvSpPr>
        <p:spPr bwMode="auto">
          <a:xfrm flipV="1">
            <a:off x="3835003" y="1926432"/>
            <a:ext cx="0" cy="43696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2579242" y="1783304"/>
            <a:ext cx="22602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180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476376" y="1932386"/>
            <a:ext cx="2358629" cy="21431"/>
            <a:chOff x="1968501" y="1433514"/>
            <a:chExt cx="3144838" cy="28575"/>
          </a:xfrm>
        </p:grpSpPr>
        <p:sp>
          <p:nvSpPr>
            <p:cNvPr id="94" name="Line 91"/>
            <p:cNvSpPr>
              <a:spLocks noChangeShapeType="1"/>
            </p:cNvSpPr>
            <p:nvPr/>
          </p:nvSpPr>
          <p:spPr bwMode="auto">
            <a:xfrm>
              <a:off x="2055813" y="1447800"/>
              <a:ext cx="2970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1968501" y="1433514"/>
              <a:ext cx="87313" cy="28575"/>
            </a:xfrm>
            <a:custGeom>
              <a:avLst/>
              <a:gdLst>
                <a:gd name="T0" fmla="*/ 55 w 55"/>
                <a:gd name="T1" fmla="*/ 0 h 18"/>
                <a:gd name="T2" fmla="*/ 55 w 55"/>
                <a:gd name="T3" fmla="*/ 18 h 18"/>
                <a:gd name="T4" fmla="*/ 0 w 55"/>
                <a:gd name="T5" fmla="*/ 9 h 18"/>
                <a:gd name="T6" fmla="*/ 55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lnTo>
                    <a:pt x="55" y="18"/>
                  </a:lnTo>
                  <a:lnTo>
                    <a:pt x="0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1968501" y="1433514"/>
              <a:ext cx="87313" cy="28575"/>
            </a:xfrm>
            <a:custGeom>
              <a:avLst/>
              <a:gdLst>
                <a:gd name="T0" fmla="*/ 55 w 55"/>
                <a:gd name="T1" fmla="*/ 0 h 18"/>
                <a:gd name="T2" fmla="*/ 55 w 55"/>
                <a:gd name="T3" fmla="*/ 18 h 18"/>
                <a:gd name="T4" fmla="*/ 0 w 55"/>
                <a:gd name="T5" fmla="*/ 9 h 18"/>
                <a:gd name="T6" fmla="*/ 55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lnTo>
                    <a:pt x="55" y="18"/>
                  </a:lnTo>
                  <a:lnTo>
                    <a:pt x="0" y="9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5026026" y="1433514"/>
              <a:ext cx="87313" cy="28575"/>
            </a:xfrm>
            <a:custGeom>
              <a:avLst/>
              <a:gdLst>
                <a:gd name="T0" fmla="*/ 0 w 55"/>
                <a:gd name="T1" fmla="*/ 0 h 18"/>
                <a:gd name="T2" fmla="*/ 0 w 55"/>
                <a:gd name="T3" fmla="*/ 18 h 18"/>
                <a:gd name="T4" fmla="*/ 55 w 55"/>
                <a:gd name="T5" fmla="*/ 9 h 18"/>
                <a:gd name="T6" fmla="*/ 0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0" y="0"/>
                  </a:moveTo>
                  <a:lnTo>
                    <a:pt x="0" y="18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5026026" y="1433514"/>
              <a:ext cx="87313" cy="28575"/>
            </a:xfrm>
            <a:custGeom>
              <a:avLst/>
              <a:gdLst>
                <a:gd name="T0" fmla="*/ 0 w 55"/>
                <a:gd name="T1" fmla="*/ 0 h 18"/>
                <a:gd name="T2" fmla="*/ 0 w 55"/>
                <a:gd name="T3" fmla="*/ 18 h 18"/>
                <a:gd name="T4" fmla="*/ 55 w 55"/>
                <a:gd name="T5" fmla="*/ 9 h 18"/>
                <a:gd name="T6" fmla="*/ 0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0" y="0"/>
                  </a:moveTo>
                  <a:lnTo>
                    <a:pt x="0" y="18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00" name="Line 97"/>
          <p:cNvSpPr>
            <a:spLocks noChangeShapeType="1"/>
          </p:cNvSpPr>
          <p:nvPr/>
        </p:nvSpPr>
        <p:spPr bwMode="auto">
          <a:xfrm flipV="1">
            <a:off x="1476375" y="1766887"/>
            <a:ext cx="0" cy="59650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1" name="Line 98"/>
          <p:cNvSpPr>
            <a:spLocks noChangeShapeType="1"/>
          </p:cNvSpPr>
          <p:nvPr/>
        </p:nvSpPr>
        <p:spPr bwMode="auto">
          <a:xfrm flipV="1">
            <a:off x="5407819" y="1766887"/>
            <a:ext cx="0" cy="59650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3368041" y="1629697"/>
            <a:ext cx="22602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300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1476376" y="1772842"/>
            <a:ext cx="3931444" cy="21431"/>
            <a:chOff x="1968501" y="1220789"/>
            <a:chExt cx="5241925" cy="28575"/>
          </a:xfrm>
        </p:grpSpPr>
        <p:sp>
          <p:nvSpPr>
            <p:cNvPr id="102" name="Line 99"/>
            <p:cNvSpPr>
              <a:spLocks noChangeShapeType="1"/>
            </p:cNvSpPr>
            <p:nvPr/>
          </p:nvSpPr>
          <p:spPr bwMode="auto">
            <a:xfrm>
              <a:off x="2055812" y="1235075"/>
              <a:ext cx="5067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1968501" y="1220789"/>
              <a:ext cx="87313" cy="28575"/>
            </a:xfrm>
            <a:custGeom>
              <a:avLst/>
              <a:gdLst>
                <a:gd name="T0" fmla="*/ 55 w 55"/>
                <a:gd name="T1" fmla="*/ 0 h 18"/>
                <a:gd name="T2" fmla="*/ 55 w 55"/>
                <a:gd name="T3" fmla="*/ 18 h 18"/>
                <a:gd name="T4" fmla="*/ 0 w 55"/>
                <a:gd name="T5" fmla="*/ 9 h 18"/>
                <a:gd name="T6" fmla="*/ 55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lnTo>
                    <a:pt x="55" y="18"/>
                  </a:lnTo>
                  <a:lnTo>
                    <a:pt x="0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1968501" y="1220789"/>
              <a:ext cx="87313" cy="28575"/>
            </a:xfrm>
            <a:custGeom>
              <a:avLst/>
              <a:gdLst>
                <a:gd name="T0" fmla="*/ 55 w 55"/>
                <a:gd name="T1" fmla="*/ 0 h 18"/>
                <a:gd name="T2" fmla="*/ 55 w 55"/>
                <a:gd name="T3" fmla="*/ 18 h 18"/>
                <a:gd name="T4" fmla="*/ 0 w 55"/>
                <a:gd name="T5" fmla="*/ 9 h 18"/>
                <a:gd name="T6" fmla="*/ 55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lnTo>
                    <a:pt x="55" y="18"/>
                  </a:lnTo>
                  <a:lnTo>
                    <a:pt x="0" y="9"/>
                  </a:lnTo>
                  <a:lnTo>
                    <a:pt x="55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7123113" y="1220789"/>
              <a:ext cx="87313" cy="28575"/>
            </a:xfrm>
            <a:custGeom>
              <a:avLst/>
              <a:gdLst>
                <a:gd name="T0" fmla="*/ 0 w 55"/>
                <a:gd name="T1" fmla="*/ 0 h 18"/>
                <a:gd name="T2" fmla="*/ 0 w 55"/>
                <a:gd name="T3" fmla="*/ 18 h 18"/>
                <a:gd name="T4" fmla="*/ 55 w 55"/>
                <a:gd name="T5" fmla="*/ 9 h 18"/>
                <a:gd name="T6" fmla="*/ 0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0" y="0"/>
                  </a:moveTo>
                  <a:lnTo>
                    <a:pt x="0" y="18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7123113" y="1220789"/>
              <a:ext cx="87313" cy="28575"/>
            </a:xfrm>
            <a:custGeom>
              <a:avLst/>
              <a:gdLst>
                <a:gd name="T0" fmla="*/ 0 w 55"/>
                <a:gd name="T1" fmla="*/ 0 h 18"/>
                <a:gd name="T2" fmla="*/ 0 w 55"/>
                <a:gd name="T3" fmla="*/ 18 h 18"/>
                <a:gd name="T4" fmla="*/ 55 w 55"/>
                <a:gd name="T5" fmla="*/ 9 h 18"/>
                <a:gd name="T6" fmla="*/ 0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0" y="0"/>
                  </a:moveTo>
                  <a:lnTo>
                    <a:pt x="0" y="18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76788" y="3549032"/>
            <a:ext cx="395288" cy="777700"/>
            <a:chOff x="6369050" y="3589042"/>
            <a:chExt cx="527051" cy="1036933"/>
          </a:xfrm>
        </p:grpSpPr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 rot="18120000">
              <a:off x="6305820" y="3856424"/>
              <a:ext cx="7502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4 X R100</a:t>
              </a: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6369050" y="4543425"/>
              <a:ext cx="58738" cy="82550"/>
            </a:xfrm>
            <a:custGeom>
              <a:avLst/>
              <a:gdLst>
                <a:gd name="T0" fmla="*/ 22 w 37"/>
                <a:gd name="T1" fmla="*/ 0 h 52"/>
                <a:gd name="T2" fmla="*/ 37 w 37"/>
                <a:gd name="T3" fmla="*/ 10 h 52"/>
                <a:gd name="T4" fmla="*/ 0 w 37"/>
                <a:gd name="T5" fmla="*/ 52 h 52"/>
                <a:gd name="T6" fmla="*/ 22 w 37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2">
                  <a:moveTo>
                    <a:pt x="22" y="0"/>
                  </a:moveTo>
                  <a:lnTo>
                    <a:pt x="37" y="10"/>
                  </a:lnTo>
                  <a:lnTo>
                    <a:pt x="0" y="5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6369050" y="3811589"/>
              <a:ext cx="527051" cy="814386"/>
              <a:chOff x="6369050" y="3811589"/>
              <a:chExt cx="527051" cy="814386"/>
            </a:xfrm>
          </p:grpSpPr>
          <p:sp>
            <p:nvSpPr>
              <p:cNvPr id="110" name="Line 107"/>
              <p:cNvSpPr>
                <a:spLocks noChangeShapeType="1"/>
              </p:cNvSpPr>
              <p:nvPr/>
            </p:nvSpPr>
            <p:spPr bwMode="auto">
              <a:xfrm flipH="1">
                <a:off x="6416676" y="3811589"/>
                <a:ext cx="479425" cy="7397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12" name="Freeform 109"/>
              <p:cNvSpPr>
                <a:spLocks/>
              </p:cNvSpPr>
              <p:nvPr/>
            </p:nvSpPr>
            <p:spPr bwMode="auto">
              <a:xfrm>
                <a:off x="6369050" y="4543425"/>
                <a:ext cx="58738" cy="82550"/>
              </a:xfrm>
              <a:custGeom>
                <a:avLst/>
                <a:gdLst>
                  <a:gd name="T0" fmla="*/ 22 w 37"/>
                  <a:gd name="T1" fmla="*/ 0 h 52"/>
                  <a:gd name="T2" fmla="*/ 37 w 37"/>
                  <a:gd name="T3" fmla="*/ 10 h 52"/>
                  <a:gd name="T4" fmla="*/ 0 w 37"/>
                  <a:gd name="T5" fmla="*/ 52 h 52"/>
                  <a:gd name="T6" fmla="*/ 22 w 3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2">
                    <a:moveTo>
                      <a:pt x="22" y="0"/>
                    </a:moveTo>
                    <a:lnTo>
                      <a:pt x="37" y="10"/>
                    </a:lnTo>
                    <a:lnTo>
                      <a:pt x="0" y="52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</p:grp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3367557" y="3726827"/>
            <a:ext cx="15068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80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2918223" y="3889774"/>
            <a:ext cx="1047751" cy="21431"/>
            <a:chOff x="3890963" y="4043364"/>
            <a:chExt cx="1397001" cy="28575"/>
          </a:xfrm>
        </p:grpSpPr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3890963" y="4043364"/>
              <a:ext cx="87313" cy="28575"/>
            </a:xfrm>
            <a:custGeom>
              <a:avLst/>
              <a:gdLst>
                <a:gd name="T0" fmla="*/ 55 w 55"/>
                <a:gd name="T1" fmla="*/ 0 h 18"/>
                <a:gd name="T2" fmla="*/ 55 w 55"/>
                <a:gd name="T3" fmla="*/ 18 h 18"/>
                <a:gd name="T4" fmla="*/ 0 w 55"/>
                <a:gd name="T5" fmla="*/ 9 h 18"/>
                <a:gd name="T6" fmla="*/ 55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lnTo>
                    <a:pt x="55" y="18"/>
                  </a:lnTo>
                  <a:lnTo>
                    <a:pt x="0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5200651" y="4043364"/>
              <a:ext cx="87313" cy="28575"/>
            </a:xfrm>
            <a:custGeom>
              <a:avLst/>
              <a:gdLst>
                <a:gd name="T0" fmla="*/ 0 w 55"/>
                <a:gd name="T1" fmla="*/ 0 h 18"/>
                <a:gd name="T2" fmla="*/ 0 w 55"/>
                <a:gd name="T3" fmla="*/ 18 h 18"/>
                <a:gd name="T4" fmla="*/ 55 w 55"/>
                <a:gd name="T5" fmla="*/ 9 h 18"/>
                <a:gd name="T6" fmla="*/ 0 w 5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8">
                  <a:moveTo>
                    <a:pt x="0" y="0"/>
                  </a:moveTo>
                  <a:lnTo>
                    <a:pt x="0" y="18"/>
                  </a:lnTo>
                  <a:lnTo>
                    <a:pt x="5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90963" y="4043364"/>
              <a:ext cx="1397001" cy="28575"/>
              <a:chOff x="3890963" y="4043364"/>
              <a:chExt cx="1397001" cy="28575"/>
            </a:xfrm>
          </p:grpSpPr>
          <p:sp>
            <p:nvSpPr>
              <p:cNvPr id="115" name="Line 112"/>
              <p:cNvSpPr>
                <a:spLocks noChangeShapeType="1"/>
              </p:cNvSpPr>
              <p:nvPr/>
            </p:nvSpPr>
            <p:spPr bwMode="auto">
              <a:xfrm>
                <a:off x="3978276" y="4057650"/>
                <a:ext cx="12223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>
                <a:off x="3890963" y="4043364"/>
                <a:ext cx="87313" cy="28575"/>
              </a:xfrm>
              <a:custGeom>
                <a:avLst/>
                <a:gdLst>
                  <a:gd name="T0" fmla="*/ 55 w 55"/>
                  <a:gd name="T1" fmla="*/ 0 h 18"/>
                  <a:gd name="T2" fmla="*/ 55 w 55"/>
                  <a:gd name="T3" fmla="*/ 18 h 18"/>
                  <a:gd name="T4" fmla="*/ 0 w 55"/>
                  <a:gd name="T5" fmla="*/ 9 h 18"/>
                  <a:gd name="T6" fmla="*/ 55 w 5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8">
                    <a:moveTo>
                      <a:pt x="55" y="0"/>
                    </a:moveTo>
                    <a:lnTo>
                      <a:pt x="55" y="18"/>
                    </a:lnTo>
                    <a:lnTo>
                      <a:pt x="0" y="9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0" name="Freeform 117"/>
              <p:cNvSpPr>
                <a:spLocks/>
              </p:cNvSpPr>
              <p:nvPr/>
            </p:nvSpPr>
            <p:spPr bwMode="auto">
              <a:xfrm>
                <a:off x="5200651" y="4043364"/>
                <a:ext cx="87313" cy="28575"/>
              </a:xfrm>
              <a:custGeom>
                <a:avLst/>
                <a:gdLst>
                  <a:gd name="T0" fmla="*/ 0 w 55"/>
                  <a:gd name="T1" fmla="*/ 0 h 18"/>
                  <a:gd name="T2" fmla="*/ 0 w 55"/>
                  <a:gd name="T3" fmla="*/ 18 h 18"/>
                  <a:gd name="T4" fmla="*/ 55 w 55"/>
                  <a:gd name="T5" fmla="*/ 9 h 18"/>
                  <a:gd name="T6" fmla="*/ 0 w 5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8">
                    <a:moveTo>
                      <a:pt x="0" y="0"/>
                    </a:moveTo>
                    <a:lnTo>
                      <a:pt x="0" y="18"/>
                    </a:lnTo>
                    <a:lnTo>
                      <a:pt x="55" y="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</p:grpSp>
      <p:sp>
        <p:nvSpPr>
          <p:cNvPr id="61" name="Line 58"/>
          <p:cNvSpPr>
            <a:spLocks noChangeShapeType="1"/>
          </p:cNvSpPr>
          <p:nvPr/>
        </p:nvSpPr>
        <p:spPr bwMode="auto">
          <a:xfrm flipV="1">
            <a:off x="5407819" y="4533901"/>
            <a:ext cx="0" cy="6548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76" name="Group 75"/>
          <p:cNvGrpSpPr/>
          <p:nvPr/>
        </p:nvGrpSpPr>
        <p:grpSpPr>
          <a:xfrm>
            <a:off x="5377957" y="4402933"/>
            <a:ext cx="127480" cy="327422"/>
            <a:chOff x="7170628" y="4727576"/>
            <a:chExt cx="169973" cy="436563"/>
          </a:xfrm>
        </p:grpSpPr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7221538" y="4902200"/>
              <a:ext cx="1190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7221538" y="4989513"/>
              <a:ext cx="1190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7319962" y="4902201"/>
              <a:ext cx="0" cy="8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7305676" y="4814889"/>
              <a:ext cx="28575" cy="87313"/>
            </a:xfrm>
            <a:custGeom>
              <a:avLst/>
              <a:gdLst>
                <a:gd name="T0" fmla="*/ 0 w 18"/>
                <a:gd name="T1" fmla="*/ 0 h 55"/>
                <a:gd name="T2" fmla="*/ 18 w 18"/>
                <a:gd name="T3" fmla="*/ 0 h 55"/>
                <a:gd name="T4" fmla="*/ 9 w 18"/>
                <a:gd name="T5" fmla="*/ 55 h 55"/>
                <a:gd name="T6" fmla="*/ 0 w 18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0"/>
                  </a:moveTo>
                  <a:lnTo>
                    <a:pt x="18" y="0"/>
                  </a:lnTo>
                  <a:lnTo>
                    <a:pt x="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7305676" y="4727576"/>
              <a:ext cx="28575" cy="436563"/>
              <a:chOff x="7305676" y="4727576"/>
              <a:chExt cx="28575" cy="436563"/>
            </a:xfrm>
          </p:grpSpPr>
          <p:sp>
            <p:nvSpPr>
              <p:cNvPr id="123" name="Line 120"/>
              <p:cNvSpPr>
                <a:spLocks noChangeShapeType="1"/>
              </p:cNvSpPr>
              <p:nvPr/>
            </p:nvSpPr>
            <p:spPr bwMode="auto">
              <a:xfrm flipV="1">
                <a:off x="7319962" y="4727576"/>
                <a:ext cx="0" cy="873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4" name="Line 121"/>
              <p:cNvSpPr>
                <a:spLocks noChangeShapeType="1"/>
              </p:cNvSpPr>
              <p:nvPr/>
            </p:nvSpPr>
            <p:spPr bwMode="auto">
              <a:xfrm>
                <a:off x="7319962" y="5076826"/>
                <a:ext cx="0" cy="873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7" name="Freeform 124"/>
              <p:cNvSpPr>
                <a:spLocks/>
              </p:cNvSpPr>
              <p:nvPr/>
            </p:nvSpPr>
            <p:spPr bwMode="auto">
              <a:xfrm>
                <a:off x="7305676" y="4814889"/>
                <a:ext cx="28575" cy="87313"/>
              </a:xfrm>
              <a:custGeom>
                <a:avLst/>
                <a:gdLst>
                  <a:gd name="T0" fmla="*/ 0 w 18"/>
                  <a:gd name="T1" fmla="*/ 0 h 55"/>
                  <a:gd name="T2" fmla="*/ 18 w 18"/>
                  <a:gd name="T3" fmla="*/ 0 h 55"/>
                  <a:gd name="T4" fmla="*/ 9 w 18"/>
                  <a:gd name="T5" fmla="*/ 55 h 55"/>
                  <a:gd name="T6" fmla="*/ 0 w 18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5">
                    <a:moveTo>
                      <a:pt x="0" y="0"/>
                    </a:moveTo>
                    <a:lnTo>
                      <a:pt x="18" y="0"/>
                    </a:lnTo>
                    <a:lnTo>
                      <a:pt x="9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28" name="Freeform 125"/>
              <p:cNvSpPr>
                <a:spLocks/>
              </p:cNvSpPr>
              <p:nvPr/>
            </p:nvSpPr>
            <p:spPr bwMode="auto">
              <a:xfrm>
                <a:off x="7305676" y="4989514"/>
                <a:ext cx="28575" cy="87313"/>
              </a:xfrm>
              <a:custGeom>
                <a:avLst/>
                <a:gdLst>
                  <a:gd name="T0" fmla="*/ 0 w 18"/>
                  <a:gd name="T1" fmla="*/ 55 h 55"/>
                  <a:gd name="T2" fmla="*/ 18 w 18"/>
                  <a:gd name="T3" fmla="*/ 55 h 55"/>
                  <a:gd name="T4" fmla="*/ 9 w 18"/>
                  <a:gd name="T5" fmla="*/ 0 h 55"/>
                  <a:gd name="T6" fmla="*/ 0 w 18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5">
                    <a:moveTo>
                      <a:pt x="0" y="55"/>
                    </a:moveTo>
                    <a:lnTo>
                      <a:pt x="18" y="55"/>
                    </a:lnTo>
                    <a:lnTo>
                      <a:pt x="9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1283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 rot="16200000">
              <a:off x="7212305" y="4989245"/>
              <a:ext cx="70533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50" dirty="0">
                  <a:solidFill>
                    <a:srgbClr val="212830"/>
                  </a:solidFill>
                </a:rPr>
                <a:t>5</a:t>
              </a:r>
              <a:endParaRPr lang="en-US" altLang="en-US" sz="1350" dirty="0"/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7305676" y="4989514"/>
              <a:ext cx="28575" cy="87313"/>
            </a:xfrm>
            <a:custGeom>
              <a:avLst/>
              <a:gdLst>
                <a:gd name="T0" fmla="*/ 0 w 18"/>
                <a:gd name="T1" fmla="*/ 55 h 55"/>
                <a:gd name="T2" fmla="*/ 18 w 18"/>
                <a:gd name="T3" fmla="*/ 55 h 55"/>
                <a:gd name="T4" fmla="*/ 9 w 18"/>
                <a:gd name="T5" fmla="*/ 0 h 55"/>
                <a:gd name="T6" fmla="*/ 0 w 1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8" y="55"/>
                  </a:lnTo>
                  <a:lnTo>
                    <a:pt x="9" y="0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31" name="Line 128"/>
          <p:cNvSpPr>
            <a:spLocks noChangeShapeType="1"/>
          </p:cNvSpPr>
          <p:nvPr/>
        </p:nvSpPr>
        <p:spPr bwMode="auto">
          <a:xfrm>
            <a:off x="5997179" y="4599385"/>
            <a:ext cx="91678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2" name="Line 129"/>
          <p:cNvSpPr>
            <a:spLocks noChangeShapeType="1"/>
          </p:cNvSpPr>
          <p:nvPr/>
        </p:nvSpPr>
        <p:spPr bwMode="auto">
          <a:xfrm flipH="1">
            <a:off x="5997179" y="4533900"/>
            <a:ext cx="91678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3" name="Line 130"/>
          <p:cNvSpPr>
            <a:spLocks noChangeShapeType="1"/>
          </p:cNvSpPr>
          <p:nvPr/>
        </p:nvSpPr>
        <p:spPr bwMode="auto">
          <a:xfrm flipH="1">
            <a:off x="6782991" y="4075510"/>
            <a:ext cx="13096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4" name="Line 131"/>
          <p:cNvSpPr>
            <a:spLocks noChangeShapeType="1"/>
          </p:cNvSpPr>
          <p:nvPr/>
        </p:nvSpPr>
        <p:spPr bwMode="auto">
          <a:xfrm>
            <a:off x="6782990" y="4075510"/>
            <a:ext cx="0" cy="458391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5" name="Line 132"/>
          <p:cNvSpPr>
            <a:spLocks noChangeShapeType="1"/>
          </p:cNvSpPr>
          <p:nvPr/>
        </p:nvSpPr>
        <p:spPr bwMode="auto">
          <a:xfrm>
            <a:off x="5997179" y="4075510"/>
            <a:ext cx="13096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6" name="Line 133"/>
          <p:cNvSpPr>
            <a:spLocks noChangeShapeType="1"/>
          </p:cNvSpPr>
          <p:nvPr/>
        </p:nvSpPr>
        <p:spPr bwMode="auto">
          <a:xfrm>
            <a:off x="6128147" y="4075510"/>
            <a:ext cx="0" cy="458391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7" name="Line 134"/>
          <p:cNvSpPr>
            <a:spLocks noChangeShapeType="1"/>
          </p:cNvSpPr>
          <p:nvPr/>
        </p:nvSpPr>
        <p:spPr bwMode="auto">
          <a:xfrm flipV="1">
            <a:off x="6913959" y="4075510"/>
            <a:ext cx="0" cy="5238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8" name="Line 135"/>
          <p:cNvSpPr>
            <a:spLocks noChangeShapeType="1"/>
          </p:cNvSpPr>
          <p:nvPr/>
        </p:nvSpPr>
        <p:spPr bwMode="auto">
          <a:xfrm>
            <a:off x="5997178" y="4075510"/>
            <a:ext cx="0" cy="5238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9" name="Line 136"/>
          <p:cNvSpPr>
            <a:spLocks noChangeShapeType="1"/>
          </p:cNvSpPr>
          <p:nvPr/>
        </p:nvSpPr>
        <p:spPr bwMode="auto">
          <a:xfrm>
            <a:off x="6922295" y="4599385"/>
            <a:ext cx="13216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40" name="Line 137"/>
          <p:cNvSpPr>
            <a:spLocks noChangeShapeType="1"/>
          </p:cNvSpPr>
          <p:nvPr/>
        </p:nvSpPr>
        <p:spPr bwMode="auto">
          <a:xfrm>
            <a:off x="6922295" y="4533900"/>
            <a:ext cx="13216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188" name="Group 187"/>
          <p:cNvGrpSpPr/>
          <p:nvPr/>
        </p:nvGrpSpPr>
        <p:grpSpPr>
          <a:xfrm>
            <a:off x="7027070" y="4402933"/>
            <a:ext cx="22622" cy="327422"/>
            <a:chOff x="9369426" y="4727576"/>
            <a:chExt cx="30163" cy="436563"/>
          </a:xfrm>
        </p:grpSpPr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9369426" y="4989514"/>
              <a:ext cx="30163" cy="87313"/>
            </a:xfrm>
            <a:custGeom>
              <a:avLst/>
              <a:gdLst>
                <a:gd name="T0" fmla="*/ 0 w 19"/>
                <a:gd name="T1" fmla="*/ 55 h 55"/>
                <a:gd name="T2" fmla="*/ 19 w 19"/>
                <a:gd name="T3" fmla="*/ 55 h 55"/>
                <a:gd name="T4" fmla="*/ 10 w 19"/>
                <a:gd name="T5" fmla="*/ 0 h 55"/>
                <a:gd name="T6" fmla="*/ 0 w 19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5">
                  <a:moveTo>
                    <a:pt x="0" y="55"/>
                  </a:moveTo>
                  <a:lnTo>
                    <a:pt x="19" y="55"/>
                  </a:lnTo>
                  <a:lnTo>
                    <a:pt x="1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" name="Freeform 143"/>
            <p:cNvSpPr>
              <a:spLocks/>
            </p:cNvSpPr>
            <p:nvPr/>
          </p:nvSpPr>
          <p:spPr bwMode="auto">
            <a:xfrm>
              <a:off x="9369426" y="4814889"/>
              <a:ext cx="30163" cy="87313"/>
            </a:xfrm>
            <a:custGeom>
              <a:avLst/>
              <a:gdLst>
                <a:gd name="T0" fmla="*/ 0 w 19"/>
                <a:gd name="T1" fmla="*/ 0 h 55"/>
                <a:gd name="T2" fmla="*/ 19 w 19"/>
                <a:gd name="T3" fmla="*/ 0 h 55"/>
                <a:gd name="T4" fmla="*/ 10 w 19"/>
                <a:gd name="T5" fmla="*/ 55 h 55"/>
                <a:gd name="T6" fmla="*/ 0 w 1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5">
                  <a:moveTo>
                    <a:pt x="0" y="0"/>
                  </a:moveTo>
                  <a:lnTo>
                    <a:pt x="19" y="0"/>
                  </a:lnTo>
                  <a:lnTo>
                    <a:pt x="1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9369426" y="4727576"/>
              <a:ext cx="30163" cy="436563"/>
              <a:chOff x="9369426" y="4727576"/>
              <a:chExt cx="30163" cy="436563"/>
            </a:xfrm>
          </p:grpSpPr>
          <p:sp>
            <p:nvSpPr>
              <p:cNvPr id="141" name="Line 138"/>
              <p:cNvSpPr>
                <a:spLocks noChangeShapeType="1"/>
              </p:cNvSpPr>
              <p:nvPr/>
            </p:nvSpPr>
            <p:spPr bwMode="auto">
              <a:xfrm>
                <a:off x="9385300" y="5076826"/>
                <a:ext cx="0" cy="873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2" name="Line 139"/>
              <p:cNvSpPr>
                <a:spLocks noChangeShapeType="1"/>
              </p:cNvSpPr>
              <p:nvPr/>
            </p:nvSpPr>
            <p:spPr bwMode="auto">
              <a:xfrm flipV="1">
                <a:off x="9385300" y="4727576"/>
                <a:ext cx="0" cy="873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3" name="Line 140"/>
              <p:cNvSpPr>
                <a:spLocks noChangeShapeType="1"/>
              </p:cNvSpPr>
              <p:nvPr/>
            </p:nvSpPr>
            <p:spPr bwMode="auto">
              <a:xfrm flipV="1">
                <a:off x="9385300" y="4902201"/>
                <a:ext cx="0" cy="873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5" name="Freeform 142"/>
              <p:cNvSpPr>
                <a:spLocks/>
              </p:cNvSpPr>
              <p:nvPr/>
            </p:nvSpPr>
            <p:spPr bwMode="auto">
              <a:xfrm>
                <a:off x="9369426" y="4989514"/>
                <a:ext cx="30163" cy="87313"/>
              </a:xfrm>
              <a:custGeom>
                <a:avLst/>
                <a:gdLst>
                  <a:gd name="T0" fmla="*/ 0 w 19"/>
                  <a:gd name="T1" fmla="*/ 55 h 55"/>
                  <a:gd name="T2" fmla="*/ 19 w 19"/>
                  <a:gd name="T3" fmla="*/ 55 h 55"/>
                  <a:gd name="T4" fmla="*/ 10 w 19"/>
                  <a:gd name="T5" fmla="*/ 0 h 55"/>
                  <a:gd name="T6" fmla="*/ 0 w 19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5">
                    <a:moveTo>
                      <a:pt x="0" y="55"/>
                    </a:moveTo>
                    <a:lnTo>
                      <a:pt x="19" y="55"/>
                    </a:lnTo>
                    <a:lnTo>
                      <a:pt x="10" y="0"/>
                    </a:lnTo>
                    <a:lnTo>
                      <a:pt x="0" y="55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48" name="Freeform 145"/>
              <p:cNvSpPr>
                <a:spLocks/>
              </p:cNvSpPr>
              <p:nvPr/>
            </p:nvSpPr>
            <p:spPr bwMode="auto">
              <a:xfrm>
                <a:off x="9369426" y="4814889"/>
                <a:ext cx="30163" cy="87313"/>
              </a:xfrm>
              <a:custGeom>
                <a:avLst/>
                <a:gdLst>
                  <a:gd name="T0" fmla="*/ 0 w 19"/>
                  <a:gd name="T1" fmla="*/ 0 h 55"/>
                  <a:gd name="T2" fmla="*/ 19 w 19"/>
                  <a:gd name="T3" fmla="*/ 0 h 55"/>
                  <a:gd name="T4" fmla="*/ 10 w 19"/>
                  <a:gd name="T5" fmla="*/ 55 h 55"/>
                  <a:gd name="T6" fmla="*/ 0 w 19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5">
                    <a:moveTo>
                      <a:pt x="0" y="0"/>
                    </a:moveTo>
                    <a:lnTo>
                      <a:pt x="19" y="0"/>
                    </a:lnTo>
                    <a:lnTo>
                      <a:pt x="1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</p:grpSp>
      <p:sp>
        <p:nvSpPr>
          <p:cNvPr id="150" name="Rectangle 149"/>
          <p:cNvSpPr/>
          <p:nvPr/>
        </p:nvSpPr>
        <p:spPr>
          <a:xfrm>
            <a:off x="2955106" y="4995175"/>
            <a:ext cx="82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BASE</a:t>
            </a:r>
          </a:p>
        </p:txBody>
      </p:sp>
      <p:cxnSp>
        <p:nvCxnSpPr>
          <p:cNvPr id="159" name="Straight Connector 158"/>
          <p:cNvCxnSpPr/>
          <p:nvPr/>
        </p:nvCxnSpPr>
        <p:spPr>
          <a:xfrm>
            <a:off x="3437810" y="2191500"/>
            <a:ext cx="0" cy="1227977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2918222" y="2228850"/>
            <a:ext cx="0" cy="1125142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3963828" y="2228850"/>
            <a:ext cx="0" cy="1190627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5995274" y="4337448"/>
            <a:ext cx="130969" cy="130969"/>
            <a:chOff x="3676650" y="3067050"/>
            <a:chExt cx="174625" cy="174625"/>
          </a:xfrm>
        </p:grpSpPr>
        <p:sp>
          <p:nvSpPr>
            <p:cNvPr id="164" name="Line 8"/>
            <p:cNvSpPr>
              <a:spLocks noChangeShapeType="1"/>
            </p:cNvSpPr>
            <p:nvPr/>
          </p:nvSpPr>
          <p:spPr bwMode="auto">
            <a:xfrm>
              <a:off x="3676650" y="3241675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5" name="Line 9"/>
            <p:cNvSpPr>
              <a:spLocks noChangeShapeType="1"/>
            </p:cNvSpPr>
            <p:nvPr/>
          </p:nvSpPr>
          <p:spPr bwMode="auto">
            <a:xfrm flipV="1">
              <a:off x="3851275" y="306705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6" name="Line 10"/>
            <p:cNvSpPr>
              <a:spLocks noChangeShapeType="1"/>
            </p:cNvSpPr>
            <p:nvPr/>
          </p:nvSpPr>
          <p:spPr bwMode="auto">
            <a:xfrm flipH="1">
              <a:off x="3676650" y="3067050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7" name="Line 11"/>
            <p:cNvSpPr>
              <a:spLocks noChangeShapeType="1"/>
            </p:cNvSpPr>
            <p:nvPr/>
          </p:nvSpPr>
          <p:spPr bwMode="auto">
            <a:xfrm>
              <a:off x="3676650" y="306705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785373" y="4337448"/>
            <a:ext cx="130969" cy="130969"/>
            <a:chOff x="3676650" y="3067050"/>
            <a:chExt cx="174625" cy="174625"/>
          </a:xfrm>
        </p:grpSpPr>
        <p:sp>
          <p:nvSpPr>
            <p:cNvPr id="173" name="Line 8"/>
            <p:cNvSpPr>
              <a:spLocks noChangeShapeType="1"/>
            </p:cNvSpPr>
            <p:nvPr/>
          </p:nvSpPr>
          <p:spPr bwMode="auto">
            <a:xfrm>
              <a:off x="3676650" y="3241675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74" name="Line 9"/>
            <p:cNvSpPr>
              <a:spLocks noChangeShapeType="1"/>
            </p:cNvSpPr>
            <p:nvPr/>
          </p:nvSpPr>
          <p:spPr bwMode="auto">
            <a:xfrm flipV="1">
              <a:off x="3851275" y="306705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75" name="Line 10"/>
            <p:cNvSpPr>
              <a:spLocks noChangeShapeType="1"/>
            </p:cNvSpPr>
            <p:nvPr/>
          </p:nvSpPr>
          <p:spPr bwMode="auto">
            <a:xfrm flipH="1">
              <a:off x="3676650" y="3067050"/>
              <a:ext cx="174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76" name="Line 11"/>
            <p:cNvSpPr>
              <a:spLocks noChangeShapeType="1"/>
            </p:cNvSpPr>
            <p:nvPr/>
          </p:nvSpPr>
          <p:spPr bwMode="auto">
            <a:xfrm>
              <a:off x="3676650" y="3067050"/>
              <a:ext cx="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1939" y="964664"/>
            <a:ext cx="27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CAR JACK ASSEMBLY</a:t>
            </a:r>
          </a:p>
        </p:txBody>
      </p:sp>
      <p:cxnSp>
        <p:nvCxnSpPr>
          <p:cNvPr id="179" name="Straight Connector 178"/>
          <p:cNvCxnSpPr/>
          <p:nvPr/>
        </p:nvCxnSpPr>
        <p:spPr>
          <a:xfrm>
            <a:off x="3437810" y="3461521"/>
            <a:ext cx="0" cy="1227977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5391089" y="4598677"/>
            <a:ext cx="611917" cy="119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1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4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32" grpId="0" animBg="1"/>
      <p:bldP spid="39" grpId="0"/>
      <p:bldP spid="42" grpId="0" animBg="1"/>
      <p:bldP spid="47" grpId="0"/>
      <p:bldP spid="49" grpId="0" animBg="1"/>
      <p:bldP spid="50" grpId="0" animBg="1"/>
      <p:bldP spid="55" grpId="0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82" grpId="0"/>
      <p:bldP spid="85" grpId="0" animBg="1"/>
      <p:bldP spid="90" grpId="0"/>
      <p:bldP spid="93" grpId="0" animBg="1"/>
      <p:bldP spid="98" grpId="0"/>
      <p:bldP spid="100" grpId="0" animBg="1"/>
      <p:bldP spid="101" grpId="0" animBg="1"/>
      <p:bldP spid="106" grpId="0"/>
      <p:bldP spid="119" grpId="0"/>
      <p:bldP spid="61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769307" y="3604692"/>
            <a:ext cx="511254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881850" y="3399904"/>
            <a:ext cx="0" cy="2047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769307" y="3399905"/>
            <a:ext cx="511254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769306" y="3399904"/>
            <a:ext cx="0" cy="2047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769306" y="3187974"/>
            <a:ext cx="0" cy="19883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6881850" y="3187974"/>
            <a:ext cx="0" cy="19883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2" name="Group 1"/>
          <p:cNvGrpSpPr/>
          <p:nvPr/>
        </p:nvGrpSpPr>
        <p:grpSpPr>
          <a:xfrm>
            <a:off x="1769307" y="3048432"/>
            <a:ext cx="5112544" cy="182404"/>
            <a:chOff x="2359076" y="2921576"/>
            <a:chExt cx="6816725" cy="243205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495600" y="3140968"/>
              <a:ext cx="65420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59076" y="3118743"/>
              <a:ext cx="136525" cy="46038"/>
            </a:xfrm>
            <a:custGeom>
              <a:avLst/>
              <a:gdLst>
                <a:gd name="T0" fmla="*/ 86 w 86"/>
                <a:gd name="T1" fmla="*/ 0 h 29"/>
                <a:gd name="T2" fmla="*/ 86 w 86"/>
                <a:gd name="T3" fmla="*/ 29 h 29"/>
                <a:gd name="T4" fmla="*/ 0 w 86"/>
                <a:gd name="T5" fmla="*/ 14 h 29"/>
                <a:gd name="T6" fmla="*/ 86 w 8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9">
                  <a:moveTo>
                    <a:pt x="86" y="0"/>
                  </a:moveTo>
                  <a:lnTo>
                    <a:pt x="86" y="29"/>
                  </a:lnTo>
                  <a:lnTo>
                    <a:pt x="0" y="1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359076" y="3118743"/>
              <a:ext cx="136525" cy="46038"/>
            </a:xfrm>
            <a:custGeom>
              <a:avLst/>
              <a:gdLst>
                <a:gd name="T0" fmla="*/ 86 w 86"/>
                <a:gd name="T1" fmla="*/ 0 h 29"/>
                <a:gd name="T2" fmla="*/ 86 w 86"/>
                <a:gd name="T3" fmla="*/ 29 h 29"/>
                <a:gd name="T4" fmla="*/ 0 w 86"/>
                <a:gd name="T5" fmla="*/ 14 h 29"/>
                <a:gd name="T6" fmla="*/ 86 w 8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9">
                  <a:moveTo>
                    <a:pt x="86" y="0"/>
                  </a:moveTo>
                  <a:lnTo>
                    <a:pt x="86" y="29"/>
                  </a:lnTo>
                  <a:lnTo>
                    <a:pt x="0" y="14"/>
                  </a:lnTo>
                  <a:lnTo>
                    <a:pt x="8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037688" y="3118743"/>
              <a:ext cx="138113" cy="46038"/>
            </a:xfrm>
            <a:custGeom>
              <a:avLst/>
              <a:gdLst>
                <a:gd name="T0" fmla="*/ 0 w 87"/>
                <a:gd name="T1" fmla="*/ 0 h 29"/>
                <a:gd name="T2" fmla="*/ 0 w 87"/>
                <a:gd name="T3" fmla="*/ 29 h 29"/>
                <a:gd name="T4" fmla="*/ 87 w 87"/>
                <a:gd name="T5" fmla="*/ 14 h 29"/>
                <a:gd name="T6" fmla="*/ 0 w 8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9">
                  <a:moveTo>
                    <a:pt x="0" y="0"/>
                  </a:moveTo>
                  <a:lnTo>
                    <a:pt x="0" y="29"/>
                  </a:lnTo>
                  <a:lnTo>
                    <a:pt x="8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633136" y="2921576"/>
              <a:ext cx="3013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250</a:t>
              </a: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9037688" y="3118743"/>
              <a:ext cx="138113" cy="46038"/>
            </a:xfrm>
            <a:custGeom>
              <a:avLst/>
              <a:gdLst>
                <a:gd name="T0" fmla="*/ 0 w 87"/>
                <a:gd name="T1" fmla="*/ 0 h 29"/>
                <a:gd name="T2" fmla="*/ 0 w 87"/>
                <a:gd name="T3" fmla="*/ 29 h 29"/>
                <a:gd name="T4" fmla="*/ 87 w 87"/>
                <a:gd name="T5" fmla="*/ 14 h 29"/>
                <a:gd name="T6" fmla="*/ 0 w 8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9">
                  <a:moveTo>
                    <a:pt x="0" y="0"/>
                  </a:moveTo>
                  <a:lnTo>
                    <a:pt x="0" y="29"/>
                  </a:lnTo>
                  <a:lnTo>
                    <a:pt x="87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75236" y="4051854"/>
            <a:ext cx="114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HANDLE</a:t>
            </a:r>
          </a:p>
        </p:txBody>
      </p:sp>
      <p:cxnSp>
        <p:nvCxnSpPr>
          <p:cNvPr id="22" name="Straight Connector 21"/>
          <p:cNvCxnSpPr>
            <a:stCxn id="8" idx="0"/>
          </p:cNvCxnSpPr>
          <p:nvPr/>
        </p:nvCxnSpPr>
        <p:spPr>
          <a:xfrm>
            <a:off x="6881851" y="3604692"/>
            <a:ext cx="3219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81851" y="3400143"/>
            <a:ext cx="3219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904015" y="3000004"/>
            <a:ext cx="407799" cy="604688"/>
            <a:chOff x="9205353" y="2857005"/>
            <a:chExt cx="543732" cy="806251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9389045" y="3390206"/>
              <a:ext cx="0" cy="2730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9389045" y="3144640"/>
              <a:ext cx="0" cy="2357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205353" y="2857005"/>
              <a:ext cx="54373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50" dirty="0"/>
                <a:t>φ</a:t>
              </a:r>
              <a:r>
                <a:rPr lang="en-IN" sz="1050" dirty="0"/>
                <a:t>10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1779615" y="3508533"/>
            <a:ext cx="5106022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1939" y="964664"/>
            <a:ext cx="27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CAR JACK ASSEMBLY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7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171"/>
          <p:cNvCxnSpPr/>
          <p:nvPr/>
        </p:nvCxnSpPr>
        <p:spPr>
          <a:xfrm>
            <a:off x="2469501" y="2322452"/>
            <a:ext cx="0" cy="174595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478062" y="2322452"/>
            <a:ext cx="0" cy="174595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5604310" y="2322452"/>
            <a:ext cx="0" cy="174595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343437" y="2322452"/>
            <a:ext cx="0" cy="174595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2406764" y="4130588"/>
            <a:ext cx="474240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2406764" y="4004525"/>
            <a:ext cx="474240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588908" y="1896857"/>
            <a:ext cx="1" cy="425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5348508" y="1896857"/>
            <a:ext cx="1" cy="425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406469" y="4225135"/>
            <a:ext cx="312943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406469" y="3911683"/>
            <a:ext cx="312943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343438" y="4005379"/>
            <a:ext cx="126064" cy="126062"/>
          </a:xfrm>
          <a:custGeom>
            <a:avLst/>
            <a:gdLst>
              <a:gd name="T0" fmla="*/ 74 w 74"/>
              <a:gd name="T1" fmla="*/ 34 h 74"/>
              <a:gd name="T2" fmla="*/ 72 w 74"/>
              <a:gd name="T3" fmla="*/ 28 h 74"/>
              <a:gd name="T4" fmla="*/ 70 w 74"/>
              <a:gd name="T5" fmla="*/ 22 h 74"/>
              <a:gd name="T6" fmla="*/ 67 w 74"/>
              <a:gd name="T7" fmla="*/ 16 h 74"/>
              <a:gd name="T8" fmla="*/ 63 w 74"/>
              <a:gd name="T9" fmla="*/ 11 h 74"/>
              <a:gd name="T10" fmla="*/ 58 w 74"/>
              <a:gd name="T11" fmla="*/ 7 h 74"/>
              <a:gd name="T12" fmla="*/ 52 w 74"/>
              <a:gd name="T13" fmla="*/ 4 h 74"/>
              <a:gd name="T14" fmla="*/ 46 w 74"/>
              <a:gd name="T15" fmla="*/ 2 h 74"/>
              <a:gd name="T16" fmla="*/ 40 w 74"/>
              <a:gd name="T17" fmla="*/ 1 h 74"/>
              <a:gd name="T18" fmla="*/ 34 w 74"/>
              <a:gd name="T19" fmla="*/ 1 h 74"/>
              <a:gd name="T20" fmla="*/ 27 w 74"/>
              <a:gd name="T21" fmla="*/ 2 h 74"/>
              <a:gd name="T22" fmla="*/ 21 w 74"/>
              <a:gd name="T23" fmla="*/ 4 h 74"/>
              <a:gd name="T24" fmla="*/ 16 w 74"/>
              <a:gd name="T25" fmla="*/ 7 h 74"/>
              <a:gd name="T26" fmla="*/ 11 w 74"/>
              <a:gd name="T27" fmla="*/ 11 h 74"/>
              <a:gd name="T28" fmla="*/ 7 w 74"/>
              <a:gd name="T29" fmla="*/ 16 h 74"/>
              <a:gd name="T30" fmla="*/ 4 w 74"/>
              <a:gd name="T31" fmla="*/ 22 h 74"/>
              <a:gd name="T32" fmla="*/ 2 w 74"/>
              <a:gd name="T33" fmla="*/ 28 h 74"/>
              <a:gd name="T34" fmla="*/ 0 w 74"/>
              <a:gd name="T35" fmla="*/ 34 h 74"/>
              <a:gd name="T36" fmla="*/ 0 w 74"/>
              <a:gd name="T37" fmla="*/ 40 h 74"/>
              <a:gd name="T38" fmla="*/ 2 w 74"/>
              <a:gd name="T39" fmla="*/ 47 h 74"/>
              <a:gd name="T40" fmla="*/ 4 w 74"/>
              <a:gd name="T41" fmla="*/ 53 h 74"/>
              <a:gd name="T42" fmla="*/ 7 w 74"/>
              <a:gd name="T43" fmla="*/ 58 h 74"/>
              <a:gd name="T44" fmla="*/ 11 w 74"/>
              <a:gd name="T45" fmla="*/ 63 h 74"/>
              <a:gd name="T46" fmla="*/ 16 w 74"/>
              <a:gd name="T47" fmla="*/ 67 h 74"/>
              <a:gd name="T48" fmla="*/ 21 w 74"/>
              <a:gd name="T49" fmla="*/ 71 h 74"/>
              <a:gd name="T50" fmla="*/ 27 w 74"/>
              <a:gd name="T51" fmla="*/ 73 h 74"/>
              <a:gd name="T52" fmla="*/ 34 w 74"/>
              <a:gd name="T53" fmla="*/ 74 h 74"/>
              <a:gd name="T54" fmla="*/ 40 w 74"/>
              <a:gd name="T55" fmla="*/ 74 h 74"/>
              <a:gd name="T56" fmla="*/ 46 w 74"/>
              <a:gd name="T57" fmla="*/ 73 h 74"/>
              <a:gd name="T58" fmla="*/ 52 w 74"/>
              <a:gd name="T59" fmla="*/ 71 h 74"/>
              <a:gd name="T60" fmla="*/ 58 w 74"/>
              <a:gd name="T61" fmla="*/ 67 h 74"/>
              <a:gd name="T62" fmla="*/ 63 w 74"/>
              <a:gd name="T63" fmla="*/ 63 h 74"/>
              <a:gd name="T64" fmla="*/ 67 w 74"/>
              <a:gd name="T65" fmla="*/ 58 h 74"/>
              <a:gd name="T66" fmla="*/ 70 w 74"/>
              <a:gd name="T67" fmla="*/ 53 h 74"/>
              <a:gd name="T68" fmla="*/ 72 w 74"/>
              <a:gd name="T69" fmla="*/ 47 h 74"/>
              <a:gd name="T70" fmla="*/ 74 w 74"/>
              <a:gd name="T71" fmla="*/ 4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4" y="34"/>
                </a:lnTo>
                <a:lnTo>
                  <a:pt x="73" y="31"/>
                </a:lnTo>
                <a:lnTo>
                  <a:pt x="72" y="28"/>
                </a:lnTo>
                <a:lnTo>
                  <a:pt x="71" y="25"/>
                </a:lnTo>
                <a:lnTo>
                  <a:pt x="70" y="22"/>
                </a:lnTo>
                <a:lnTo>
                  <a:pt x="69" y="19"/>
                </a:lnTo>
                <a:lnTo>
                  <a:pt x="67" y="16"/>
                </a:lnTo>
                <a:lnTo>
                  <a:pt x="65" y="14"/>
                </a:lnTo>
                <a:lnTo>
                  <a:pt x="63" y="11"/>
                </a:lnTo>
                <a:lnTo>
                  <a:pt x="61" y="9"/>
                </a:lnTo>
                <a:lnTo>
                  <a:pt x="58" y="7"/>
                </a:lnTo>
                <a:lnTo>
                  <a:pt x="55" y="5"/>
                </a:lnTo>
                <a:lnTo>
                  <a:pt x="52" y="4"/>
                </a:lnTo>
                <a:lnTo>
                  <a:pt x="50" y="3"/>
                </a:lnTo>
                <a:lnTo>
                  <a:pt x="46" y="2"/>
                </a:lnTo>
                <a:lnTo>
                  <a:pt x="43" y="1"/>
                </a:lnTo>
                <a:lnTo>
                  <a:pt x="40" y="1"/>
                </a:lnTo>
                <a:lnTo>
                  <a:pt x="37" y="0"/>
                </a:lnTo>
                <a:lnTo>
                  <a:pt x="34" y="1"/>
                </a:lnTo>
                <a:lnTo>
                  <a:pt x="31" y="1"/>
                </a:lnTo>
                <a:lnTo>
                  <a:pt x="27" y="2"/>
                </a:lnTo>
                <a:lnTo>
                  <a:pt x="24" y="3"/>
                </a:lnTo>
                <a:lnTo>
                  <a:pt x="21" y="4"/>
                </a:lnTo>
                <a:lnTo>
                  <a:pt x="19" y="5"/>
                </a:lnTo>
                <a:lnTo>
                  <a:pt x="16" y="7"/>
                </a:lnTo>
                <a:lnTo>
                  <a:pt x="13" y="9"/>
                </a:lnTo>
                <a:lnTo>
                  <a:pt x="11" y="11"/>
                </a:lnTo>
                <a:lnTo>
                  <a:pt x="9" y="14"/>
                </a:lnTo>
                <a:lnTo>
                  <a:pt x="7" y="16"/>
                </a:lnTo>
                <a:lnTo>
                  <a:pt x="5" y="19"/>
                </a:lnTo>
                <a:lnTo>
                  <a:pt x="4" y="22"/>
                </a:lnTo>
                <a:lnTo>
                  <a:pt x="2" y="25"/>
                </a:lnTo>
                <a:lnTo>
                  <a:pt x="2" y="28"/>
                </a:lnTo>
                <a:lnTo>
                  <a:pt x="1" y="31"/>
                </a:lnTo>
                <a:lnTo>
                  <a:pt x="0" y="34"/>
                </a:lnTo>
                <a:lnTo>
                  <a:pt x="0" y="37"/>
                </a:lnTo>
                <a:lnTo>
                  <a:pt x="0" y="40"/>
                </a:lnTo>
                <a:lnTo>
                  <a:pt x="1" y="44"/>
                </a:lnTo>
                <a:lnTo>
                  <a:pt x="2" y="47"/>
                </a:lnTo>
                <a:lnTo>
                  <a:pt x="2" y="50"/>
                </a:lnTo>
                <a:lnTo>
                  <a:pt x="4" y="53"/>
                </a:lnTo>
                <a:lnTo>
                  <a:pt x="5" y="56"/>
                </a:lnTo>
                <a:lnTo>
                  <a:pt x="7" y="58"/>
                </a:lnTo>
                <a:lnTo>
                  <a:pt x="9" y="61"/>
                </a:lnTo>
                <a:lnTo>
                  <a:pt x="11" y="63"/>
                </a:lnTo>
                <a:lnTo>
                  <a:pt x="13" y="65"/>
                </a:lnTo>
                <a:lnTo>
                  <a:pt x="16" y="67"/>
                </a:lnTo>
                <a:lnTo>
                  <a:pt x="19" y="69"/>
                </a:lnTo>
                <a:lnTo>
                  <a:pt x="21" y="71"/>
                </a:lnTo>
                <a:lnTo>
                  <a:pt x="24" y="72"/>
                </a:lnTo>
                <a:lnTo>
                  <a:pt x="27" y="73"/>
                </a:lnTo>
                <a:lnTo>
                  <a:pt x="31" y="73"/>
                </a:lnTo>
                <a:lnTo>
                  <a:pt x="34" y="74"/>
                </a:lnTo>
                <a:lnTo>
                  <a:pt x="37" y="74"/>
                </a:lnTo>
                <a:lnTo>
                  <a:pt x="40" y="74"/>
                </a:lnTo>
                <a:lnTo>
                  <a:pt x="43" y="73"/>
                </a:lnTo>
                <a:lnTo>
                  <a:pt x="46" y="73"/>
                </a:lnTo>
                <a:lnTo>
                  <a:pt x="50" y="72"/>
                </a:lnTo>
                <a:lnTo>
                  <a:pt x="52" y="71"/>
                </a:lnTo>
                <a:lnTo>
                  <a:pt x="55" y="69"/>
                </a:lnTo>
                <a:lnTo>
                  <a:pt x="58" y="67"/>
                </a:lnTo>
                <a:lnTo>
                  <a:pt x="61" y="65"/>
                </a:lnTo>
                <a:lnTo>
                  <a:pt x="63" y="63"/>
                </a:lnTo>
                <a:lnTo>
                  <a:pt x="65" y="61"/>
                </a:lnTo>
                <a:lnTo>
                  <a:pt x="67" y="58"/>
                </a:lnTo>
                <a:lnTo>
                  <a:pt x="69" y="56"/>
                </a:lnTo>
                <a:lnTo>
                  <a:pt x="70" y="53"/>
                </a:lnTo>
                <a:lnTo>
                  <a:pt x="71" y="50"/>
                </a:lnTo>
                <a:lnTo>
                  <a:pt x="72" y="47"/>
                </a:lnTo>
                <a:lnTo>
                  <a:pt x="73" y="44"/>
                </a:lnTo>
                <a:lnTo>
                  <a:pt x="74" y="40"/>
                </a:lnTo>
                <a:lnTo>
                  <a:pt x="74" y="3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249742" y="3911683"/>
            <a:ext cx="156728" cy="313452"/>
          </a:xfrm>
          <a:custGeom>
            <a:avLst/>
            <a:gdLst>
              <a:gd name="T0" fmla="*/ 88 w 92"/>
              <a:gd name="T1" fmla="*/ 1 h 184"/>
              <a:gd name="T2" fmla="*/ 80 w 92"/>
              <a:gd name="T3" fmla="*/ 1 h 184"/>
              <a:gd name="T4" fmla="*/ 71 w 92"/>
              <a:gd name="T5" fmla="*/ 3 h 184"/>
              <a:gd name="T6" fmla="*/ 63 w 92"/>
              <a:gd name="T7" fmla="*/ 5 h 184"/>
              <a:gd name="T8" fmla="*/ 56 w 92"/>
              <a:gd name="T9" fmla="*/ 8 h 184"/>
              <a:gd name="T10" fmla="*/ 48 w 92"/>
              <a:gd name="T11" fmla="*/ 11 h 184"/>
              <a:gd name="T12" fmla="*/ 41 w 92"/>
              <a:gd name="T13" fmla="*/ 16 h 184"/>
              <a:gd name="T14" fmla="*/ 35 w 92"/>
              <a:gd name="T15" fmla="*/ 20 h 184"/>
              <a:gd name="T16" fmla="*/ 28 w 92"/>
              <a:gd name="T17" fmla="*/ 26 h 184"/>
              <a:gd name="T18" fmla="*/ 23 w 92"/>
              <a:gd name="T19" fmla="*/ 32 h 184"/>
              <a:gd name="T20" fmla="*/ 18 w 92"/>
              <a:gd name="T21" fmla="*/ 38 h 184"/>
              <a:gd name="T22" fmla="*/ 13 w 92"/>
              <a:gd name="T23" fmla="*/ 45 h 184"/>
              <a:gd name="T24" fmla="*/ 9 w 92"/>
              <a:gd name="T25" fmla="*/ 52 h 184"/>
              <a:gd name="T26" fmla="*/ 6 w 92"/>
              <a:gd name="T27" fmla="*/ 60 h 184"/>
              <a:gd name="T28" fmla="*/ 3 w 92"/>
              <a:gd name="T29" fmla="*/ 68 h 184"/>
              <a:gd name="T30" fmla="*/ 2 w 92"/>
              <a:gd name="T31" fmla="*/ 76 h 184"/>
              <a:gd name="T32" fmla="*/ 0 w 92"/>
              <a:gd name="T33" fmla="*/ 84 h 184"/>
              <a:gd name="T34" fmla="*/ 0 w 92"/>
              <a:gd name="T35" fmla="*/ 92 h 184"/>
              <a:gd name="T36" fmla="*/ 0 w 92"/>
              <a:gd name="T37" fmla="*/ 100 h 184"/>
              <a:gd name="T38" fmla="*/ 2 w 92"/>
              <a:gd name="T39" fmla="*/ 109 h 184"/>
              <a:gd name="T40" fmla="*/ 3 w 92"/>
              <a:gd name="T41" fmla="*/ 117 h 184"/>
              <a:gd name="T42" fmla="*/ 6 w 92"/>
              <a:gd name="T43" fmla="*/ 125 h 184"/>
              <a:gd name="T44" fmla="*/ 9 w 92"/>
              <a:gd name="T45" fmla="*/ 132 h 184"/>
              <a:gd name="T46" fmla="*/ 13 w 92"/>
              <a:gd name="T47" fmla="*/ 139 h 184"/>
              <a:gd name="T48" fmla="*/ 18 w 92"/>
              <a:gd name="T49" fmla="*/ 146 h 184"/>
              <a:gd name="T50" fmla="*/ 23 w 92"/>
              <a:gd name="T51" fmla="*/ 153 h 184"/>
              <a:gd name="T52" fmla="*/ 28 w 92"/>
              <a:gd name="T53" fmla="*/ 159 h 184"/>
              <a:gd name="T54" fmla="*/ 35 w 92"/>
              <a:gd name="T55" fmla="*/ 164 h 184"/>
              <a:gd name="T56" fmla="*/ 41 w 92"/>
              <a:gd name="T57" fmla="*/ 169 h 184"/>
              <a:gd name="T58" fmla="*/ 48 w 92"/>
              <a:gd name="T59" fmla="*/ 173 h 184"/>
              <a:gd name="T60" fmla="*/ 56 w 92"/>
              <a:gd name="T61" fmla="*/ 177 h 184"/>
              <a:gd name="T62" fmla="*/ 63 w 92"/>
              <a:gd name="T63" fmla="*/ 180 h 184"/>
              <a:gd name="T64" fmla="*/ 71 w 92"/>
              <a:gd name="T65" fmla="*/ 182 h 184"/>
              <a:gd name="T66" fmla="*/ 80 w 92"/>
              <a:gd name="T67" fmla="*/ 183 h 184"/>
              <a:gd name="T68" fmla="*/ 88 w 92"/>
              <a:gd name="T69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84">
                <a:moveTo>
                  <a:pt x="92" y="0"/>
                </a:moveTo>
                <a:lnTo>
                  <a:pt x="88" y="1"/>
                </a:lnTo>
                <a:lnTo>
                  <a:pt x="84" y="1"/>
                </a:lnTo>
                <a:lnTo>
                  <a:pt x="80" y="1"/>
                </a:lnTo>
                <a:lnTo>
                  <a:pt x="76" y="2"/>
                </a:lnTo>
                <a:lnTo>
                  <a:pt x="71" y="3"/>
                </a:lnTo>
                <a:lnTo>
                  <a:pt x="68" y="4"/>
                </a:lnTo>
                <a:lnTo>
                  <a:pt x="63" y="5"/>
                </a:lnTo>
                <a:lnTo>
                  <a:pt x="60" y="6"/>
                </a:lnTo>
                <a:lnTo>
                  <a:pt x="56" y="8"/>
                </a:lnTo>
                <a:lnTo>
                  <a:pt x="52" y="9"/>
                </a:lnTo>
                <a:lnTo>
                  <a:pt x="48" y="11"/>
                </a:lnTo>
                <a:lnTo>
                  <a:pt x="45" y="13"/>
                </a:lnTo>
                <a:lnTo>
                  <a:pt x="41" y="16"/>
                </a:lnTo>
                <a:lnTo>
                  <a:pt x="38" y="18"/>
                </a:lnTo>
                <a:lnTo>
                  <a:pt x="35" y="20"/>
                </a:lnTo>
                <a:lnTo>
                  <a:pt x="32" y="23"/>
                </a:lnTo>
                <a:lnTo>
                  <a:pt x="28" y="26"/>
                </a:lnTo>
                <a:lnTo>
                  <a:pt x="26" y="29"/>
                </a:lnTo>
                <a:lnTo>
                  <a:pt x="23" y="32"/>
                </a:lnTo>
                <a:lnTo>
                  <a:pt x="20" y="35"/>
                </a:lnTo>
                <a:lnTo>
                  <a:pt x="18" y="38"/>
                </a:lnTo>
                <a:lnTo>
                  <a:pt x="15" y="42"/>
                </a:lnTo>
                <a:lnTo>
                  <a:pt x="13" y="45"/>
                </a:lnTo>
                <a:lnTo>
                  <a:pt x="11" y="49"/>
                </a:lnTo>
                <a:lnTo>
                  <a:pt x="9" y="52"/>
                </a:lnTo>
                <a:lnTo>
                  <a:pt x="8" y="56"/>
                </a:lnTo>
                <a:lnTo>
                  <a:pt x="6" y="60"/>
                </a:lnTo>
                <a:lnTo>
                  <a:pt x="5" y="64"/>
                </a:lnTo>
                <a:lnTo>
                  <a:pt x="3" y="68"/>
                </a:lnTo>
                <a:lnTo>
                  <a:pt x="2" y="72"/>
                </a:lnTo>
                <a:lnTo>
                  <a:pt x="2" y="76"/>
                </a:lnTo>
                <a:lnTo>
                  <a:pt x="1" y="80"/>
                </a:lnTo>
                <a:lnTo>
                  <a:pt x="0" y="84"/>
                </a:lnTo>
                <a:lnTo>
                  <a:pt x="0" y="88"/>
                </a:lnTo>
                <a:lnTo>
                  <a:pt x="0" y="92"/>
                </a:lnTo>
                <a:lnTo>
                  <a:pt x="0" y="96"/>
                </a:lnTo>
                <a:lnTo>
                  <a:pt x="0" y="100"/>
                </a:lnTo>
                <a:lnTo>
                  <a:pt x="1" y="104"/>
                </a:lnTo>
                <a:lnTo>
                  <a:pt x="2" y="109"/>
                </a:lnTo>
                <a:lnTo>
                  <a:pt x="2" y="113"/>
                </a:lnTo>
                <a:lnTo>
                  <a:pt x="3" y="117"/>
                </a:lnTo>
                <a:lnTo>
                  <a:pt x="5" y="121"/>
                </a:lnTo>
                <a:lnTo>
                  <a:pt x="6" y="125"/>
                </a:lnTo>
                <a:lnTo>
                  <a:pt x="8" y="128"/>
                </a:lnTo>
                <a:lnTo>
                  <a:pt x="9" y="132"/>
                </a:lnTo>
                <a:lnTo>
                  <a:pt x="11" y="136"/>
                </a:lnTo>
                <a:lnTo>
                  <a:pt x="13" y="139"/>
                </a:lnTo>
                <a:lnTo>
                  <a:pt x="15" y="143"/>
                </a:lnTo>
                <a:lnTo>
                  <a:pt x="18" y="146"/>
                </a:lnTo>
                <a:lnTo>
                  <a:pt x="20" y="150"/>
                </a:lnTo>
                <a:lnTo>
                  <a:pt x="23" y="153"/>
                </a:lnTo>
                <a:lnTo>
                  <a:pt x="26" y="156"/>
                </a:lnTo>
                <a:lnTo>
                  <a:pt x="28" y="159"/>
                </a:lnTo>
                <a:lnTo>
                  <a:pt x="32" y="161"/>
                </a:lnTo>
                <a:lnTo>
                  <a:pt x="35" y="164"/>
                </a:lnTo>
                <a:lnTo>
                  <a:pt x="38" y="167"/>
                </a:lnTo>
                <a:lnTo>
                  <a:pt x="41" y="169"/>
                </a:lnTo>
                <a:lnTo>
                  <a:pt x="45" y="171"/>
                </a:lnTo>
                <a:lnTo>
                  <a:pt x="48" y="173"/>
                </a:lnTo>
                <a:lnTo>
                  <a:pt x="52" y="175"/>
                </a:lnTo>
                <a:lnTo>
                  <a:pt x="56" y="177"/>
                </a:lnTo>
                <a:lnTo>
                  <a:pt x="60" y="178"/>
                </a:lnTo>
                <a:lnTo>
                  <a:pt x="63" y="180"/>
                </a:lnTo>
                <a:lnTo>
                  <a:pt x="68" y="181"/>
                </a:lnTo>
                <a:lnTo>
                  <a:pt x="71" y="182"/>
                </a:lnTo>
                <a:lnTo>
                  <a:pt x="76" y="183"/>
                </a:lnTo>
                <a:lnTo>
                  <a:pt x="80" y="183"/>
                </a:lnTo>
                <a:lnTo>
                  <a:pt x="84" y="184"/>
                </a:lnTo>
                <a:lnTo>
                  <a:pt x="88" y="184"/>
                </a:lnTo>
                <a:lnTo>
                  <a:pt x="92" y="184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535900" y="3911683"/>
            <a:ext cx="156728" cy="313452"/>
          </a:xfrm>
          <a:custGeom>
            <a:avLst/>
            <a:gdLst>
              <a:gd name="T0" fmla="*/ 0 w 92"/>
              <a:gd name="T1" fmla="*/ 184 h 184"/>
              <a:gd name="T2" fmla="*/ 7 w 92"/>
              <a:gd name="T3" fmla="*/ 184 h 184"/>
              <a:gd name="T4" fmla="*/ 13 w 92"/>
              <a:gd name="T5" fmla="*/ 183 h 184"/>
              <a:gd name="T6" fmla="*/ 20 w 92"/>
              <a:gd name="T7" fmla="*/ 182 h 184"/>
              <a:gd name="T8" fmla="*/ 26 w 92"/>
              <a:gd name="T9" fmla="*/ 180 h 184"/>
              <a:gd name="T10" fmla="*/ 32 w 92"/>
              <a:gd name="T11" fmla="*/ 178 h 184"/>
              <a:gd name="T12" fmla="*/ 38 w 92"/>
              <a:gd name="T13" fmla="*/ 176 h 184"/>
              <a:gd name="T14" fmla="*/ 44 w 92"/>
              <a:gd name="T15" fmla="*/ 173 h 184"/>
              <a:gd name="T16" fmla="*/ 50 w 92"/>
              <a:gd name="T17" fmla="*/ 169 h 184"/>
              <a:gd name="T18" fmla="*/ 55 w 92"/>
              <a:gd name="T19" fmla="*/ 166 h 184"/>
              <a:gd name="T20" fmla="*/ 60 w 92"/>
              <a:gd name="T21" fmla="*/ 162 h 184"/>
              <a:gd name="T22" fmla="*/ 65 w 92"/>
              <a:gd name="T23" fmla="*/ 157 h 184"/>
              <a:gd name="T24" fmla="*/ 69 w 92"/>
              <a:gd name="T25" fmla="*/ 152 h 184"/>
              <a:gd name="T26" fmla="*/ 74 w 92"/>
              <a:gd name="T27" fmla="*/ 147 h 184"/>
              <a:gd name="T28" fmla="*/ 77 w 92"/>
              <a:gd name="T29" fmla="*/ 142 h 184"/>
              <a:gd name="T30" fmla="*/ 81 w 92"/>
              <a:gd name="T31" fmla="*/ 136 h 184"/>
              <a:gd name="T32" fmla="*/ 84 w 92"/>
              <a:gd name="T33" fmla="*/ 130 h 184"/>
              <a:gd name="T34" fmla="*/ 86 w 92"/>
              <a:gd name="T35" fmla="*/ 124 h 184"/>
              <a:gd name="T36" fmla="*/ 88 w 92"/>
              <a:gd name="T37" fmla="*/ 118 h 184"/>
              <a:gd name="T38" fmla="*/ 90 w 92"/>
              <a:gd name="T39" fmla="*/ 112 h 184"/>
              <a:gd name="T40" fmla="*/ 91 w 92"/>
              <a:gd name="T41" fmla="*/ 105 h 184"/>
              <a:gd name="T42" fmla="*/ 92 w 92"/>
              <a:gd name="T43" fmla="*/ 99 h 184"/>
              <a:gd name="T44" fmla="*/ 92 w 92"/>
              <a:gd name="T45" fmla="*/ 92 h 184"/>
              <a:gd name="T46" fmla="*/ 92 w 92"/>
              <a:gd name="T47" fmla="*/ 86 h 184"/>
              <a:gd name="T48" fmla="*/ 91 w 92"/>
              <a:gd name="T49" fmla="*/ 79 h 184"/>
              <a:gd name="T50" fmla="*/ 90 w 92"/>
              <a:gd name="T51" fmla="*/ 73 h 184"/>
              <a:gd name="T52" fmla="*/ 88 w 92"/>
              <a:gd name="T53" fmla="*/ 66 h 184"/>
              <a:gd name="T54" fmla="*/ 86 w 92"/>
              <a:gd name="T55" fmla="*/ 60 h 184"/>
              <a:gd name="T56" fmla="*/ 84 w 92"/>
              <a:gd name="T57" fmla="*/ 54 h 184"/>
              <a:gd name="T58" fmla="*/ 81 w 92"/>
              <a:gd name="T59" fmla="*/ 48 h 184"/>
              <a:gd name="T60" fmla="*/ 77 w 92"/>
              <a:gd name="T61" fmla="*/ 43 h 184"/>
              <a:gd name="T62" fmla="*/ 74 w 92"/>
              <a:gd name="T63" fmla="*/ 37 h 184"/>
              <a:gd name="T64" fmla="*/ 69 w 92"/>
              <a:gd name="T65" fmla="*/ 32 h 184"/>
              <a:gd name="T66" fmla="*/ 65 w 92"/>
              <a:gd name="T67" fmla="*/ 27 h 184"/>
              <a:gd name="T68" fmla="*/ 60 w 92"/>
              <a:gd name="T69" fmla="*/ 23 h 184"/>
              <a:gd name="T70" fmla="*/ 55 w 92"/>
              <a:gd name="T71" fmla="*/ 19 h 184"/>
              <a:gd name="T72" fmla="*/ 50 w 92"/>
              <a:gd name="T73" fmla="*/ 15 h 184"/>
              <a:gd name="T74" fmla="*/ 44 w 92"/>
              <a:gd name="T75" fmla="*/ 12 h 184"/>
              <a:gd name="T76" fmla="*/ 38 w 92"/>
              <a:gd name="T77" fmla="*/ 9 h 184"/>
              <a:gd name="T78" fmla="*/ 32 w 92"/>
              <a:gd name="T79" fmla="*/ 6 h 184"/>
              <a:gd name="T80" fmla="*/ 26 w 92"/>
              <a:gd name="T81" fmla="*/ 4 h 184"/>
              <a:gd name="T82" fmla="*/ 20 w 92"/>
              <a:gd name="T83" fmla="*/ 2 h 184"/>
              <a:gd name="T84" fmla="*/ 13 w 92"/>
              <a:gd name="T85" fmla="*/ 1 h 184"/>
              <a:gd name="T86" fmla="*/ 7 w 92"/>
              <a:gd name="T87" fmla="*/ 1 h 184"/>
              <a:gd name="T88" fmla="*/ 0 w 92"/>
              <a:gd name="T89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2" h="184">
                <a:moveTo>
                  <a:pt x="0" y="184"/>
                </a:moveTo>
                <a:lnTo>
                  <a:pt x="7" y="184"/>
                </a:lnTo>
                <a:lnTo>
                  <a:pt x="13" y="183"/>
                </a:lnTo>
                <a:lnTo>
                  <a:pt x="20" y="182"/>
                </a:lnTo>
                <a:lnTo>
                  <a:pt x="26" y="180"/>
                </a:lnTo>
                <a:lnTo>
                  <a:pt x="32" y="178"/>
                </a:lnTo>
                <a:lnTo>
                  <a:pt x="38" y="176"/>
                </a:lnTo>
                <a:lnTo>
                  <a:pt x="44" y="173"/>
                </a:lnTo>
                <a:lnTo>
                  <a:pt x="50" y="169"/>
                </a:lnTo>
                <a:lnTo>
                  <a:pt x="55" y="166"/>
                </a:lnTo>
                <a:lnTo>
                  <a:pt x="60" y="162"/>
                </a:lnTo>
                <a:lnTo>
                  <a:pt x="65" y="157"/>
                </a:lnTo>
                <a:lnTo>
                  <a:pt x="69" y="152"/>
                </a:lnTo>
                <a:lnTo>
                  <a:pt x="74" y="147"/>
                </a:lnTo>
                <a:lnTo>
                  <a:pt x="77" y="142"/>
                </a:lnTo>
                <a:lnTo>
                  <a:pt x="81" y="136"/>
                </a:lnTo>
                <a:lnTo>
                  <a:pt x="84" y="130"/>
                </a:lnTo>
                <a:lnTo>
                  <a:pt x="86" y="124"/>
                </a:lnTo>
                <a:lnTo>
                  <a:pt x="88" y="118"/>
                </a:lnTo>
                <a:lnTo>
                  <a:pt x="90" y="112"/>
                </a:lnTo>
                <a:lnTo>
                  <a:pt x="91" y="105"/>
                </a:lnTo>
                <a:lnTo>
                  <a:pt x="92" y="99"/>
                </a:lnTo>
                <a:lnTo>
                  <a:pt x="92" y="92"/>
                </a:lnTo>
                <a:lnTo>
                  <a:pt x="92" y="86"/>
                </a:lnTo>
                <a:lnTo>
                  <a:pt x="91" y="79"/>
                </a:lnTo>
                <a:lnTo>
                  <a:pt x="90" y="73"/>
                </a:lnTo>
                <a:lnTo>
                  <a:pt x="88" y="66"/>
                </a:lnTo>
                <a:lnTo>
                  <a:pt x="86" y="60"/>
                </a:lnTo>
                <a:lnTo>
                  <a:pt x="84" y="54"/>
                </a:lnTo>
                <a:lnTo>
                  <a:pt x="81" y="48"/>
                </a:lnTo>
                <a:lnTo>
                  <a:pt x="77" y="43"/>
                </a:lnTo>
                <a:lnTo>
                  <a:pt x="74" y="37"/>
                </a:lnTo>
                <a:lnTo>
                  <a:pt x="69" y="32"/>
                </a:lnTo>
                <a:lnTo>
                  <a:pt x="65" y="27"/>
                </a:lnTo>
                <a:lnTo>
                  <a:pt x="60" y="23"/>
                </a:lnTo>
                <a:lnTo>
                  <a:pt x="55" y="19"/>
                </a:lnTo>
                <a:lnTo>
                  <a:pt x="50" y="15"/>
                </a:lnTo>
                <a:lnTo>
                  <a:pt x="44" y="12"/>
                </a:lnTo>
                <a:lnTo>
                  <a:pt x="38" y="9"/>
                </a:lnTo>
                <a:lnTo>
                  <a:pt x="32" y="6"/>
                </a:lnTo>
                <a:lnTo>
                  <a:pt x="26" y="4"/>
                </a:lnTo>
                <a:lnTo>
                  <a:pt x="20" y="2"/>
                </a:lnTo>
                <a:lnTo>
                  <a:pt x="13" y="1"/>
                </a:lnTo>
                <a:lnTo>
                  <a:pt x="7" y="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472870" y="4005379"/>
            <a:ext cx="126064" cy="126062"/>
          </a:xfrm>
          <a:custGeom>
            <a:avLst/>
            <a:gdLst>
              <a:gd name="T0" fmla="*/ 74 w 74"/>
              <a:gd name="T1" fmla="*/ 37 h 74"/>
              <a:gd name="T2" fmla="*/ 74 w 74"/>
              <a:gd name="T3" fmla="*/ 33 h 74"/>
              <a:gd name="T4" fmla="*/ 73 w 74"/>
              <a:gd name="T5" fmla="*/ 29 h 74"/>
              <a:gd name="T6" fmla="*/ 72 w 74"/>
              <a:gd name="T7" fmla="*/ 25 h 74"/>
              <a:gd name="T8" fmla="*/ 70 w 74"/>
              <a:gd name="T9" fmla="*/ 21 h 74"/>
              <a:gd name="T10" fmla="*/ 68 w 74"/>
              <a:gd name="T11" fmla="*/ 18 h 74"/>
              <a:gd name="T12" fmla="*/ 66 w 74"/>
              <a:gd name="T13" fmla="*/ 14 h 74"/>
              <a:gd name="T14" fmla="*/ 63 w 74"/>
              <a:gd name="T15" fmla="*/ 11 h 74"/>
              <a:gd name="T16" fmla="*/ 60 w 74"/>
              <a:gd name="T17" fmla="*/ 8 h 74"/>
              <a:gd name="T18" fmla="*/ 57 w 74"/>
              <a:gd name="T19" fmla="*/ 6 h 74"/>
              <a:gd name="T20" fmla="*/ 53 w 74"/>
              <a:gd name="T21" fmla="*/ 4 h 74"/>
              <a:gd name="T22" fmla="*/ 49 w 74"/>
              <a:gd name="T23" fmla="*/ 3 h 74"/>
              <a:gd name="T24" fmla="*/ 45 w 74"/>
              <a:gd name="T25" fmla="*/ 1 h 74"/>
              <a:gd name="T26" fmla="*/ 41 w 74"/>
              <a:gd name="T27" fmla="*/ 1 h 74"/>
              <a:gd name="T28" fmla="*/ 37 w 74"/>
              <a:gd name="T29" fmla="*/ 0 h 74"/>
              <a:gd name="T30" fmla="*/ 33 w 74"/>
              <a:gd name="T31" fmla="*/ 1 h 74"/>
              <a:gd name="T32" fmla="*/ 29 w 74"/>
              <a:gd name="T33" fmla="*/ 1 h 74"/>
              <a:gd name="T34" fmla="*/ 25 w 74"/>
              <a:gd name="T35" fmla="*/ 3 h 74"/>
              <a:gd name="T36" fmla="*/ 21 w 74"/>
              <a:gd name="T37" fmla="*/ 4 h 74"/>
              <a:gd name="T38" fmla="*/ 18 w 74"/>
              <a:gd name="T39" fmla="*/ 6 h 74"/>
              <a:gd name="T40" fmla="*/ 14 w 74"/>
              <a:gd name="T41" fmla="*/ 8 h 74"/>
              <a:gd name="T42" fmla="*/ 11 w 74"/>
              <a:gd name="T43" fmla="*/ 11 h 74"/>
              <a:gd name="T44" fmla="*/ 8 w 74"/>
              <a:gd name="T45" fmla="*/ 14 h 74"/>
              <a:gd name="T46" fmla="*/ 6 w 74"/>
              <a:gd name="T47" fmla="*/ 18 h 74"/>
              <a:gd name="T48" fmla="*/ 4 w 74"/>
              <a:gd name="T49" fmla="*/ 21 h 74"/>
              <a:gd name="T50" fmla="*/ 2 w 74"/>
              <a:gd name="T51" fmla="*/ 25 h 74"/>
              <a:gd name="T52" fmla="*/ 1 w 74"/>
              <a:gd name="T53" fmla="*/ 29 h 74"/>
              <a:gd name="T54" fmla="*/ 0 w 74"/>
              <a:gd name="T55" fmla="*/ 33 h 74"/>
              <a:gd name="T56" fmla="*/ 0 w 74"/>
              <a:gd name="T57" fmla="*/ 37 h 74"/>
              <a:gd name="T58" fmla="*/ 0 w 74"/>
              <a:gd name="T59" fmla="*/ 41 h 74"/>
              <a:gd name="T60" fmla="*/ 1 w 74"/>
              <a:gd name="T61" fmla="*/ 45 h 74"/>
              <a:gd name="T62" fmla="*/ 2 w 74"/>
              <a:gd name="T63" fmla="*/ 49 h 74"/>
              <a:gd name="T64" fmla="*/ 4 w 74"/>
              <a:gd name="T65" fmla="*/ 53 h 74"/>
              <a:gd name="T66" fmla="*/ 6 w 74"/>
              <a:gd name="T67" fmla="*/ 57 h 74"/>
              <a:gd name="T68" fmla="*/ 8 w 74"/>
              <a:gd name="T69" fmla="*/ 60 h 74"/>
              <a:gd name="T70" fmla="*/ 11 w 74"/>
              <a:gd name="T71" fmla="*/ 63 h 74"/>
              <a:gd name="T72" fmla="*/ 14 w 74"/>
              <a:gd name="T73" fmla="*/ 66 h 74"/>
              <a:gd name="T74" fmla="*/ 18 w 74"/>
              <a:gd name="T75" fmla="*/ 68 h 74"/>
              <a:gd name="T76" fmla="*/ 21 w 74"/>
              <a:gd name="T77" fmla="*/ 70 h 74"/>
              <a:gd name="T78" fmla="*/ 25 w 74"/>
              <a:gd name="T79" fmla="*/ 72 h 74"/>
              <a:gd name="T80" fmla="*/ 29 w 74"/>
              <a:gd name="T81" fmla="*/ 73 h 74"/>
              <a:gd name="T82" fmla="*/ 33 w 74"/>
              <a:gd name="T83" fmla="*/ 74 h 74"/>
              <a:gd name="T84" fmla="*/ 37 w 74"/>
              <a:gd name="T85" fmla="*/ 74 h 74"/>
              <a:gd name="T86" fmla="*/ 41 w 74"/>
              <a:gd name="T87" fmla="*/ 74 h 74"/>
              <a:gd name="T88" fmla="*/ 45 w 74"/>
              <a:gd name="T89" fmla="*/ 73 h 74"/>
              <a:gd name="T90" fmla="*/ 49 w 74"/>
              <a:gd name="T91" fmla="*/ 72 h 74"/>
              <a:gd name="T92" fmla="*/ 53 w 74"/>
              <a:gd name="T93" fmla="*/ 70 h 74"/>
              <a:gd name="T94" fmla="*/ 57 w 74"/>
              <a:gd name="T95" fmla="*/ 68 h 74"/>
              <a:gd name="T96" fmla="*/ 60 w 74"/>
              <a:gd name="T97" fmla="*/ 66 h 74"/>
              <a:gd name="T98" fmla="*/ 63 w 74"/>
              <a:gd name="T99" fmla="*/ 63 h 74"/>
              <a:gd name="T100" fmla="*/ 66 w 74"/>
              <a:gd name="T101" fmla="*/ 60 h 74"/>
              <a:gd name="T102" fmla="*/ 68 w 74"/>
              <a:gd name="T103" fmla="*/ 57 h 74"/>
              <a:gd name="T104" fmla="*/ 70 w 74"/>
              <a:gd name="T105" fmla="*/ 53 h 74"/>
              <a:gd name="T106" fmla="*/ 72 w 74"/>
              <a:gd name="T107" fmla="*/ 49 h 74"/>
              <a:gd name="T108" fmla="*/ 73 w 74"/>
              <a:gd name="T109" fmla="*/ 45 h 74"/>
              <a:gd name="T110" fmla="*/ 74 w 74"/>
              <a:gd name="T111" fmla="*/ 41 h 74"/>
              <a:gd name="T112" fmla="*/ 74 w 74"/>
              <a:gd name="T113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4" y="33"/>
                </a:lnTo>
                <a:lnTo>
                  <a:pt x="73" y="29"/>
                </a:lnTo>
                <a:lnTo>
                  <a:pt x="72" y="25"/>
                </a:lnTo>
                <a:lnTo>
                  <a:pt x="70" y="21"/>
                </a:lnTo>
                <a:lnTo>
                  <a:pt x="68" y="18"/>
                </a:lnTo>
                <a:lnTo>
                  <a:pt x="66" y="14"/>
                </a:lnTo>
                <a:lnTo>
                  <a:pt x="63" y="11"/>
                </a:lnTo>
                <a:lnTo>
                  <a:pt x="60" y="8"/>
                </a:lnTo>
                <a:lnTo>
                  <a:pt x="57" y="6"/>
                </a:lnTo>
                <a:lnTo>
                  <a:pt x="53" y="4"/>
                </a:lnTo>
                <a:lnTo>
                  <a:pt x="49" y="3"/>
                </a:lnTo>
                <a:lnTo>
                  <a:pt x="45" y="1"/>
                </a:lnTo>
                <a:lnTo>
                  <a:pt x="41" y="1"/>
                </a:lnTo>
                <a:lnTo>
                  <a:pt x="37" y="0"/>
                </a:lnTo>
                <a:lnTo>
                  <a:pt x="33" y="1"/>
                </a:lnTo>
                <a:lnTo>
                  <a:pt x="29" y="1"/>
                </a:lnTo>
                <a:lnTo>
                  <a:pt x="25" y="3"/>
                </a:lnTo>
                <a:lnTo>
                  <a:pt x="21" y="4"/>
                </a:lnTo>
                <a:lnTo>
                  <a:pt x="18" y="6"/>
                </a:lnTo>
                <a:lnTo>
                  <a:pt x="14" y="8"/>
                </a:lnTo>
                <a:lnTo>
                  <a:pt x="11" y="11"/>
                </a:lnTo>
                <a:lnTo>
                  <a:pt x="8" y="14"/>
                </a:lnTo>
                <a:lnTo>
                  <a:pt x="6" y="18"/>
                </a:lnTo>
                <a:lnTo>
                  <a:pt x="4" y="21"/>
                </a:lnTo>
                <a:lnTo>
                  <a:pt x="2" y="25"/>
                </a:lnTo>
                <a:lnTo>
                  <a:pt x="1" y="29"/>
                </a:lnTo>
                <a:lnTo>
                  <a:pt x="0" y="33"/>
                </a:lnTo>
                <a:lnTo>
                  <a:pt x="0" y="37"/>
                </a:lnTo>
                <a:lnTo>
                  <a:pt x="0" y="41"/>
                </a:lnTo>
                <a:lnTo>
                  <a:pt x="1" y="45"/>
                </a:lnTo>
                <a:lnTo>
                  <a:pt x="2" y="49"/>
                </a:lnTo>
                <a:lnTo>
                  <a:pt x="4" y="53"/>
                </a:lnTo>
                <a:lnTo>
                  <a:pt x="6" y="57"/>
                </a:lnTo>
                <a:lnTo>
                  <a:pt x="8" y="60"/>
                </a:lnTo>
                <a:lnTo>
                  <a:pt x="11" y="63"/>
                </a:lnTo>
                <a:lnTo>
                  <a:pt x="14" y="66"/>
                </a:lnTo>
                <a:lnTo>
                  <a:pt x="18" y="68"/>
                </a:lnTo>
                <a:lnTo>
                  <a:pt x="21" y="70"/>
                </a:lnTo>
                <a:lnTo>
                  <a:pt x="25" y="72"/>
                </a:lnTo>
                <a:lnTo>
                  <a:pt x="29" y="73"/>
                </a:lnTo>
                <a:lnTo>
                  <a:pt x="33" y="74"/>
                </a:lnTo>
                <a:lnTo>
                  <a:pt x="37" y="74"/>
                </a:lnTo>
                <a:lnTo>
                  <a:pt x="41" y="74"/>
                </a:lnTo>
                <a:lnTo>
                  <a:pt x="45" y="73"/>
                </a:lnTo>
                <a:lnTo>
                  <a:pt x="49" y="72"/>
                </a:lnTo>
                <a:lnTo>
                  <a:pt x="53" y="70"/>
                </a:lnTo>
                <a:lnTo>
                  <a:pt x="57" y="68"/>
                </a:lnTo>
                <a:lnTo>
                  <a:pt x="60" y="66"/>
                </a:lnTo>
                <a:lnTo>
                  <a:pt x="63" y="63"/>
                </a:lnTo>
                <a:lnTo>
                  <a:pt x="66" y="60"/>
                </a:lnTo>
                <a:lnTo>
                  <a:pt x="68" y="57"/>
                </a:lnTo>
                <a:lnTo>
                  <a:pt x="70" y="53"/>
                </a:lnTo>
                <a:lnTo>
                  <a:pt x="72" y="49"/>
                </a:lnTo>
                <a:lnTo>
                  <a:pt x="73" y="45"/>
                </a:lnTo>
                <a:lnTo>
                  <a:pt x="74" y="41"/>
                </a:lnTo>
                <a:lnTo>
                  <a:pt x="74" y="3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249742" y="2942366"/>
            <a:ext cx="344288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2249742" y="2879334"/>
            <a:ext cx="0" cy="63032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2249742" y="2879334"/>
            <a:ext cx="344288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5692628" y="2879334"/>
            <a:ext cx="0" cy="63032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5348509" y="2315462"/>
            <a:ext cx="0" cy="56387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H="1">
            <a:off x="2593861" y="2315462"/>
            <a:ext cx="275464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593860" y="2315462"/>
            <a:ext cx="0" cy="56387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2249742" y="2315462"/>
            <a:ext cx="34411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5348509" y="2315462"/>
            <a:ext cx="34411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5692628" y="2254134"/>
            <a:ext cx="0" cy="6132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2249742" y="2254134"/>
            <a:ext cx="344288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2249742" y="2254134"/>
            <a:ext cx="0" cy="6132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8" name="Group 97"/>
          <p:cNvGrpSpPr/>
          <p:nvPr/>
        </p:nvGrpSpPr>
        <p:grpSpPr>
          <a:xfrm>
            <a:off x="2343438" y="2879335"/>
            <a:ext cx="126064" cy="63032"/>
            <a:chOff x="1600583" y="2696112"/>
            <a:chExt cx="168085" cy="84043"/>
          </a:xfrm>
        </p:grpSpPr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1768668" y="2696112"/>
              <a:ext cx="0" cy="84042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1600583" y="2780155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1600583" y="2696112"/>
              <a:ext cx="0" cy="84042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1600583" y="2696112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343438" y="2254134"/>
            <a:ext cx="126064" cy="61328"/>
            <a:chOff x="1600583" y="1862512"/>
            <a:chExt cx="168085" cy="81770"/>
          </a:xfrm>
        </p:grpSpPr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768668" y="1862512"/>
              <a:ext cx="0" cy="817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 flipH="1">
              <a:off x="1600583" y="1944282"/>
              <a:ext cx="1680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V="1">
              <a:off x="1600583" y="1862512"/>
              <a:ext cx="0" cy="817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1600583" y="1862512"/>
              <a:ext cx="1680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477981" y="2879335"/>
            <a:ext cx="126064" cy="63032"/>
            <a:chOff x="5779973" y="2696112"/>
            <a:chExt cx="168085" cy="84043"/>
          </a:xfrm>
        </p:grpSpPr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5948057" y="2696112"/>
              <a:ext cx="0" cy="84042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 flipH="1">
              <a:off x="5779973" y="2780155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 flipV="1">
              <a:off x="5779973" y="2696112"/>
              <a:ext cx="0" cy="84042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5779973" y="2696112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477981" y="2254134"/>
            <a:ext cx="126064" cy="61328"/>
            <a:chOff x="5779973" y="1862512"/>
            <a:chExt cx="168085" cy="81770"/>
          </a:xfrm>
        </p:grpSpPr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5948057" y="1862512"/>
              <a:ext cx="0" cy="8177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 flipH="1">
              <a:off x="5779973" y="1944282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 flipV="1">
              <a:off x="5779973" y="1862512"/>
              <a:ext cx="0" cy="8177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5779973" y="1862512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6523963" y="3911683"/>
            <a:ext cx="0" cy="313452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6523963" y="4225135"/>
            <a:ext cx="62520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V="1">
            <a:off x="7149167" y="3911683"/>
            <a:ext cx="0" cy="313452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H="1">
            <a:off x="7086136" y="3911683"/>
            <a:ext cx="6303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7086136" y="3911683"/>
            <a:ext cx="0" cy="250422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 flipH="1">
            <a:off x="6585290" y="4162104"/>
            <a:ext cx="50084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 flipV="1">
            <a:off x="6585290" y="3911683"/>
            <a:ext cx="0" cy="250422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3" name="Rectangle 92"/>
          <p:cNvSpPr/>
          <p:nvPr/>
        </p:nvSpPr>
        <p:spPr>
          <a:xfrm>
            <a:off x="2510238" y="4789685"/>
            <a:ext cx="223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LOWER CHANNEL</a:t>
            </a:r>
          </a:p>
        </p:txBody>
      </p:sp>
      <p:cxnSp>
        <p:nvCxnSpPr>
          <p:cNvPr id="103" name="Straight Connector 102"/>
          <p:cNvCxnSpPr>
            <a:stCxn id="67" idx="0"/>
            <a:endCxn id="73" idx="1"/>
          </p:cNvCxnSpPr>
          <p:nvPr/>
        </p:nvCxnSpPr>
        <p:spPr>
          <a:xfrm>
            <a:off x="6523964" y="3911683"/>
            <a:ext cx="613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965103" y="4068408"/>
            <a:ext cx="3776840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2406470" y="4099071"/>
            <a:ext cx="1" cy="425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405478" y="4457426"/>
            <a:ext cx="312271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752586" y="4229989"/>
            <a:ext cx="5601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250</a:t>
            </a:r>
          </a:p>
        </p:txBody>
      </p:sp>
      <p:cxnSp>
        <p:nvCxnSpPr>
          <p:cNvPr id="112" name="Straight Connector 111"/>
          <p:cNvCxnSpPr/>
          <p:nvPr/>
        </p:nvCxnSpPr>
        <p:spPr>
          <a:xfrm flipH="1">
            <a:off x="5531039" y="4068591"/>
            <a:ext cx="1" cy="425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2585015" y="2003004"/>
            <a:ext cx="2763492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752586" y="1775568"/>
            <a:ext cx="5601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220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5692628" y="2942366"/>
            <a:ext cx="44554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692628" y="2880788"/>
            <a:ext cx="1215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692628" y="2315462"/>
            <a:ext cx="2835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692628" y="2250476"/>
            <a:ext cx="44554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5957868" y="2322452"/>
            <a:ext cx="0" cy="61991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132438" y="2249562"/>
            <a:ext cx="0" cy="6993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0800000">
            <a:off x="5791278" y="2948862"/>
            <a:ext cx="0" cy="237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5789832" y="2651651"/>
            <a:ext cx="0" cy="237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 rot="16200000">
            <a:off x="5427597" y="2602206"/>
            <a:ext cx="5601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5</a:t>
            </a: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5921236" y="2449193"/>
            <a:ext cx="5601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45</a:t>
            </a: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5600539" y="2470701"/>
            <a:ext cx="5601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50</a:t>
            </a:r>
          </a:p>
        </p:txBody>
      </p:sp>
      <p:grpSp>
        <p:nvGrpSpPr>
          <p:cNvPr id="138" name="Group 137"/>
          <p:cNvGrpSpPr/>
          <p:nvPr/>
        </p:nvGrpSpPr>
        <p:grpSpPr>
          <a:xfrm rot="5400000">
            <a:off x="6491596" y="4036042"/>
            <a:ext cx="126064" cy="63032"/>
            <a:chOff x="5779973" y="2696112"/>
            <a:chExt cx="168085" cy="84043"/>
          </a:xfrm>
        </p:grpSpPr>
        <p:sp>
          <p:nvSpPr>
            <p:cNvPr id="139" name="Line 51"/>
            <p:cNvSpPr>
              <a:spLocks noChangeShapeType="1"/>
            </p:cNvSpPr>
            <p:nvPr/>
          </p:nvSpPr>
          <p:spPr bwMode="auto">
            <a:xfrm>
              <a:off x="5948057" y="2696112"/>
              <a:ext cx="0" cy="84042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" name="Line 52"/>
            <p:cNvSpPr>
              <a:spLocks noChangeShapeType="1"/>
            </p:cNvSpPr>
            <p:nvPr/>
          </p:nvSpPr>
          <p:spPr bwMode="auto">
            <a:xfrm flipH="1">
              <a:off x="5779973" y="2780155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" name="Line 53"/>
            <p:cNvSpPr>
              <a:spLocks noChangeShapeType="1"/>
            </p:cNvSpPr>
            <p:nvPr/>
          </p:nvSpPr>
          <p:spPr bwMode="auto">
            <a:xfrm flipV="1">
              <a:off x="5779973" y="2696112"/>
              <a:ext cx="0" cy="84042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" name="Line 54"/>
            <p:cNvSpPr>
              <a:spLocks noChangeShapeType="1"/>
            </p:cNvSpPr>
            <p:nvPr/>
          </p:nvSpPr>
          <p:spPr bwMode="auto">
            <a:xfrm>
              <a:off x="5779973" y="2696112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8" name="Group 147"/>
          <p:cNvGrpSpPr/>
          <p:nvPr/>
        </p:nvGrpSpPr>
        <p:grpSpPr>
          <a:xfrm rot="5400000">
            <a:off x="7054620" y="4036042"/>
            <a:ext cx="126064" cy="63032"/>
            <a:chOff x="5779973" y="2696112"/>
            <a:chExt cx="168085" cy="84043"/>
          </a:xfrm>
        </p:grpSpPr>
        <p:sp>
          <p:nvSpPr>
            <p:cNvPr id="149" name="Line 51"/>
            <p:cNvSpPr>
              <a:spLocks noChangeShapeType="1"/>
            </p:cNvSpPr>
            <p:nvPr/>
          </p:nvSpPr>
          <p:spPr bwMode="auto">
            <a:xfrm>
              <a:off x="5948057" y="2696112"/>
              <a:ext cx="0" cy="84042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" name="Line 52"/>
            <p:cNvSpPr>
              <a:spLocks noChangeShapeType="1"/>
            </p:cNvSpPr>
            <p:nvPr/>
          </p:nvSpPr>
          <p:spPr bwMode="auto">
            <a:xfrm flipH="1">
              <a:off x="5779973" y="2780155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" name="Line 53"/>
            <p:cNvSpPr>
              <a:spLocks noChangeShapeType="1"/>
            </p:cNvSpPr>
            <p:nvPr/>
          </p:nvSpPr>
          <p:spPr bwMode="auto">
            <a:xfrm flipV="1">
              <a:off x="5779973" y="2696112"/>
              <a:ext cx="0" cy="84042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" name="Line 54"/>
            <p:cNvSpPr>
              <a:spLocks noChangeShapeType="1"/>
            </p:cNvSpPr>
            <p:nvPr/>
          </p:nvSpPr>
          <p:spPr bwMode="auto">
            <a:xfrm>
              <a:off x="5779973" y="2696112"/>
              <a:ext cx="168085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421939" y="964664"/>
            <a:ext cx="27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CAR JACK ASSEMBLY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93" grpId="0"/>
      <p:bldP spid="109" grpId="0"/>
      <p:bldP spid="119" grpId="0"/>
      <p:bldP spid="135" grpId="0"/>
      <p:bldP spid="136" grpId="0"/>
      <p:bldP spid="1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7955" y="4889020"/>
            <a:ext cx="3365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SCREW RIGID CONNECTION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136338" y="2021700"/>
            <a:ext cx="0" cy="1209675"/>
          </a:xfrm>
          <a:prstGeom prst="line">
            <a:avLst/>
          </a:prstGeom>
          <a:noFill/>
          <a:ln w="1270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511010" y="2303640"/>
            <a:ext cx="0" cy="82034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3" name="Group 2"/>
          <p:cNvGrpSpPr/>
          <p:nvPr/>
        </p:nvGrpSpPr>
        <p:grpSpPr>
          <a:xfrm>
            <a:off x="2511010" y="2172256"/>
            <a:ext cx="2625329" cy="213776"/>
            <a:chOff x="3348013" y="1753341"/>
            <a:chExt cx="3500439" cy="285035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3590902" y="1997100"/>
              <a:ext cx="3013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603977" y="1957413"/>
              <a:ext cx="244475" cy="80963"/>
            </a:xfrm>
            <a:custGeom>
              <a:avLst/>
              <a:gdLst>
                <a:gd name="T0" fmla="*/ 0 w 154"/>
                <a:gd name="T1" fmla="*/ 0 h 51"/>
                <a:gd name="T2" fmla="*/ 0 w 154"/>
                <a:gd name="T3" fmla="*/ 51 h 51"/>
                <a:gd name="T4" fmla="*/ 154 w 154"/>
                <a:gd name="T5" fmla="*/ 25 h 51"/>
                <a:gd name="T6" fmla="*/ 0 w 1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1">
                  <a:moveTo>
                    <a:pt x="0" y="0"/>
                  </a:moveTo>
                  <a:lnTo>
                    <a:pt x="0" y="51"/>
                  </a:lnTo>
                  <a:lnTo>
                    <a:pt x="15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603977" y="1957413"/>
              <a:ext cx="244475" cy="80963"/>
            </a:xfrm>
            <a:custGeom>
              <a:avLst/>
              <a:gdLst>
                <a:gd name="T0" fmla="*/ 0 w 154"/>
                <a:gd name="T1" fmla="*/ 0 h 51"/>
                <a:gd name="T2" fmla="*/ 0 w 154"/>
                <a:gd name="T3" fmla="*/ 51 h 51"/>
                <a:gd name="T4" fmla="*/ 154 w 154"/>
                <a:gd name="T5" fmla="*/ 25 h 51"/>
                <a:gd name="T6" fmla="*/ 0 w 1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1">
                  <a:moveTo>
                    <a:pt x="0" y="0"/>
                  </a:moveTo>
                  <a:lnTo>
                    <a:pt x="0" y="51"/>
                  </a:lnTo>
                  <a:lnTo>
                    <a:pt x="154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348013" y="1957413"/>
              <a:ext cx="242888" cy="80963"/>
            </a:xfrm>
            <a:custGeom>
              <a:avLst/>
              <a:gdLst>
                <a:gd name="T0" fmla="*/ 153 w 153"/>
                <a:gd name="T1" fmla="*/ 0 h 51"/>
                <a:gd name="T2" fmla="*/ 153 w 153"/>
                <a:gd name="T3" fmla="*/ 51 h 51"/>
                <a:gd name="T4" fmla="*/ 0 w 153"/>
                <a:gd name="T5" fmla="*/ 25 h 51"/>
                <a:gd name="T6" fmla="*/ 153 w 15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51">
                  <a:moveTo>
                    <a:pt x="153" y="0"/>
                  </a:moveTo>
                  <a:lnTo>
                    <a:pt x="153" y="51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765308" y="1753341"/>
              <a:ext cx="397545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57.5</a:t>
              </a: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348013" y="1957413"/>
              <a:ext cx="242888" cy="80963"/>
            </a:xfrm>
            <a:custGeom>
              <a:avLst/>
              <a:gdLst>
                <a:gd name="T0" fmla="*/ 153 w 153"/>
                <a:gd name="T1" fmla="*/ 0 h 51"/>
                <a:gd name="T2" fmla="*/ 153 w 153"/>
                <a:gd name="T3" fmla="*/ 51 h 51"/>
                <a:gd name="T4" fmla="*/ 0 w 153"/>
                <a:gd name="T5" fmla="*/ 25 h 51"/>
                <a:gd name="T6" fmla="*/ 153 w 15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51">
                  <a:moveTo>
                    <a:pt x="153" y="0"/>
                  </a:moveTo>
                  <a:lnTo>
                    <a:pt x="153" y="51"/>
                  </a:lnTo>
                  <a:lnTo>
                    <a:pt x="0" y="25"/>
                  </a:lnTo>
                  <a:lnTo>
                    <a:pt x="153" y="0"/>
                  </a:lnTo>
                  <a:close/>
                </a:path>
              </a:pathLst>
            </a:cu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081320" y="2596771"/>
            <a:ext cx="0" cy="634604"/>
          </a:xfrm>
          <a:prstGeom prst="line">
            <a:avLst/>
          </a:prstGeom>
          <a:noFill/>
          <a:ln w="1270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4" name="Group 3"/>
          <p:cNvGrpSpPr/>
          <p:nvPr/>
        </p:nvGrpSpPr>
        <p:grpSpPr>
          <a:xfrm>
            <a:off x="3081321" y="2492833"/>
            <a:ext cx="2055019" cy="190856"/>
            <a:chOff x="4108427" y="2180776"/>
            <a:chExt cx="2740025" cy="254475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4352902" y="2395562"/>
              <a:ext cx="2251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603977" y="2355876"/>
              <a:ext cx="244475" cy="79375"/>
            </a:xfrm>
            <a:custGeom>
              <a:avLst/>
              <a:gdLst>
                <a:gd name="T0" fmla="*/ 0 w 154"/>
                <a:gd name="T1" fmla="*/ 0 h 50"/>
                <a:gd name="T2" fmla="*/ 0 w 154"/>
                <a:gd name="T3" fmla="*/ 50 h 50"/>
                <a:gd name="T4" fmla="*/ 154 w 154"/>
                <a:gd name="T5" fmla="*/ 25 h 50"/>
                <a:gd name="T6" fmla="*/ 0 w 15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0">
                  <a:moveTo>
                    <a:pt x="0" y="0"/>
                  </a:moveTo>
                  <a:lnTo>
                    <a:pt x="0" y="50"/>
                  </a:lnTo>
                  <a:lnTo>
                    <a:pt x="15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603977" y="2355876"/>
              <a:ext cx="244475" cy="79375"/>
            </a:xfrm>
            <a:custGeom>
              <a:avLst/>
              <a:gdLst>
                <a:gd name="T0" fmla="*/ 0 w 154"/>
                <a:gd name="T1" fmla="*/ 0 h 50"/>
                <a:gd name="T2" fmla="*/ 0 w 154"/>
                <a:gd name="T3" fmla="*/ 50 h 50"/>
                <a:gd name="T4" fmla="*/ 154 w 154"/>
                <a:gd name="T5" fmla="*/ 25 h 50"/>
                <a:gd name="T6" fmla="*/ 0 w 15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0">
                  <a:moveTo>
                    <a:pt x="0" y="0"/>
                  </a:moveTo>
                  <a:lnTo>
                    <a:pt x="0" y="50"/>
                  </a:lnTo>
                  <a:lnTo>
                    <a:pt x="154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108427" y="2355876"/>
              <a:ext cx="244475" cy="79375"/>
            </a:xfrm>
            <a:custGeom>
              <a:avLst/>
              <a:gdLst>
                <a:gd name="T0" fmla="*/ 154 w 154"/>
                <a:gd name="T1" fmla="*/ 0 h 50"/>
                <a:gd name="T2" fmla="*/ 154 w 154"/>
                <a:gd name="T3" fmla="*/ 50 h 50"/>
                <a:gd name="T4" fmla="*/ 0 w 154"/>
                <a:gd name="T5" fmla="*/ 25 h 50"/>
                <a:gd name="T6" fmla="*/ 154 w 15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0">
                  <a:moveTo>
                    <a:pt x="154" y="0"/>
                  </a:moveTo>
                  <a:lnTo>
                    <a:pt x="154" y="50"/>
                  </a:lnTo>
                  <a:lnTo>
                    <a:pt x="0" y="2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321447" y="2180776"/>
              <a:ext cx="2265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45</a:t>
              </a: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108427" y="2355876"/>
              <a:ext cx="244475" cy="79375"/>
            </a:xfrm>
            <a:custGeom>
              <a:avLst/>
              <a:gdLst>
                <a:gd name="T0" fmla="*/ 154 w 154"/>
                <a:gd name="T1" fmla="*/ 0 h 50"/>
                <a:gd name="T2" fmla="*/ 154 w 154"/>
                <a:gd name="T3" fmla="*/ 50 h 50"/>
                <a:gd name="T4" fmla="*/ 0 w 154"/>
                <a:gd name="T5" fmla="*/ 25 h 50"/>
                <a:gd name="T6" fmla="*/ 154 w 154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0">
                  <a:moveTo>
                    <a:pt x="154" y="0"/>
                  </a:moveTo>
                  <a:lnTo>
                    <a:pt x="154" y="50"/>
                  </a:lnTo>
                  <a:lnTo>
                    <a:pt x="0" y="25"/>
                  </a:lnTo>
                  <a:lnTo>
                    <a:pt x="154" y="0"/>
                  </a:lnTo>
                  <a:close/>
                </a:path>
              </a:pathLst>
            </a:cu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4593708" y="2734111"/>
            <a:ext cx="175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20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23130" y="2887285"/>
            <a:ext cx="913210" cy="60722"/>
            <a:chOff x="5630839" y="2706713"/>
            <a:chExt cx="1217613" cy="80963"/>
          </a:xfrm>
        </p:grpSpPr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5873726" y="2747987"/>
              <a:ext cx="730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6603977" y="2706713"/>
              <a:ext cx="244475" cy="80963"/>
            </a:xfrm>
            <a:custGeom>
              <a:avLst/>
              <a:gdLst>
                <a:gd name="T0" fmla="*/ 0 w 154"/>
                <a:gd name="T1" fmla="*/ 0 h 51"/>
                <a:gd name="T2" fmla="*/ 0 w 154"/>
                <a:gd name="T3" fmla="*/ 51 h 51"/>
                <a:gd name="T4" fmla="*/ 154 w 154"/>
                <a:gd name="T5" fmla="*/ 26 h 51"/>
                <a:gd name="T6" fmla="*/ 0 w 1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1">
                  <a:moveTo>
                    <a:pt x="0" y="0"/>
                  </a:moveTo>
                  <a:lnTo>
                    <a:pt x="0" y="51"/>
                  </a:lnTo>
                  <a:lnTo>
                    <a:pt x="15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6603977" y="2706713"/>
              <a:ext cx="244475" cy="80963"/>
            </a:xfrm>
            <a:custGeom>
              <a:avLst/>
              <a:gdLst>
                <a:gd name="T0" fmla="*/ 0 w 154"/>
                <a:gd name="T1" fmla="*/ 0 h 51"/>
                <a:gd name="T2" fmla="*/ 0 w 154"/>
                <a:gd name="T3" fmla="*/ 51 h 51"/>
                <a:gd name="T4" fmla="*/ 154 w 154"/>
                <a:gd name="T5" fmla="*/ 26 h 51"/>
                <a:gd name="T6" fmla="*/ 0 w 1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1">
                  <a:moveTo>
                    <a:pt x="0" y="0"/>
                  </a:moveTo>
                  <a:lnTo>
                    <a:pt x="0" y="51"/>
                  </a:lnTo>
                  <a:lnTo>
                    <a:pt x="154" y="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5630839" y="2706713"/>
              <a:ext cx="242888" cy="80963"/>
            </a:xfrm>
            <a:custGeom>
              <a:avLst/>
              <a:gdLst>
                <a:gd name="T0" fmla="*/ 153 w 153"/>
                <a:gd name="T1" fmla="*/ 0 h 51"/>
                <a:gd name="T2" fmla="*/ 153 w 153"/>
                <a:gd name="T3" fmla="*/ 51 h 51"/>
                <a:gd name="T4" fmla="*/ 0 w 153"/>
                <a:gd name="T5" fmla="*/ 26 h 51"/>
                <a:gd name="T6" fmla="*/ 153 w 15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51">
                  <a:moveTo>
                    <a:pt x="153" y="0"/>
                  </a:moveTo>
                  <a:lnTo>
                    <a:pt x="153" y="51"/>
                  </a:lnTo>
                  <a:lnTo>
                    <a:pt x="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630839" y="2706713"/>
              <a:ext cx="242888" cy="80963"/>
            </a:xfrm>
            <a:custGeom>
              <a:avLst/>
              <a:gdLst>
                <a:gd name="T0" fmla="*/ 153 w 153"/>
                <a:gd name="T1" fmla="*/ 0 h 51"/>
                <a:gd name="T2" fmla="*/ 153 w 153"/>
                <a:gd name="T3" fmla="*/ 51 h 51"/>
                <a:gd name="T4" fmla="*/ 0 w 153"/>
                <a:gd name="T5" fmla="*/ 26 h 51"/>
                <a:gd name="T6" fmla="*/ 153 w 15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51">
                  <a:moveTo>
                    <a:pt x="153" y="0"/>
                  </a:moveTo>
                  <a:lnTo>
                    <a:pt x="153" y="51"/>
                  </a:lnTo>
                  <a:lnTo>
                    <a:pt x="0" y="26"/>
                  </a:lnTo>
                  <a:lnTo>
                    <a:pt x="153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3" name="Rectangle 29"/>
          <p:cNvSpPr>
            <a:spLocks noChangeArrowheads="1"/>
          </p:cNvSpPr>
          <p:nvPr/>
        </p:nvSpPr>
        <p:spPr bwMode="auto">
          <a:xfrm rot="18060000">
            <a:off x="2761822" y="4330857"/>
            <a:ext cx="2901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Ø20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2858673" y="4031475"/>
            <a:ext cx="456010" cy="733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V="1">
            <a:off x="3989767" y="2790845"/>
            <a:ext cx="96441" cy="154781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3411123" y="3101598"/>
            <a:ext cx="482204" cy="77509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3893327" y="2930147"/>
            <a:ext cx="122635" cy="171450"/>
          </a:xfrm>
          <a:custGeom>
            <a:avLst/>
            <a:gdLst>
              <a:gd name="T0" fmla="*/ 59 w 103"/>
              <a:gd name="T1" fmla="*/ 0 h 144"/>
              <a:gd name="T2" fmla="*/ 103 w 103"/>
              <a:gd name="T3" fmla="*/ 27 h 144"/>
              <a:gd name="T4" fmla="*/ 0 w 103"/>
              <a:gd name="T5" fmla="*/ 144 h 144"/>
              <a:gd name="T6" fmla="*/ 59 w 103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44">
                <a:moveTo>
                  <a:pt x="59" y="0"/>
                </a:moveTo>
                <a:lnTo>
                  <a:pt x="103" y="27"/>
                </a:lnTo>
                <a:lnTo>
                  <a:pt x="0" y="144"/>
                </a:lnTo>
                <a:lnTo>
                  <a:pt x="59" y="0"/>
                </a:lnTo>
                <a:close/>
              </a:path>
            </a:pathLst>
          </a:custGeom>
          <a:solidFill>
            <a:srgbClr val="2128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3893327" y="2930147"/>
            <a:ext cx="122635" cy="171450"/>
          </a:xfrm>
          <a:custGeom>
            <a:avLst/>
            <a:gdLst>
              <a:gd name="T0" fmla="*/ 59 w 103"/>
              <a:gd name="T1" fmla="*/ 0 h 144"/>
              <a:gd name="T2" fmla="*/ 103 w 103"/>
              <a:gd name="T3" fmla="*/ 27 h 144"/>
              <a:gd name="T4" fmla="*/ 0 w 103"/>
              <a:gd name="T5" fmla="*/ 144 h 144"/>
              <a:gd name="T6" fmla="*/ 59 w 103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44">
                <a:moveTo>
                  <a:pt x="59" y="0"/>
                </a:moveTo>
                <a:lnTo>
                  <a:pt x="103" y="27"/>
                </a:lnTo>
                <a:lnTo>
                  <a:pt x="0" y="144"/>
                </a:lnTo>
                <a:lnTo>
                  <a:pt x="59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3289680" y="3876694"/>
            <a:ext cx="121444" cy="171450"/>
          </a:xfrm>
          <a:custGeom>
            <a:avLst/>
            <a:gdLst>
              <a:gd name="T0" fmla="*/ 0 w 102"/>
              <a:gd name="T1" fmla="*/ 117 h 144"/>
              <a:gd name="T2" fmla="*/ 43 w 102"/>
              <a:gd name="T3" fmla="*/ 144 h 144"/>
              <a:gd name="T4" fmla="*/ 102 w 102"/>
              <a:gd name="T5" fmla="*/ 0 h 144"/>
              <a:gd name="T6" fmla="*/ 0 w 102"/>
              <a:gd name="T7" fmla="*/ 11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44">
                <a:moveTo>
                  <a:pt x="0" y="117"/>
                </a:moveTo>
                <a:lnTo>
                  <a:pt x="43" y="144"/>
                </a:lnTo>
                <a:lnTo>
                  <a:pt x="102" y="0"/>
                </a:lnTo>
                <a:lnTo>
                  <a:pt x="0" y="117"/>
                </a:lnTo>
                <a:close/>
              </a:path>
            </a:pathLst>
          </a:custGeom>
          <a:solidFill>
            <a:srgbClr val="2128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3289680" y="3876694"/>
            <a:ext cx="121444" cy="171450"/>
          </a:xfrm>
          <a:custGeom>
            <a:avLst/>
            <a:gdLst>
              <a:gd name="T0" fmla="*/ 0 w 102"/>
              <a:gd name="T1" fmla="*/ 117 h 144"/>
              <a:gd name="T2" fmla="*/ 43 w 102"/>
              <a:gd name="T3" fmla="*/ 144 h 144"/>
              <a:gd name="T4" fmla="*/ 102 w 102"/>
              <a:gd name="T5" fmla="*/ 0 h 144"/>
              <a:gd name="T6" fmla="*/ 0 w 102"/>
              <a:gd name="T7" fmla="*/ 11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44">
                <a:moveTo>
                  <a:pt x="0" y="117"/>
                </a:moveTo>
                <a:lnTo>
                  <a:pt x="43" y="144"/>
                </a:lnTo>
                <a:lnTo>
                  <a:pt x="102" y="0"/>
                </a:lnTo>
                <a:lnTo>
                  <a:pt x="0" y="11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1957370" y="3146840"/>
            <a:ext cx="29646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1957370" y="3831450"/>
            <a:ext cx="29646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17" name="Group 16"/>
          <p:cNvGrpSpPr/>
          <p:nvPr/>
        </p:nvGrpSpPr>
        <p:grpSpPr>
          <a:xfrm>
            <a:off x="1831584" y="3146841"/>
            <a:ext cx="212706" cy="684610"/>
            <a:chOff x="2442107" y="3052787"/>
            <a:chExt cx="283608" cy="912813"/>
          </a:xfrm>
        </p:grpSpPr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2686026" y="3295675"/>
              <a:ext cx="0" cy="427038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644752" y="3052787"/>
              <a:ext cx="80963" cy="242888"/>
            </a:xfrm>
            <a:custGeom>
              <a:avLst/>
              <a:gdLst>
                <a:gd name="T0" fmla="*/ 0 w 51"/>
                <a:gd name="T1" fmla="*/ 153 h 153"/>
                <a:gd name="T2" fmla="*/ 51 w 51"/>
                <a:gd name="T3" fmla="*/ 153 h 153"/>
                <a:gd name="T4" fmla="*/ 26 w 51"/>
                <a:gd name="T5" fmla="*/ 0 h 153"/>
                <a:gd name="T6" fmla="*/ 0 w 51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3">
                  <a:moveTo>
                    <a:pt x="0" y="153"/>
                  </a:moveTo>
                  <a:lnTo>
                    <a:pt x="51" y="153"/>
                  </a:lnTo>
                  <a:lnTo>
                    <a:pt x="2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644752" y="3052787"/>
              <a:ext cx="80963" cy="242888"/>
            </a:xfrm>
            <a:custGeom>
              <a:avLst/>
              <a:gdLst>
                <a:gd name="T0" fmla="*/ 0 w 51"/>
                <a:gd name="T1" fmla="*/ 153 h 153"/>
                <a:gd name="T2" fmla="*/ 51 w 51"/>
                <a:gd name="T3" fmla="*/ 153 h 153"/>
                <a:gd name="T4" fmla="*/ 26 w 51"/>
                <a:gd name="T5" fmla="*/ 0 h 153"/>
                <a:gd name="T6" fmla="*/ 0 w 51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3">
                  <a:moveTo>
                    <a:pt x="0" y="153"/>
                  </a:moveTo>
                  <a:lnTo>
                    <a:pt x="51" y="153"/>
                  </a:lnTo>
                  <a:lnTo>
                    <a:pt x="26" y="0"/>
                  </a:lnTo>
                  <a:lnTo>
                    <a:pt x="0" y="15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644752" y="3722712"/>
              <a:ext cx="80963" cy="242888"/>
            </a:xfrm>
            <a:custGeom>
              <a:avLst/>
              <a:gdLst>
                <a:gd name="T0" fmla="*/ 0 w 51"/>
                <a:gd name="T1" fmla="*/ 0 h 153"/>
                <a:gd name="T2" fmla="*/ 51 w 51"/>
                <a:gd name="T3" fmla="*/ 0 h 153"/>
                <a:gd name="T4" fmla="*/ 26 w 51"/>
                <a:gd name="T5" fmla="*/ 153 h 153"/>
                <a:gd name="T6" fmla="*/ 0 w 51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3">
                  <a:moveTo>
                    <a:pt x="0" y="0"/>
                  </a:moveTo>
                  <a:lnTo>
                    <a:pt x="51" y="0"/>
                  </a:lnTo>
                  <a:lnTo>
                    <a:pt x="26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 rot="16200000">
              <a:off x="2451939" y="3381161"/>
              <a:ext cx="2265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15</a:t>
              </a: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644752" y="3722712"/>
              <a:ext cx="80963" cy="242888"/>
            </a:xfrm>
            <a:custGeom>
              <a:avLst/>
              <a:gdLst>
                <a:gd name="T0" fmla="*/ 0 w 51"/>
                <a:gd name="T1" fmla="*/ 0 h 153"/>
                <a:gd name="T2" fmla="*/ 51 w 51"/>
                <a:gd name="T3" fmla="*/ 0 h 153"/>
                <a:gd name="T4" fmla="*/ 26 w 51"/>
                <a:gd name="T5" fmla="*/ 153 h 153"/>
                <a:gd name="T6" fmla="*/ 0 w 51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3">
                  <a:moveTo>
                    <a:pt x="0" y="0"/>
                  </a:moveTo>
                  <a:lnTo>
                    <a:pt x="51" y="0"/>
                  </a:lnTo>
                  <a:lnTo>
                    <a:pt x="26" y="1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5164914" y="3261140"/>
            <a:ext cx="46434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5164914" y="3717150"/>
            <a:ext cx="46434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 rot="16200000">
            <a:off x="5359398" y="339312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41152" y="3261141"/>
            <a:ext cx="60722" cy="456010"/>
            <a:chOff x="7388202" y="3205187"/>
            <a:chExt cx="80963" cy="608013"/>
          </a:xfrm>
        </p:grpSpPr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7429476" y="3448075"/>
              <a:ext cx="0" cy="122238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7388202" y="3205187"/>
              <a:ext cx="80963" cy="242888"/>
            </a:xfrm>
            <a:custGeom>
              <a:avLst/>
              <a:gdLst>
                <a:gd name="T0" fmla="*/ 0 w 51"/>
                <a:gd name="T1" fmla="*/ 153 h 153"/>
                <a:gd name="T2" fmla="*/ 51 w 51"/>
                <a:gd name="T3" fmla="*/ 153 h 153"/>
                <a:gd name="T4" fmla="*/ 26 w 51"/>
                <a:gd name="T5" fmla="*/ 0 h 153"/>
                <a:gd name="T6" fmla="*/ 0 w 51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3">
                  <a:moveTo>
                    <a:pt x="0" y="153"/>
                  </a:moveTo>
                  <a:lnTo>
                    <a:pt x="51" y="153"/>
                  </a:lnTo>
                  <a:lnTo>
                    <a:pt x="2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7388202" y="3205187"/>
              <a:ext cx="80963" cy="242888"/>
            </a:xfrm>
            <a:custGeom>
              <a:avLst/>
              <a:gdLst>
                <a:gd name="T0" fmla="*/ 0 w 51"/>
                <a:gd name="T1" fmla="*/ 153 h 153"/>
                <a:gd name="T2" fmla="*/ 51 w 51"/>
                <a:gd name="T3" fmla="*/ 153 h 153"/>
                <a:gd name="T4" fmla="*/ 26 w 51"/>
                <a:gd name="T5" fmla="*/ 0 h 153"/>
                <a:gd name="T6" fmla="*/ 0 w 51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3">
                  <a:moveTo>
                    <a:pt x="0" y="153"/>
                  </a:moveTo>
                  <a:lnTo>
                    <a:pt x="51" y="153"/>
                  </a:lnTo>
                  <a:lnTo>
                    <a:pt x="26" y="0"/>
                  </a:lnTo>
                  <a:lnTo>
                    <a:pt x="0" y="15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388202" y="3570312"/>
              <a:ext cx="80963" cy="242888"/>
            </a:xfrm>
            <a:custGeom>
              <a:avLst/>
              <a:gdLst>
                <a:gd name="T0" fmla="*/ 0 w 51"/>
                <a:gd name="T1" fmla="*/ 0 h 153"/>
                <a:gd name="T2" fmla="*/ 51 w 51"/>
                <a:gd name="T3" fmla="*/ 0 h 153"/>
                <a:gd name="T4" fmla="*/ 26 w 51"/>
                <a:gd name="T5" fmla="*/ 153 h 153"/>
                <a:gd name="T6" fmla="*/ 0 w 51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3">
                  <a:moveTo>
                    <a:pt x="0" y="0"/>
                  </a:moveTo>
                  <a:lnTo>
                    <a:pt x="51" y="0"/>
                  </a:lnTo>
                  <a:lnTo>
                    <a:pt x="26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7388202" y="3570312"/>
              <a:ext cx="80963" cy="242888"/>
            </a:xfrm>
            <a:custGeom>
              <a:avLst/>
              <a:gdLst>
                <a:gd name="T0" fmla="*/ 0 w 51"/>
                <a:gd name="T1" fmla="*/ 0 h 153"/>
                <a:gd name="T2" fmla="*/ 51 w 51"/>
                <a:gd name="T3" fmla="*/ 0 h 153"/>
                <a:gd name="T4" fmla="*/ 26 w 51"/>
                <a:gd name="T5" fmla="*/ 153 h 153"/>
                <a:gd name="T6" fmla="*/ 0 w 51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53">
                  <a:moveTo>
                    <a:pt x="0" y="0"/>
                  </a:moveTo>
                  <a:lnTo>
                    <a:pt x="51" y="0"/>
                  </a:lnTo>
                  <a:lnTo>
                    <a:pt x="26" y="1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3081321" y="4060050"/>
            <a:ext cx="114181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V="1">
            <a:off x="4223129" y="2918241"/>
            <a:ext cx="0" cy="114181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 flipH="1">
            <a:off x="3081321" y="2918240"/>
            <a:ext cx="114181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3081320" y="2918241"/>
            <a:ext cx="0" cy="114181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4223130" y="3261140"/>
            <a:ext cx="91321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5136338" y="3261141"/>
            <a:ext cx="0" cy="45601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 flipH="1">
            <a:off x="4223130" y="3717150"/>
            <a:ext cx="91321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>
            <a:off x="2511011" y="3261140"/>
            <a:ext cx="57031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 flipH="1">
            <a:off x="2511011" y="3717150"/>
            <a:ext cx="57031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2511010" y="3488550"/>
            <a:ext cx="0" cy="342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 flipH="1">
            <a:off x="2282410" y="38314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 flipV="1">
            <a:off x="2282410" y="3146841"/>
            <a:ext cx="0" cy="68461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>
            <a:off x="2282410" y="314684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>
            <a:off x="2511010" y="3146841"/>
            <a:ext cx="0" cy="34171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1" name="Freeform 67"/>
          <p:cNvSpPr>
            <a:spLocks/>
          </p:cNvSpPr>
          <p:nvPr/>
        </p:nvSpPr>
        <p:spPr bwMode="auto">
          <a:xfrm>
            <a:off x="3195621" y="3032541"/>
            <a:ext cx="913210" cy="913210"/>
          </a:xfrm>
          <a:custGeom>
            <a:avLst/>
            <a:gdLst>
              <a:gd name="T0" fmla="*/ 766 w 767"/>
              <a:gd name="T1" fmla="*/ 358 h 767"/>
              <a:gd name="T2" fmla="*/ 760 w 767"/>
              <a:gd name="T3" fmla="*/ 309 h 767"/>
              <a:gd name="T4" fmla="*/ 747 w 767"/>
              <a:gd name="T5" fmla="*/ 260 h 767"/>
              <a:gd name="T6" fmla="*/ 728 w 767"/>
              <a:gd name="T7" fmla="*/ 214 h 767"/>
              <a:gd name="T8" fmla="*/ 702 w 767"/>
              <a:gd name="T9" fmla="*/ 170 h 767"/>
              <a:gd name="T10" fmla="*/ 672 w 767"/>
              <a:gd name="T11" fmla="*/ 130 h 767"/>
              <a:gd name="T12" fmla="*/ 636 w 767"/>
              <a:gd name="T13" fmla="*/ 95 h 767"/>
              <a:gd name="T14" fmla="*/ 597 w 767"/>
              <a:gd name="T15" fmla="*/ 64 h 767"/>
              <a:gd name="T16" fmla="*/ 553 w 767"/>
              <a:gd name="T17" fmla="*/ 39 h 767"/>
              <a:gd name="T18" fmla="*/ 507 w 767"/>
              <a:gd name="T19" fmla="*/ 20 h 767"/>
              <a:gd name="T20" fmla="*/ 458 w 767"/>
              <a:gd name="T21" fmla="*/ 7 h 767"/>
              <a:gd name="T22" fmla="*/ 409 w 767"/>
              <a:gd name="T23" fmla="*/ 1 h 767"/>
              <a:gd name="T24" fmla="*/ 358 w 767"/>
              <a:gd name="T25" fmla="*/ 1 h 767"/>
              <a:gd name="T26" fmla="*/ 309 w 767"/>
              <a:gd name="T27" fmla="*/ 7 h 767"/>
              <a:gd name="T28" fmla="*/ 260 w 767"/>
              <a:gd name="T29" fmla="*/ 20 h 767"/>
              <a:gd name="T30" fmla="*/ 214 w 767"/>
              <a:gd name="T31" fmla="*/ 39 h 767"/>
              <a:gd name="T32" fmla="*/ 170 w 767"/>
              <a:gd name="T33" fmla="*/ 64 h 767"/>
              <a:gd name="T34" fmla="*/ 131 w 767"/>
              <a:gd name="T35" fmla="*/ 95 h 767"/>
              <a:gd name="T36" fmla="*/ 95 w 767"/>
              <a:gd name="T37" fmla="*/ 130 h 767"/>
              <a:gd name="T38" fmla="*/ 65 w 767"/>
              <a:gd name="T39" fmla="*/ 170 h 767"/>
              <a:gd name="T40" fmla="*/ 40 w 767"/>
              <a:gd name="T41" fmla="*/ 214 h 767"/>
              <a:gd name="T42" fmla="*/ 20 w 767"/>
              <a:gd name="T43" fmla="*/ 260 h 767"/>
              <a:gd name="T44" fmla="*/ 8 w 767"/>
              <a:gd name="T45" fmla="*/ 309 h 767"/>
              <a:gd name="T46" fmla="*/ 1 w 767"/>
              <a:gd name="T47" fmla="*/ 358 h 767"/>
              <a:gd name="T48" fmla="*/ 1 w 767"/>
              <a:gd name="T49" fmla="*/ 408 h 767"/>
              <a:gd name="T50" fmla="*/ 8 w 767"/>
              <a:gd name="T51" fmla="*/ 458 h 767"/>
              <a:gd name="T52" fmla="*/ 20 w 767"/>
              <a:gd name="T53" fmla="*/ 507 h 767"/>
              <a:gd name="T54" fmla="*/ 40 w 767"/>
              <a:gd name="T55" fmla="*/ 553 h 767"/>
              <a:gd name="T56" fmla="*/ 65 w 767"/>
              <a:gd name="T57" fmla="*/ 596 h 767"/>
              <a:gd name="T58" fmla="*/ 95 w 767"/>
              <a:gd name="T59" fmla="*/ 636 h 767"/>
              <a:gd name="T60" fmla="*/ 131 w 767"/>
              <a:gd name="T61" fmla="*/ 672 h 767"/>
              <a:gd name="T62" fmla="*/ 170 w 767"/>
              <a:gd name="T63" fmla="*/ 702 h 767"/>
              <a:gd name="T64" fmla="*/ 214 w 767"/>
              <a:gd name="T65" fmla="*/ 727 h 767"/>
              <a:gd name="T66" fmla="*/ 260 w 767"/>
              <a:gd name="T67" fmla="*/ 746 h 767"/>
              <a:gd name="T68" fmla="*/ 309 w 767"/>
              <a:gd name="T69" fmla="*/ 760 h 767"/>
              <a:gd name="T70" fmla="*/ 358 w 767"/>
              <a:gd name="T71" fmla="*/ 766 h 767"/>
              <a:gd name="T72" fmla="*/ 409 w 767"/>
              <a:gd name="T73" fmla="*/ 766 h 767"/>
              <a:gd name="T74" fmla="*/ 458 w 767"/>
              <a:gd name="T75" fmla="*/ 760 h 767"/>
              <a:gd name="T76" fmla="*/ 507 w 767"/>
              <a:gd name="T77" fmla="*/ 746 h 767"/>
              <a:gd name="T78" fmla="*/ 553 w 767"/>
              <a:gd name="T79" fmla="*/ 727 h 767"/>
              <a:gd name="T80" fmla="*/ 597 w 767"/>
              <a:gd name="T81" fmla="*/ 702 h 767"/>
              <a:gd name="T82" fmla="*/ 636 w 767"/>
              <a:gd name="T83" fmla="*/ 672 h 767"/>
              <a:gd name="T84" fmla="*/ 672 w 767"/>
              <a:gd name="T85" fmla="*/ 636 h 767"/>
              <a:gd name="T86" fmla="*/ 702 w 767"/>
              <a:gd name="T87" fmla="*/ 596 h 767"/>
              <a:gd name="T88" fmla="*/ 728 w 767"/>
              <a:gd name="T89" fmla="*/ 553 h 767"/>
              <a:gd name="T90" fmla="*/ 747 w 767"/>
              <a:gd name="T91" fmla="*/ 507 h 767"/>
              <a:gd name="T92" fmla="*/ 760 w 767"/>
              <a:gd name="T93" fmla="*/ 458 h 767"/>
              <a:gd name="T94" fmla="*/ 766 w 767"/>
              <a:gd name="T95" fmla="*/ 408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67" h="767">
                <a:moveTo>
                  <a:pt x="767" y="383"/>
                </a:moveTo>
                <a:lnTo>
                  <a:pt x="766" y="358"/>
                </a:lnTo>
                <a:lnTo>
                  <a:pt x="764" y="333"/>
                </a:lnTo>
                <a:lnTo>
                  <a:pt x="760" y="309"/>
                </a:lnTo>
                <a:lnTo>
                  <a:pt x="754" y="284"/>
                </a:lnTo>
                <a:lnTo>
                  <a:pt x="747" y="260"/>
                </a:lnTo>
                <a:lnTo>
                  <a:pt x="738" y="237"/>
                </a:lnTo>
                <a:lnTo>
                  <a:pt x="728" y="214"/>
                </a:lnTo>
                <a:lnTo>
                  <a:pt x="716" y="192"/>
                </a:lnTo>
                <a:lnTo>
                  <a:pt x="702" y="170"/>
                </a:lnTo>
                <a:lnTo>
                  <a:pt x="688" y="150"/>
                </a:lnTo>
                <a:lnTo>
                  <a:pt x="672" y="130"/>
                </a:lnTo>
                <a:lnTo>
                  <a:pt x="655" y="112"/>
                </a:lnTo>
                <a:lnTo>
                  <a:pt x="636" y="95"/>
                </a:lnTo>
                <a:lnTo>
                  <a:pt x="617" y="79"/>
                </a:lnTo>
                <a:lnTo>
                  <a:pt x="597" y="64"/>
                </a:lnTo>
                <a:lnTo>
                  <a:pt x="575" y="51"/>
                </a:lnTo>
                <a:lnTo>
                  <a:pt x="553" y="39"/>
                </a:lnTo>
                <a:lnTo>
                  <a:pt x="530" y="29"/>
                </a:lnTo>
                <a:lnTo>
                  <a:pt x="507" y="20"/>
                </a:lnTo>
                <a:lnTo>
                  <a:pt x="483" y="13"/>
                </a:lnTo>
                <a:lnTo>
                  <a:pt x="458" y="7"/>
                </a:lnTo>
                <a:lnTo>
                  <a:pt x="434" y="3"/>
                </a:lnTo>
                <a:lnTo>
                  <a:pt x="409" y="1"/>
                </a:lnTo>
                <a:lnTo>
                  <a:pt x="384" y="0"/>
                </a:lnTo>
                <a:lnTo>
                  <a:pt x="358" y="1"/>
                </a:lnTo>
                <a:lnTo>
                  <a:pt x="334" y="3"/>
                </a:lnTo>
                <a:lnTo>
                  <a:pt x="309" y="7"/>
                </a:lnTo>
                <a:lnTo>
                  <a:pt x="284" y="13"/>
                </a:lnTo>
                <a:lnTo>
                  <a:pt x="260" y="20"/>
                </a:lnTo>
                <a:lnTo>
                  <a:pt x="237" y="29"/>
                </a:lnTo>
                <a:lnTo>
                  <a:pt x="214" y="39"/>
                </a:lnTo>
                <a:lnTo>
                  <a:pt x="192" y="51"/>
                </a:lnTo>
                <a:lnTo>
                  <a:pt x="170" y="64"/>
                </a:lnTo>
                <a:lnTo>
                  <a:pt x="150" y="79"/>
                </a:lnTo>
                <a:lnTo>
                  <a:pt x="131" y="95"/>
                </a:lnTo>
                <a:lnTo>
                  <a:pt x="112" y="112"/>
                </a:lnTo>
                <a:lnTo>
                  <a:pt x="95" y="130"/>
                </a:lnTo>
                <a:lnTo>
                  <a:pt x="79" y="150"/>
                </a:lnTo>
                <a:lnTo>
                  <a:pt x="65" y="170"/>
                </a:lnTo>
                <a:lnTo>
                  <a:pt x="51" y="192"/>
                </a:lnTo>
                <a:lnTo>
                  <a:pt x="40" y="214"/>
                </a:lnTo>
                <a:lnTo>
                  <a:pt x="29" y="237"/>
                </a:lnTo>
                <a:lnTo>
                  <a:pt x="20" y="260"/>
                </a:lnTo>
                <a:lnTo>
                  <a:pt x="13" y="284"/>
                </a:lnTo>
                <a:lnTo>
                  <a:pt x="8" y="309"/>
                </a:lnTo>
                <a:lnTo>
                  <a:pt x="3" y="333"/>
                </a:lnTo>
                <a:lnTo>
                  <a:pt x="1" y="358"/>
                </a:lnTo>
                <a:lnTo>
                  <a:pt x="0" y="383"/>
                </a:lnTo>
                <a:lnTo>
                  <a:pt x="1" y="408"/>
                </a:lnTo>
                <a:lnTo>
                  <a:pt x="3" y="433"/>
                </a:lnTo>
                <a:lnTo>
                  <a:pt x="8" y="458"/>
                </a:lnTo>
                <a:lnTo>
                  <a:pt x="13" y="483"/>
                </a:lnTo>
                <a:lnTo>
                  <a:pt x="20" y="507"/>
                </a:lnTo>
                <a:lnTo>
                  <a:pt x="29" y="530"/>
                </a:lnTo>
                <a:lnTo>
                  <a:pt x="40" y="553"/>
                </a:lnTo>
                <a:lnTo>
                  <a:pt x="51" y="575"/>
                </a:lnTo>
                <a:lnTo>
                  <a:pt x="65" y="596"/>
                </a:lnTo>
                <a:lnTo>
                  <a:pt x="79" y="617"/>
                </a:lnTo>
                <a:lnTo>
                  <a:pt x="95" y="636"/>
                </a:lnTo>
                <a:lnTo>
                  <a:pt x="112" y="655"/>
                </a:lnTo>
                <a:lnTo>
                  <a:pt x="131" y="672"/>
                </a:lnTo>
                <a:lnTo>
                  <a:pt x="150" y="688"/>
                </a:lnTo>
                <a:lnTo>
                  <a:pt x="170" y="702"/>
                </a:lnTo>
                <a:lnTo>
                  <a:pt x="192" y="715"/>
                </a:lnTo>
                <a:lnTo>
                  <a:pt x="214" y="727"/>
                </a:lnTo>
                <a:lnTo>
                  <a:pt x="237" y="738"/>
                </a:lnTo>
                <a:lnTo>
                  <a:pt x="260" y="746"/>
                </a:lnTo>
                <a:lnTo>
                  <a:pt x="284" y="754"/>
                </a:lnTo>
                <a:lnTo>
                  <a:pt x="309" y="760"/>
                </a:lnTo>
                <a:lnTo>
                  <a:pt x="334" y="763"/>
                </a:lnTo>
                <a:lnTo>
                  <a:pt x="358" y="766"/>
                </a:lnTo>
                <a:lnTo>
                  <a:pt x="384" y="767"/>
                </a:lnTo>
                <a:lnTo>
                  <a:pt x="409" y="766"/>
                </a:lnTo>
                <a:lnTo>
                  <a:pt x="434" y="763"/>
                </a:lnTo>
                <a:lnTo>
                  <a:pt x="458" y="760"/>
                </a:lnTo>
                <a:lnTo>
                  <a:pt x="483" y="754"/>
                </a:lnTo>
                <a:lnTo>
                  <a:pt x="507" y="746"/>
                </a:lnTo>
                <a:lnTo>
                  <a:pt x="530" y="738"/>
                </a:lnTo>
                <a:lnTo>
                  <a:pt x="553" y="727"/>
                </a:lnTo>
                <a:lnTo>
                  <a:pt x="575" y="715"/>
                </a:lnTo>
                <a:lnTo>
                  <a:pt x="597" y="702"/>
                </a:lnTo>
                <a:lnTo>
                  <a:pt x="617" y="688"/>
                </a:lnTo>
                <a:lnTo>
                  <a:pt x="636" y="672"/>
                </a:lnTo>
                <a:lnTo>
                  <a:pt x="655" y="655"/>
                </a:lnTo>
                <a:lnTo>
                  <a:pt x="672" y="636"/>
                </a:lnTo>
                <a:lnTo>
                  <a:pt x="688" y="617"/>
                </a:lnTo>
                <a:lnTo>
                  <a:pt x="702" y="596"/>
                </a:lnTo>
                <a:lnTo>
                  <a:pt x="716" y="575"/>
                </a:lnTo>
                <a:lnTo>
                  <a:pt x="728" y="553"/>
                </a:lnTo>
                <a:lnTo>
                  <a:pt x="738" y="530"/>
                </a:lnTo>
                <a:lnTo>
                  <a:pt x="747" y="507"/>
                </a:lnTo>
                <a:lnTo>
                  <a:pt x="754" y="483"/>
                </a:lnTo>
                <a:lnTo>
                  <a:pt x="760" y="458"/>
                </a:lnTo>
                <a:lnTo>
                  <a:pt x="764" y="433"/>
                </a:lnTo>
                <a:lnTo>
                  <a:pt x="766" y="408"/>
                </a:lnTo>
                <a:lnTo>
                  <a:pt x="767" y="38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 flipH="1">
            <a:off x="2127629" y="3488550"/>
            <a:ext cx="3192066" cy="0"/>
          </a:xfrm>
          <a:prstGeom prst="line">
            <a:avLst/>
          </a:prstGeom>
          <a:noFill/>
          <a:ln w="12700">
            <a:solidFill>
              <a:srgbClr val="21283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 flipV="1">
            <a:off x="2282410" y="2021700"/>
            <a:ext cx="0" cy="109656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2" name="Group 1"/>
          <p:cNvGrpSpPr/>
          <p:nvPr/>
        </p:nvGrpSpPr>
        <p:grpSpPr>
          <a:xfrm>
            <a:off x="2282410" y="1819294"/>
            <a:ext cx="2853929" cy="290513"/>
            <a:chOff x="3043214" y="1282726"/>
            <a:chExt cx="3805238" cy="387350"/>
          </a:xfrm>
        </p:grpSpPr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H="1">
              <a:off x="3287688" y="1628800"/>
              <a:ext cx="3316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6603977" y="1589113"/>
              <a:ext cx="244475" cy="80963"/>
            </a:xfrm>
            <a:custGeom>
              <a:avLst/>
              <a:gdLst>
                <a:gd name="T0" fmla="*/ 0 w 154"/>
                <a:gd name="T1" fmla="*/ 0 h 51"/>
                <a:gd name="T2" fmla="*/ 0 w 154"/>
                <a:gd name="T3" fmla="*/ 51 h 51"/>
                <a:gd name="T4" fmla="*/ 154 w 154"/>
                <a:gd name="T5" fmla="*/ 25 h 51"/>
                <a:gd name="T6" fmla="*/ 0 w 1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1">
                  <a:moveTo>
                    <a:pt x="0" y="0"/>
                  </a:moveTo>
                  <a:lnTo>
                    <a:pt x="0" y="51"/>
                  </a:lnTo>
                  <a:lnTo>
                    <a:pt x="15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6603977" y="1589113"/>
              <a:ext cx="244475" cy="80963"/>
            </a:xfrm>
            <a:custGeom>
              <a:avLst/>
              <a:gdLst>
                <a:gd name="T0" fmla="*/ 0 w 154"/>
                <a:gd name="T1" fmla="*/ 0 h 51"/>
                <a:gd name="T2" fmla="*/ 0 w 154"/>
                <a:gd name="T3" fmla="*/ 51 h 51"/>
                <a:gd name="T4" fmla="*/ 154 w 154"/>
                <a:gd name="T5" fmla="*/ 25 h 51"/>
                <a:gd name="T6" fmla="*/ 0 w 1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1">
                  <a:moveTo>
                    <a:pt x="0" y="0"/>
                  </a:moveTo>
                  <a:lnTo>
                    <a:pt x="0" y="51"/>
                  </a:lnTo>
                  <a:lnTo>
                    <a:pt x="154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3043214" y="1589113"/>
              <a:ext cx="244475" cy="80963"/>
            </a:xfrm>
            <a:custGeom>
              <a:avLst/>
              <a:gdLst>
                <a:gd name="T0" fmla="*/ 154 w 154"/>
                <a:gd name="T1" fmla="*/ 0 h 51"/>
                <a:gd name="T2" fmla="*/ 154 w 154"/>
                <a:gd name="T3" fmla="*/ 51 h 51"/>
                <a:gd name="T4" fmla="*/ 0 w 154"/>
                <a:gd name="T5" fmla="*/ 25 h 51"/>
                <a:gd name="T6" fmla="*/ 154 w 1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1">
                  <a:moveTo>
                    <a:pt x="154" y="0"/>
                  </a:moveTo>
                  <a:lnTo>
                    <a:pt x="154" y="51"/>
                  </a:lnTo>
                  <a:lnTo>
                    <a:pt x="0" y="2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4614839" y="1282726"/>
              <a:ext cx="39754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62.5</a:t>
              </a: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043214" y="1589113"/>
              <a:ext cx="244475" cy="80963"/>
            </a:xfrm>
            <a:custGeom>
              <a:avLst/>
              <a:gdLst>
                <a:gd name="T0" fmla="*/ 154 w 154"/>
                <a:gd name="T1" fmla="*/ 0 h 51"/>
                <a:gd name="T2" fmla="*/ 154 w 154"/>
                <a:gd name="T3" fmla="*/ 51 h 51"/>
                <a:gd name="T4" fmla="*/ 0 w 154"/>
                <a:gd name="T5" fmla="*/ 25 h 51"/>
                <a:gd name="T6" fmla="*/ 154 w 15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51">
                  <a:moveTo>
                    <a:pt x="154" y="0"/>
                  </a:moveTo>
                  <a:lnTo>
                    <a:pt x="154" y="51"/>
                  </a:lnTo>
                  <a:lnTo>
                    <a:pt x="0" y="25"/>
                  </a:lnTo>
                  <a:lnTo>
                    <a:pt x="154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73" name="Line 53"/>
          <p:cNvSpPr>
            <a:spLocks noChangeShapeType="1"/>
          </p:cNvSpPr>
          <p:nvPr/>
        </p:nvSpPr>
        <p:spPr bwMode="auto">
          <a:xfrm rot="16200000" flipH="1">
            <a:off x="5349520" y="3487847"/>
            <a:ext cx="136130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 rot="16200000">
            <a:off x="5579337" y="2810672"/>
            <a:ext cx="0" cy="89903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2" name="Line 55"/>
          <p:cNvSpPr>
            <a:spLocks noChangeShapeType="1"/>
          </p:cNvSpPr>
          <p:nvPr/>
        </p:nvSpPr>
        <p:spPr bwMode="auto">
          <a:xfrm rot="16200000">
            <a:off x="5579337" y="3265989"/>
            <a:ext cx="0" cy="89903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3" name="Line 56"/>
          <p:cNvSpPr>
            <a:spLocks noChangeShapeType="1"/>
          </p:cNvSpPr>
          <p:nvPr/>
        </p:nvSpPr>
        <p:spPr bwMode="auto">
          <a:xfrm rot="16200000">
            <a:off x="5126494" y="2017346"/>
            <a:ext cx="0" cy="180735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4" name="Line 57"/>
          <p:cNvSpPr>
            <a:spLocks noChangeShapeType="1"/>
          </p:cNvSpPr>
          <p:nvPr/>
        </p:nvSpPr>
        <p:spPr bwMode="auto">
          <a:xfrm rot="16200000">
            <a:off x="5126494" y="3150992"/>
            <a:ext cx="0" cy="180735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5" name="Line 58"/>
          <p:cNvSpPr>
            <a:spLocks noChangeShapeType="1"/>
          </p:cNvSpPr>
          <p:nvPr/>
        </p:nvSpPr>
        <p:spPr bwMode="auto">
          <a:xfrm rot="16200000">
            <a:off x="4843077" y="1847761"/>
            <a:ext cx="0" cy="2374184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 rot="16200000">
            <a:off x="4843077" y="2753748"/>
            <a:ext cx="0" cy="2374184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7" name="Freeform 67"/>
          <p:cNvSpPr>
            <a:spLocks/>
          </p:cNvSpPr>
          <p:nvPr/>
        </p:nvSpPr>
        <p:spPr bwMode="auto">
          <a:xfrm rot="16200000">
            <a:off x="5803673" y="3259023"/>
            <a:ext cx="452994" cy="455324"/>
          </a:xfrm>
          <a:custGeom>
            <a:avLst/>
            <a:gdLst>
              <a:gd name="T0" fmla="*/ 1170 w 1171"/>
              <a:gd name="T1" fmla="*/ 545 h 1171"/>
              <a:gd name="T2" fmla="*/ 1159 w 1171"/>
              <a:gd name="T3" fmla="*/ 468 h 1171"/>
              <a:gd name="T4" fmla="*/ 1138 w 1171"/>
              <a:gd name="T5" fmla="*/ 391 h 1171"/>
              <a:gd name="T6" fmla="*/ 1108 w 1171"/>
              <a:gd name="T7" fmla="*/ 319 h 1171"/>
              <a:gd name="T8" fmla="*/ 1067 w 1171"/>
              <a:gd name="T9" fmla="*/ 251 h 1171"/>
              <a:gd name="T10" fmla="*/ 1017 w 1171"/>
              <a:gd name="T11" fmla="*/ 189 h 1171"/>
              <a:gd name="T12" fmla="*/ 960 w 1171"/>
              <a:gd name="T13" fmla="*/ 135 h 1171"/>
              <a:gd name="T14" fmla="*/ 896 w 1171"/>
              <a:gd name="T15" fmla="*/ 88 h 1171"/>
              <a:gd name="T16" fmla="*/ 826 w 1171"/>
              <a:gd name="T17" fmla="*/ 52 h 1171"/>
              <a:gd name="T18" fmla="*/ 751 w 1171"/>
              <a:gd name="T19" fmla="*/ 24 h 1171"/>
              <a:gd name="T20" fmla="*/ 674 w 1171"/>
              <a:gd name="T21" fmla="*/ 6 h 1171"/>
              <a:gd name="T22" fmla="*/ 596 w 1171"/>
              <a:gd name="T23" fmla="*/ 0 h 1171"/>
              <a:gd name="T24" fmla="*/ 517 w 1171"/>
              <a:gd name="T25" fmla="*/ 4 h 1171"/>
              <a:gd name="T26" fmla="*/ 439 w 1171"/>
              <a:gd name="T27" fmla="*/ 18 h 1171"/>
              <a:gd name="T28" fmla="*/ 364 w 1171"/>
              <a:gd name="T29" fmla="*/ 43 h 1171"/>
              <a:gd name="T30" fmla="*/ 293 w 1171"/>
              <a:gd name="T31" fmla="*/ 79 h 1171"/>
              <a:gd name="T32" fmla="*/ 227 w 1171"/>
              <a:gd name="T33" fmla="*/ 122 h 1171"/>
              <a:gd name="T34" fmla="*/ 169 w 1171"/>
              <a:gd name="T35" fmla="*/ 175 h 1171"/>
              <a:gd name="T36" fmla="*/ 117 w 1171"/>
              <a:gd name="T37" fmla="*/ 235 h 1171"/>
              <a:gd name="T38" fmla="*/ 74 w 1171"/>
              <a:gd name="T39" fmla="*/ 301 h 1171"/>
              <a:gd name="T40" fmla="*/ 40 w 1171"/>
              <a:gd name="T41" fmla="*/ 373 h 1171"/>
              <a:gd name="T42" fmla="*/ 17 w 1171"/>
              <a:gd name="T43" fmla="*/ 448 h 1171"/>
              <a:gd name="T44" fmla="*/ 4 w 1171"/>
              <a:gd name="T45" fmla="*/ 526 h 1171"/>
              <a:gd name="T46" fmla="*/ 0 w 1171"/>
              <a:gd name="T47" fmla="*/ 605 h 1171"/>
              <a:gd name="T48" fmla="*/ 9 w 1171"/>
              <a:gd name="T49" fmla="*/ 684 h 1171"/>
              <a:gd name="T50" fmla="*/ 27 w 1171"/>
              <a:gd name="T51" fmla="*/ 761 h 1171"/>
              <a:gd name="T52" fmla="*/ 55 w 1171"/>
              <a:gd name="T53" fmla="*/ 834 h 1171"/>
              <a:gd name="T54" fmla="*/ 94 w 1171"/>
              <a:gd name="T55" fmla="*/ 903 h 1171"/>
              <a:gd name="T56" fmla="*/ 142 w 1171"/>
              <a:gd name="T57" fmla="*/ 967 h 1171"/>
              <a:gd name="T58" fmla="*/ 197 w 1171"/>
              <a:gd name="T59" fmla="*/ 1023 h 1171"/>
              <a:gd name="T60" fmla="*/ 260 w 1171"/>
              <a:gd name="T61" fmla="*/ 1072 h 1171"/>
              <a:gd name="T62" fmla="*/ 328 w 1171"/>
              <a:gd name="T63" fmla="*/ 1112 h 1171"/>
              <a:gd name="T64" fmla="*/ 401 w 1171"/>
              <a:gd name="T65" fmla="*/ 1141 h 1171"/>
              <a:gd name="T66" fmla="*/ 478 w 1171"/>
              <a:gd name="T67" fmla="*/ 1161 h 1171"/>
              <a:gd name="T68" fmla="*/ 557 w 1171"/>
              <a:gd name="T69" fmla="*/ 1170 h 1171"/>
              <a:gd name="T70" fmla="*/ 636 w 1171"/>
              <a:gd name="T71" fmla="*/ 1169 h 1171"/>
              <a:gd name="T72" fmla="*/ 713 w 1171"/>
              <a:gd name="T73" fmla="*/ 1157 h 1171"/>
              <a:gd name="T74" fmla="*/ 789 w 1171"/>
              <a:gd name="T75" fmla="*/ 1134 h 1171"/>
              <a:gd name="T76" fmla="*/ 861 w 1171"/>
              <a:gd name="T77" fmla="*/ 1102 h 1171"/>
              <a:gd name="T78" fmla="*/ 928 w 1171"/>
              <a:gd name="T79" fmla="*/ 1061 h 1171"/>
              <a:gd name="T80" fmla="*/ 989 w 1171"/>
              <a:gd name="T81" fmla="*/ 1010 h 1171"/>
              <a:gd name="T82" fmla="*/ 1043 w 1171"/>
              <a:gd name="T83" fmla="*/ 952 h 1171"/>
              <a:gd name="T84" fmla="*/ 1088 w 1171"/>
              <a:gd name="T85" fmla="*/ 887 h 1171"/>
              <a:gd name="T86" fmla="*/ 1124 w 1171"/>
              <a:gd name="T87" fmla="*/ 817 h 1171"/>
              <a:gd name="T88" fmla="*/ 1150 w 1171"/>
              <a:gd name="T89" fmla="*/ 742 h 1171"/>
              <a:gd name="T90" fmla="*/ 1166 w 1171"/>
              <a:gd name="T91" fmla="*/ 664 h 1171"/>
              <a:gd name="T92" fmla="*/ 1171 w 1171"/>
              <a:gd name="T93" fmla="*/ 585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71" h="1171">
                <a:moveTo>
                  <a:pt x="1171" y="585"/>
                </a:moveTo>
                <a:lnTo>
                  <a:pt x="1170" y="545"/>
                </a:lnTo>
                <a:lnTo>
                  <a:pt x="1166" y="507"/>
                </a:lnTo>
                <a:lnTo>
                  <a:pt x="1159" y="468"/>
                </a:lnTo>
                <a:lnTo>
                  <a:pt x="1150" y="429"/>
                </a:lnTo>
                <a:lnTo>
                  <a:pt x="1138" y="391"/>
                </a:lnTo>
                <a:lnTo>
                  <a:pt x="1124" y="354"/>
                </a:lnTo>
                <a:lnTo>
                  <a:pt x="1108" y="319"/>
                </a:lnTo>
                <a:lnTo>
                  <a:pt x="1088" y="284"/>
                </a:lnTo>
                <a:lnTo>
                  <a:pt x="1067" y="251"/>
                </a:lnTo>
                <a:lnTo>
                  <a:pt x="1043" y="219"/>
                </a:lnTo>
                <a:lnTo>
                  <a:pt x="1017" y="189"/>
                </a:lnTo>
                <a:lnTo>
                  <a:pt x="989" y="161"/>
                </a:lnTo>
                <a:lnTo>
                  <a:pt x="960" y="135"/>
                </a:lnTo>
                <a:lnTo>
                  <a:pt x="928" y="110"/>
                </a:lnTo>
                <a:lnTo>
                  <a:pt x="896" y="88"/>
                </a:lnTo>
                <a:lnTo>
                  <a:pt x="861" y="69"/>
                </a:lnTo>
                <a:lnTo>
                  <a:pt x="826" y="52"/>
                </a:lnTo>
                <a:lnTo>
                  <a:pt x="789" y="37"/>
                </a:lnTo>
                <a:lnTo>
                  <a:pt x="751" y="24"/>
                </a:lnTo>
                <a:lnTo>
                  <a:pt x="713" y="14"/>
                </a:lnTo>
                <a:lnTo>
                  <a:pt x="674" y="6"/>
                </a:lnTo>
                <a:lnTo>
                  <a:pt x="636" y="2"/>
                </a:lnTo>
                <a:lnTo>
                  <a:pt x="596" y="0"/>
                </a:lnTo>
                <a:lnTo>
                  <a:pt x="557" y="1"/>
                </a:lnTo>
                <a:lnTo>
                  <a:pt x="517" y="4"/>
                </a:lnTo>
                <a:lnTo>
                  <a:pt x="478" y="10"/>
                </a:lnTo>
                <a:lnTo>
                  <a:pt x="439" y="18"/>
                </a:lnTo>
                <a:lnTo>
                  <a:pt x="401" y="30"/>
                </a:lnTo>
                <a:lnTo>
                  <a:pt x="364" y="43"/>
                </a:lnTo>
                <a:lnTo>
                  <a:pt x="328" y="59"/>
                </a:lnTo>
                <a:lnTo>
                  <a:pt x="293" y="79"/>
                </a:lnTo>
                <a:lnTo>
                  <a:pt x="260" y="99"/>
                </a:lnTo>
                <a:lnTo>
                  <a:pt x="227" y="122"/>
                </a:lnTo>
                <a:lnTo>
                  <a:pt x="197" y="148"/>
                </a:lnTo>
                <a:lnTo>
                  <a:pt x="169" y="175"/>
                </a:lnTo>
                <a:lnTo>
                  <a:pt x="142" y="204"/>
                </a:lnTo>
                <a:lnTo>
                  <a:pt x="117" y="235"/>
                </a:lnTo>
                <a:lnTo>
                  <a:pt x="94" y="268"/>
                </a:lnTo>
                <a:lnTo>
                  <a:pt x="74" y="301"/>
                </a:lnTo>
                <a:lnTo>
                  <a:pt x="55" y="337"/>
                </a:lnTo>
                <a:lnTo>
                  <a:pt x="40" y="373"/>
                </a:lnTo>
                <a:lnTo>
                  <a:pt x="27" y="410"/>
                </a:lnTo>
                <a:lnTo>
                  <a:pt x="17" y="448"/>
                </a:lnTo>
                <a:lnTo>
                  <a:pt x="9" y="487"/>
                </a:lnTo>
                <a:lnTo>
                  <a:pt x="4" y="526"/>
                </a:lnTo>
                <a:lnTo>
                  <a:pt x="0" y="566"/>
                </a:lnTo>
                <a:lnTo>
                  <a:pt x="0" y="605"/>
                </a:lnTo>
                <a:lnTo>
                  <a:pt x="4" y="645"/>
                </a:lnTo>
                <a:lnTo>
                  <a:pt x="9" y="684"/>
                </a:lnTo>
                <a:lnTo>
                  <a:pt x="17" y="723"/>
                </a:lnTo>
                <a:lnTo>
                  <a:pt x="27" y="761"/>
                </a:lnTo>
                <a:lnTo>
                  <a:pt x="40" y="798"/>
                </a:lnTo>
                <a:lnTo>
                  <a:pt x="55" y="834"/>
                </a:lnTo>
                <a:lnTo>
                  <a:pt x="74" y="870"/>
                </a:lnTo>
                <a:lnTo>
                  <a:pt x="94" y="903"/>
                </a:lnTo>
                <a:lnTo>
                  <a:pt x="117" y="936"/>
                </a:lnTo>
                <a:lnTo>
                  <a:pt x="142" y="967"/>
                </a:lnTo>
                <a:lnTo>
                  <a:pt x="169" y="996"/>
                </a:lnTo>
                <a:lnTo>
                  <a:pt x="197" y="1023"/>
                </a:lnTo>
                <a:lnTo>
                  <a:pt x="227" y="1049"/>
                </a:lnTo>
                <a:lnTo>
                  <a:pt x="260" y="1072"/>
                </a:lnTo>
                <a:lnTo>
                  <a:pt x="293" y="1092"/>
                </a:lnTo>
                <a:lnTo>
                  <a:pt x="328" y="1112"/>
                </a:lnTo>
                <a:lnTo>
                  <a:pt x="364" y="1128"/>
                </a:lnTo>
                <a:lnTo>
                  <a:pt x="401" y="1141"/>
                </a:lnTo>
                <a:lnTo>
                  <a:pt x="439" y="1153"/>
                </a:lnTo>
                <a:lnTo>
                  <a:pt x="478" y="1161"/>
                </a:lnTo>
                <a:lnTo>
                  <a:pt x="517" y="1167"/>
                </a:lnTo>
                <a:lnTo>
                  <a:pt x="557" y="1170"/>
                </a:lnTo>
                <a:lnTo>
                  <a:pt x="596" y="1171"/>
                </a:lnTo>
                <a:lnTo>
                  <a:pt x="636" y="1169"/>
                </a:lnTo>
                <a:lnTo>
                  <a:pt x="674" y="1165"/>
                </a:lnTo>
                <a:lnTo>
                  <a:pt x="713" y="1157"/>
                </a:lnTo>
                <a:lnTo>
                  <a:pt x="751" y="1147"/>
                </a:lnTo>
                <a:lnTo>
                  <a:pt x="789" y="1134"/>
                </a:lnTo>
                <a:lnTo>
                  <a:pt x="826" y="1119"/>
                </a:lnTo>
                <a:lnTo>
                  <a:pt x="861" y="1102"/>
                </a:lnTo>
                <a:lnTo>
                  <a:pt x="896" y="1083"/>
                </a:lnTo>
                <a:lnTo>
                  <a:pt x="928" y="1061"/>
                </a:lnTo>
                <a:lnTo>
                  <a:pt x="960" y="1036"/>
                </a:lnTo>
                <a:lnTo>
                  <a:pt x="989" y="1010"/>
                </a:lnTo>
                <a:lnTo>
                  <a:pt x="1017" y="982"/>
                </a:lnTo>
                <a:lnTo>
                  <a:pt x="1043" y="952"/>
                </a:lnTo>
                <a:lnTo>
                  <a:pt x="1067" y="920"/>
                </a:lnTo>
                <a:lnTo>
                  <a:pt x="1088" y="887"/>
                </a:lnTo>
                <a:lnTo>
                  <a:pt x="1108" y="852"/>
                </a:lnTo>
                <a:lnTo>
                  <a:pt x="1124" y="817"/>
                </a:lnTo>
                <a:lnTo>
                  <a:pt x="1138" y="780"/>
                </a:lnTo>
                <a:lnTo>
                  <a:pt x="1150" y="742"/>
                </a:lnTo>
                <a:lnTo>
                  <a:pt x="1159" y="703"/>
                </a:lnTo>
                <a:lnTo>
                  <a:pt x="1166" y="664"/>
                </a:lnTo>
                <a:lnTo>
                  <a:pt x="1170" y="625"/>
                </a:lnTo>
                <a:lnTo>
                  <a:pt x="1171" y="58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8" name="Freeform 68"/>
          <p:cNvSpPr>
            <a:spLocks/>
          </p:cNvSpPr>
          <p:nvPr/>
        </p:nvSpPr>
        <p:spPr bwMode="auto">
          <a:xfrm rot="16200000">
            <a:off x="5463349" y="2921016"/>
            <a:ext cx="1133645" cy="1133662"/>
          </a:xfrm>
          <a:custGeom>
            <a:avLst/>
            <a:gdLst>
              <a:gd name="T0" fmla="*/ 2924 w 2930"/>
              <a:gd name="T1" fmla="*/ 1340 h 2931"/>
              <a:gd name="T2" fmla="*/ 2896 w 2930"/>
              <a:gd name="T3" fmla="*/ 1154 h 2931"/>
              <a:gd name="T4" fmla="*/ 2844 w 2930"/>
              <a:gd name="T5" fmla="*/ 974 h 2931"/>
              <a:gd name="T6" fmla="*/ 2771 w 2930"/>
              <a:gd name="T7" fmla="*/ 802 h 2931"/>
              <a:gd name="T8" fmla="*/ 2675 w 2930"/>
              <a:gd name="T9" fmla="*/ 640 h 2931"/>
              <a:gd name="T10" fmla="*/ 2560 w 2930"/>
              <a:gd name="T11" fmla="*/ 492 h 2931"/>
              <a:gd name="T12" fmla="*/ 2426 w 2930"/>
              <a:gd name="T13" fmla="*/ 360 h 2931"/>
              <a:gd name="T14" fmla="*/ 2277 w 2930"/>
              <a:gd name="T15" fmla="*/ 247 h 2931"/>
              <a:gd name="T16" fmla="*/ 2114 w 2930"/>
              <a:gd name="T17" fmla="*/ 153 h 2931"/>
              <a:gd name="T18" fmla="*/ 1941 w 2930"/>
              <a:gd name="T19" fmla="*/ 80 h 2931"/>
              <a:gd name="T20" fmla="*/ 1760 w 2930"/>
              <a:gd name="T21" fmla="*/ 31 h 2931"/>
              <a:gd name="T22" fmla="*/ 1574 w 2930"/>
              <a:gd name="T23" fmla="*/ 5 h 2931"/>
              <a:gd name="T24" fmla="*/ 1387 w 2930"/>
              <a:gd name="T25" fmla="*/ 2 h 2931"/>
              <a:gd name="T26" fmla="*/ 1200 w 2930"/>
              <a:gd name="T27" fmla="*/ 24 h 2931"/>
              <a:gd name="T28" fmla="*/ 1018 w 2930"/>
              <a:gd name="T29" fmla="*/ 71 h 2931"/>
              <a:gd name="T30" fmla="*/ 844 w 2930"/>
              <a:gd name="T31" fmla="*/ 139 h 2931"/>
              <a:gd name="T32" fmla="*/ 678 w 2930"/>
              <a:gd name="T33" fmla="*/ 229 h 2931"/>
              <a:gd name="T34" fmla="*/ 527 w 2930"/>
              <a:gd name="T35" fmla="*/ 340 h 2931"/>
              <a:gd name="T36" fmla="*/ 391 w 2930"/>
              <a:gd name="T37" fmla="*/ 469 h 2931"/>
              <a:gd name="T38" fmla="*/ 272 w 2930"/>
              <a:gd name="T39" fmla="*/ 614 h 2931"/>
              <a:gd name="T40" fmla="*/ 174 w 2930"/>
              <a:gd name="T41" fmla="*/ 774 h 2931"/>
              <a:gd name="T42" fmla="*/ 96 w 2930"/>
              <a:gd name="T43" fmla="*/ 945 h 2931"/>
              <a:gd name="T44" fmla="*/ 40 w 2930"/>
              <a:gd name="T45" fmla="*/ 1124 h 2931"/>
              <a:gd name="T46" fmla="*/ 9 w 2930"/>
              <a:gd name="T47" fmla="*/ 1309 h 2931"/>
              <a:gd name="T48" fmla="*/ 0 w 2930"/>
              <a:gd name="T49" fmla="*/ 1497 h 2931"/>
              <a:gd name="T50" fmla="*/ 16 w 2930"/>
              <a:gd name="T51" fmla="*/ 1684 h 2931"/>
              <a:gd name="T52" fmla="*/ 56 w 2930"/>
              <a:gd name="T53" fmla="*/ 1867 h 2931"/>
              <a:gd name="T54" fmla="*/ 119 w 2930"/>
              <a:gd name="T55" fmla="*/ 2045 h 2931"/>
              <a:gd name="T56" fmla="*/ 204 w 2930"/>
              <a:gd name="T57" fmla="*/ 2212 h 2931"/>
              <a:gd name="T58" fmla="*/ 310 w 2930"/>
              <a:gd name="T59" fmla="*/ 2367 h 2931"/>
              <a:gd name="T60" fmla="*/ 434 w 2930"/>
              <a:gd name="T61" fmla="*/ 2507 h 2931"/>
              <a:gd name="T62" fmla="*/ 576 w 2930"/>
              <a:gd name="T63" fmla="*/ 2630 h 2931"/>
              <a:gd name="T64" fmla="*/ 732 w 2930"/>
              <a:gd name="T65" fmla="*/ 2734 h 2931"/>
              <a:gd name="T66" fmla="*/ 901 w 2930"/>
              <a:gd name="T67" fmla="*/ 2817 h 2931"/>
              <a:gd name="T68" fmla="*/ 1078 w 2930"/>
              <a:gd name="T69" fmla="*/ 2879 h 2931"/>
              <a:gd name="T70" fmla="*/ 1262 w 2930"/>
              <a:gd name="T71" fmla="*/ 2917 h 2931"/>
              <a:gd name="T72" fmla="*/ 1450 w 2930"/>
              <a:gd name="T73" fmla="*/ 2931 h 2931"/>
              <a:gd name="T74" fmla="*/ 1637 w 2930"/>
              <a:gd name="T75" fmla="*/ 2921 h 2931"/>
              <a:gd name="T76" fmla="*/ 1821 w 2930"/>
              <a:gd name="T77" fmla="*/ 2886 h 2931"/>
              <a:gd name="T78" fmla="*/ 2000 w 2930"/>
              <a:gd name="T79" fmla="*/ 2829 h 2931"/>
              <a:gd name="T80" fmla="*/ 2170 w 2930"/>
              <a:gd name="T81" fmla="*/ 2750 h 2931"/>
              <a:gd name="T82" fmla="*/ 2328 w 2930"/>
              <a:gd name="T83" fmla="*/ 2649 h 2931"/>
              <a:gd name="T84" fmla="*/ 2473 w 2930"/>
              <a:gd name="T85" fmla="*/ 2529 h 2931"/>
              <a:gd name="T86" fmla="*/ 2600 w 2930"/>
              <a:gd name="T87" fmla="*/ 2391 h 2931"/>
              <a:gd name="T88" fmla="*/ 2709 w 2930"/>
              <a:gd name="T89" fmla="*/ 2238 h 2931"/>
              <a:gd name="T90" fmla="*/ 2798 w 2930"/>
              <a:gd name="T91" fmla="*/ 2073 h 2931"/>
              <a:gd name="T92" fmla="*/ 2865 w 2930"/>
              <a:gd name="T93" fmla="*/ 1898 h 2931"/>
              <a:gd name="T94" fmla="*/ 2908 w 2930"/>
              <a:gd name="T95" fmla="*/ 1715 h 2931"/>
              <a:gd name="T96" fmla="*/ 2929 w 2930"/>
              <a:gd name="T97" fmla="*/ 1528 h 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30" h="2931">
                <a:moveTo>
                  <a:pt x="2930" y="1465"/>
                </a:moveTo>
                <a:lnTo>
                  <a:pt x="2929" y="1403"/>
                </a:lnTo>
                <a:lnTo>
                  <a:pt x="2924" y="1340"/>
                </a:lnTo>
                <a:lnTo>
                  <a:pt x="2918" y="1279"/>
                </a:lnTo>
                <a:lnTo>
                  <a:pt x="2908" y="1216"/>
                </a:lnTo>
                <a:lnTo>
                  <a:pt x="2896" y="1154"/>
                </a:lnTo>
                <a:lnTo>
                  <a:pt x="2882" y="1094"/>
                </a:lnTo>
                <a:lnTo>
                  <a:pt x="2865" y="1033"/>
                </a:lnTo>
                <a:lnTo>
                  <a:pt x="2844" y="974"/>
                </a:lnTo>
                <a:lnTo>
                  <a:pt x="2823" y="915"/>
                </a:lnTo>
                <a:lnTo>
                  <a:pt x="2798" y="858"/>
                </a:lnTo>
                <a:lnTo>
                  <a:pt x="2771" y="802"/>
                </a:lnTo>
                <a:lnTo>
                  <a:pt x="2742" y="747"/>
                </a:lnTo>
                <a:lnTo>
                  <a:pt x="2709" y="693"/>
                </a:lnTo>
                <a:lnTo>
                  <a:pt x="2675" y="640"/>
                </a:lnTo>
                <a:lnTo>
                  <a:pt x="2639" y="589"/>
                </a:lnTo>
                <a:lnTo>
                  <a:pt x="2600" y="539"/>
                </a:lnTo>
                <a:lnTo>
                  <a:pt x="2560" y="492"/>
                </a:lnTo>
                <a:lnTo>
                  <a:pt x="2517" y="447"/>
                </a:lnTo>
                <a:lnTo>
                  <a:pt x="2473" y="402"/>
                </a:lnTo>
                <a:lnTo>
                  <a:pt x="2426" y="360"/>
                </a:lnTo>
                <a:lnTo>
                  <a:pt x="2378" y="320"/>
                </a:lnTo>
                <a:lnTo>
                  <a:pt x="2328" y="282"/>
                </a:lnTo>
                <a:lnTo>
                  <a:pt x="2277" y="247"/>
                </a:lnTo>
                <a:lnTo>
                  <a:pt x="2224" y="212"/>
                </a:lnTo>
                <a:lnTo>
                  <a:pt x="2170" y="181"/>
                </a:lnTo>
                <a:lnTo>
                  <a:pt x="2114" y="153"/>
                </a:lnTo>
                <a:lnTo>
                  <a:pt x="2058" y="126"/>
                </a:lnTo>
                <a:lnTo>
                  <a:pt x="2000" y="102"/>
                </a:lnTo>
                <a:lnTo>
                  <a:pt x="1941" y="80"/>
                </a:lnTo>
                <a:lnTo>
                  <a:pt x="1882" y="61"/>
                </a:lnTo>
                <a:lnTo>
                  <a:pt x="1821" y="45"/>
                </a:lnTo>
                <a:lnTo>
                  <a:pt x="1760" y="31"/>
                </a:lnTo>
                <a:lnTo>
                  <a:pt x="1698" y="19"/>
                </a:lnTo>
                <a:lnTo>
                  <a:pt x="1637" y="10"/>
                </a:lnTo>
                <a:lnTo>
                  <a:pt x="1574" y="5"/>
                </a:lnTo>
                <a:lnTo>
                  <a:pt x="1511" y="1"/>
                </a:lnTo>
                <a:lnTo>
                  <a:pt x="1450" y="0"/>
                </a:lnTo>
                <a:lnTo>
                  <a:pt x="1387" y="2"/>
                </a:lnTo>
                <a:lnTo>
                  <a:pt x="1324" y="7"/>
                </a:lnTo>
                <a:lnTo>
                  <a:pt x="1262" y="14"/>
                </a:lnTo>
                <a:lnTo>
                  <a:pt x="1200" y="24"/>
                </a:lnTo>
                <a:lnTo>
                  <a:pt x="1139" y="37"/>
                </a:lnTo>
                <a:lnTo>
                  <a:pt x="1078" y="52"/>
                </a:lnTo>
                <a:lnTo>
                  <a:pt x="1018" y="71"/>
                </a:lnTo>
                <a:lnTo>
                  <a:pt x="959" y="90"/>
                </a:lnTo>
                <a:lnTo>
                  <a:pt x="901" y="114"/>
                </a:lnTo>
                <a:lnTo>
                  <a:pt x="844" y="139"/>
                </a:lnTo>
                <a:lnTo>
                  <a:pt x="788" y="167"/>
                </a:lnTo>
                <a:lnTo>
                  <a:pt x="732" y="197"/>
                </a:lnTo>
                <a:lnTo>
                  <a:pt x="678" y="229"/>
                </a:lnTo>
                <a:lnTo>
                  <a:pt x="627" y="264"/>
                </a:lnTo>
                <a:lnTo>
                  <a:pt x="576" y="301"/>
                </a:lnTo>
                <a:lnTo>
                  <a:pt x="527" y="340"/>
                </a:lnTo>
                <a:lnTo>
                  <a:pt x="480" y="381"/>
                </a:lnTo>
                <a:lnTo>
                  <a:pt x="434" y="424"/>
                </a:lnTo>
                <a:lnTo>
                  <a:pt x="391" y="469"/>
                </a:lnTo>
                <a:lnTo>
                  <a:pt x="349" y="516"/>
                </a:lnTo>
                <a:lnTo>
                  <a:pt x="310" y="564"/>
                </a:lnTo>
                <a:lnTo>
                  <a:pt x="272" y="614"/>
                </a:lnTo>
                <a:lnTo>
                  <a:pt x="238" y="666"/>
                </a:lnTo>
                <a:lnTo>
                  <a:pt x="204" y="719"/>
                </a:lnTo>
                <a:lnTo>
                  <a:pt x="174" y="774"/>
                </a:lnTo>
                <a:lnTo>
                  <a:pt x="145" y="830"/>
                </a:lnTo>
                <a:lnTo>
                  <a:pt x="119" y="886"/>
                </a:lnTo>
                <a:lnTo>
                  <a:pt x="96" y="945"/>
                </a:lnTo>
                <a:lnTo>
                  <a:pt x="75" y="1004"/>
                </a:lnTo>
                <a:lnTo>
                  <a:pt x="56" y="1064"/>
                </a:lnTo>
                <a:lnTo>
                  <a:pt x="40" y="1124"/>
                </a:lnTo>
                <a:lnTo>
                  <a:pt x="27" y="1186"/>
                </a:lnTo>
                <a:lnTo>
                  <a:pt x="16" y="1247"/>
                </a:lnTo>
                <a:lnTo>
                  <a:pt x="9" y="1309"/>
                </a:lnTo>
                <a:lnTo>
                  <a:pt x="3" y="1371"/>
                </a:lnTo>
                <a:lnTo>
                  <a:pt x="0" y="1434"/>
                </a:lnTo>
                <a:lnTo>
                  <a:pt x="0" y="1497"/>
                </a:lnTo>
                <a:lnTo>
                  <a:pt x="3" y="1559"/>
                </a:lnTo>
                <a:lnTo>
                  <a:pt x="9" y="1622"/>
                </a:lnTo>
                <a:lnTo>
                  <a:pt x="16" y="1684"/>
                </a:lnTo>
                <a:lnTo>
                  <a:pt x="27" y="1745"/>
                </a:lnTo>
                <a:lnTo>
                  <a:pt x="40" y="1807"/>
                </a:lnTo>
                <a:lnTo>
                  <a:pt x="56" y="1867"/>
                </a:lnTo>
                <a:lnTo>
                  <a:pt x="75" y="1927"/>
                </a:lnTo>
                <a:lnTo>
                  <a:pt x="96" y="1986"/>
                </a:lnTo>
                <a:lnTo>
                  <a:pt x="119" y="2045"/>
                </a:lnTo>
                <a:lnTo>
                  <a:pt x="145" y="2101"/>
                </a:lnTo>
                <a:lnTo>
                  <a:pt x="174" y="2157"/>
                </a:lnTo>
                <a:lnTo>
                  <a:pt x="204" y="2212"/>
                </a:lnTo>
                <a:lnTo>
                  <a:pt x="238" y="2265"/>
                </a:lnTo>
                <a:lnTo>
                  <a:pt x="272" y="2317"/>
                </a:lnTo>
                <a:lnTo>
                  <a:pt x="310" y="2367"/>
                </a:lnTo>
                <a:lnTo>
                  <a:pt x="349" y="2415"/>
                </a:lnTo>
                <a:lnTo>
                  <a:pt x="391" y="2462"/>
                </a:lnTo>
                <a:lnTo>
                  <a:pt x="434" y="2507"/>
                </a:lnTo>
                <a:lnTo>
                  <a:pt x="480" y="2550"/>
                </a:lnTo>
                <a:lnTo>
                  <a:pt x="527" y="2591"/>
                </a:lnTo>
                <a:lnTo>
                  <a:pt x="576" y="2630"/>
                </a:lnTo>
                <a:lnTo>
                  <a:pt x="627" y="2667"/>
                </a:lnTo>
                <a:lnTo>
                  <a:pt x="678" y="2702"/>
                </a:lnTo>
                <a:lnTo>
                  <a:pt x="732" y="2734"/>
                </a:lnTo>
                <a:lnTo>
                  <a:pt x="788" y="2764"/>
                </a:lnTo>
                <a:lnTo>
                  <a:pt x="844" y="2792"/>
                </a:lnTo>
                <a:lnTo>
                  <a:pt x="901" y="2817"/>
                </a:lnTo>
                <a:lnTo>
                  <a:pt x="959" y="2841"/>
                </a:lnTo>
                <a:lnTo>
                  <a:pt x="1018" y="2860"/>
                </a:lnTo>
                <a:lnTo>
                  <a:pt x="1078" y="2879"/>
                </a:lnTo>
                <a:lnTo>
                  <a:pt x="1139" y="2894"/>
                </a:lnTo>
                <a:lnTo>
                  <a:pt x="1200" y="2907"/>
                </a:lnTo>
                <a:lnTo>
                  <a:pt x="1262" y="2917"/>
                </a:lnTo>
                <a:lnTo>
                  <a:pt x="1324" y="2924"/>
                </a:lnTo>
                <a:lnTo>
                  <a:pt x="1387" y="2928"/>
                </a:lnTo>
                <a:lnTo>
                  <a:pt x="1450" y="2931"/>
                </a:lnTo>
                <a:lnTo>
                  <a:pt x="1511" y="2930"/>
                </a:lnTo>
                <a:lnTo>
                  <a:pt x="1574" y="2926"/>
                </a:lnTo>
                <a:lnTo>
                  <a:pt x="1637" y="2921"/>
                </a:lnTo>
                <a:lnTo>
                  <a:pt x="1698" y="2912"/>
                </a:lnTo>
                <a:lnTo>
                  <a:pt x="1760" y="2900"/>
                </a:lnTo>
                <a:lnTo>
                  <a:pt x="1821" y="2886"/>
                </a:lnTo>
                <a:lnTo>
                  <a:pt x="1882" y="2870"/>
                </a:lnTo>
                <a:lnTo>
                  <a:pt x="1941" y="2851"/>
                </a:lnTo>
                <a:lnTo>
                  <a:pt x="2000" y="2829"/>
                </a:lnTo>
                <a:lnTo>
                  <a:pt x="2058" y="2805"/>
                </a:lnTo>
                <a:lnTo>
                  <a:pt x="2114" y="2778"/>
                </a:lnTo>
                <a:lnTo>
                  <a:pt x="2170" y="2750"/>
                </a:lnTo>
                <a:lnTo>
                  <a:pt x="2224" y="2719"/>
                </a:lnTo>
                <a:lnTo>
                  <a:pt x="2277" y="2684"/>
                </a:lnTo>
                <a:lnTo>
                  <a:pt x="2328" y="2649"/>
                </a:lnTo>
                <a:lnTo>
                  <a:pt x="2378" y="2611"/>
                </a:lnTo>
                <a:lnTo>
                  <a:pt x="2426" y="2571"/>
                </a:lnTo>
                <a:lnTo>
                  <a:pt x="2473" y="2529"/>
                </a:lnTo>
                <a:lnTo>
                  <a:pt x="2517" y="2484"/>
                </a:lnTo>
                <a:lnTo>
                  <a:pt x="2560" y="2439"/>
                </a:lnTo>
                <a:lnTo>
                  <a:pt x="2600" y="2391"/>
                </a:lnTo>
                <a:lnTo>
                  <a:pt x="2639" y="2342"/>
                </a:lnTo>
                <a:lnTo>
                  <a:pt x="2675" y="2291"/>
                </a:lnTo>
                <a:lnTo>
                  <a:pt x="2709" y="2238"/>
                </a:lnTo>
                <a:lnTo>
                  <a:pt x="2742" y="2184"/>
                </a:lnTo>
                <a:lnTo>
                  <a:pt x="2771" y="2129"/>
                </a:lnTo>
                <a:lnTo>
                  <a:pt x="2798" y="2073"/>
                </a:lnTo>
                <a:lnTo>
                  <a:pt x="2823" y="2015"/>
                </a:lnTo>
                <a:lnTo>
                  <a:pt x="2844" y="1957"/>
                </a:lnTo>
                <a:lnTo>
                  <a:pt x="2865" y="1898"/>
                </a:lnTo>
                <a:lnTo>
                  <a:pt x="2882" y="1837"/>
                </a:lnTo>
                <a:lnTo>
                  <a:pt x="2896" y="1777"/>
                </a:lnTo>
                <a:lnTo>
                  <a:pt x="2908" y="1715"/>
                </a:lnTo>
                <a:lnTo>
                  <a:pt x="2918" y="1652"/>
                </a:lnTo>
                <a:lnTo>
                  <a:pt x="2924" y="1591"/>
                </a:lnTo>
                <a:lnTo>
                  <a:pt x="2929" y="1528"/>
                </a:lnTo>
                <a:lnTo>
                  <a:pt x="2930" y="146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9" name="Line 69"/>
          <p:cNvSpPr>
            <a:spLocks noChangeShapeType="1"/>
          </p:cNvSpPr>
          <p:nvPr/>
        </p:nvSpPr>
        <p:spPr bwMode="auto">
          <a:xfrm rot="16200000">
            <a:off x="4275085" y="2071927"/>
            <a:ext cx="0" cy="3510169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0" name="Line 70"/>
          <p:cNvSpPr>
            <a:spLocks noChangeShapeType="1"/>
          </p:cNvSpPr>
          <p:nvPr/>
        </p:nvSpPr>
        <p:spPr bwMode="auto">
          <a:xfrm rot="16200000">
            <a:off x="4275085" y="1391276"/>
            <a:ext cx="0" cy="3510169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1" name="Line 71"/>
          <p:cNvSpPr>
            <a:spLocks noChangeShapeType="1"/>
          </p:cNvSpPr>
          <p:nvPr/>
        </p:nvSpPr>
        <p:spPr bwMode="auto">
          <a:xfrm rot="16200000">
            <a:off x="6030170" y="3599347"/>
            <a:ext cx="0" cy="68298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2" name="Line 72"/>
          <p:cNvSpPr>
            <a:spLocks noChangeShapeType="1"/>
          </p:cNvSpPr>
          <p:nvPr/>
        </p:nvSpPr>
        <p:spPr bwMode="auto">
          <a:xfrm rot="16200000">
            <a:off x="6030170" y="2693361"/>
            <a:ext cx="0" cy="68298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3" name="Freeform 73"/>
          <p:cNvSpPr>
            <a:spLocks/>
          </p:cNvSpPr>
          <p:nvPr/>
        </p:nvSpPr>
        <p:spPr bwMode="auto">
          <a:xfrm rot="16200000">
            <a:off x="5689843" y="3145192"/>
            <a:ext cx="680652" cy="682985"/>
          </a:xfrm>
          <a:custGeom>
            <a:avLst/>
            <a:gdLst>
              <a:gd name="T0" fmla="*/ 1755 w 1756"/>
              <a:gd name="T1" fmla="*/ 831 h 1759"/>
              <a:gd name="T2" fmla="*/ 1744 w 1756"/>
              <a:gd name="T3" fmla="*/ 735 h 1759"/>
              <a:gd name="T4" fmla="*/ 1723 w 1756"/>
              <a:gd name="T5" fmla="*/ 641 h 1759"/>
              <a:gd name="T6" fmla="*/ 1691 w 1756"/>
              <a:gd name="T7" fmla="*/ 549 h 1759"/>
              <a:gd name="T8" fmla="*/ 1650 w 1756"/>
              <a:gd name="T9" fmla="*/ 461 h 1759"/>
              <a:gd name="T10" fmla="*/ 1599 w 1756"/>
              <a:gd name="T11" fmla="*/ 378 h 1759"/>
              <a:gd name="T12" fmla="*/ 1540 w 1756"/>
              <a:gd name="T13" fmla="*/ 301 h 1759"/>
              <a:gd name="T14" fmla="*/ 1473 w 1756"/>
              <a:gd name="T15" fmla="*/ 232 h 1759"/>
              <a:gd name="T16" fmla="*/ 1397 w 1756"/>
              <a:gd name="T17" fmla="*/ 171 h 1759"/>
              <a:gd name="T18" fmla="*/ 1317 w 1756"/>
              <a:gd name="T19" fmla="*/ 118 h 1759"/>
              <a:gd name="T20" fmla="*/ 1231 w 1756"/>
              <a:gd name="T21" fmla="*/ 74 h 1759"/>
              <a:gd name="T22" fmla="*/ 1140 w 1756"/>
              <a:gd name="T23" fmla="*/ 40 h 1759"/>
              <a:gd name="T24" fmla="*/ 1046 w 1756"/>
              <a:gd name="T25" fmla="*/ 16 h 1759"/>
              <a:gd name="T26" fmla="*/ 950 w 1756"/>
              <a:gd name="T27" fmla="*/ 3 h 1759"/>
              <a:gd name="T28" fmla="*/ 854 w 1756"/>
              <a:gd name="T29" fmla="*/ 0 h 1759"/>
              <a:gd name="T30" fmla="*/ 757 w 1756"/>
              <a:gd name="T31" fmla="*/ 9 h 1759"/>
              <a:gd name="T32" fmla="*/ 662 w 1756"/>
              <a:gd name="T33" fmla="*/ 27 h 1759"/>
              <a:gd name="T34" fmla="*/ 570 w 1756"/>
              <a:gd name="T35" fmla="*/ 56 h 1759"/>
              <a:gd name="T36" fmla="*/ 481 w 1756"/>
              <a:gd name="T37" fmla="*/ 95 h 1759"/>
              <a:gd name="T38" fmla="*/ 397 w 1756"/>
              <a:gd name="T39" fmla="*/ 144 h 1759"/>
              <a:gd name="T40" fmla="*/ 319 w 1756"/>
              <a:gd name="T41" fmla="*/ 201 h 1759"/>
              <a:gd name="T42" fmla="*/ 248 w 1756"/>
              <a:gd name="T43" fmla="*/ 266 h 1759"/>
              <a:gd name="T44" fmla="*/ 184 w 1756"/>
              <a:gd name="T45" fmla="*/ 339 h 1759"/>
              <a:gd name="T46" fmla="*/ 129 w 1756"/>
              <a:gd name="T47" fmla="*/ 419 h 1759"/>
              <a:gd name="T48" fmla="*/ 84 w 1756"/>
              <a:gd name="T49" fmla="*/ 505 h 1759"/>
              <a:gd name="T50" fmla="*/ 47 w 1756"/>
              <a:gd name="T51" fmla="*/ 594 h 1759"/>
              <a:gd name="T52" fmla="*/ 21 w 1756"/>
              <a:gd name="T53" fmla="*/ 687 h 1759"/>
              <a:gd name="T54" fmla="*/ 5 w 1756"/>
              <a:gd name="T55" fmla="*/ 782 h 1759"/>
              <a:gd name="T56" fmla="*/ 0 w 1756"/>
              <a:gd name="T57" fmla="*/ 879 h 1759"/>
              <a:gd name="T58" fmla="*/ 5 w 1756"/>
              <a:gd name="T59" fmla="*/ 977 h 1759"/>
              <a:gd name="T60" fmla="*/ 21 w 1756"/>
              <a:gd name="T61" fmla="*/ 1072 h 1759"/>
              <a:gd name="T62" fmla="*/ 47 w 1756"/>
              <a:gd name="T63" fmla="*/ 1165 h 1759"/>
              <a:gd name="T64" fmla="*/ 84 w 1756"/>
              <a:gd name="T65" fmla="*/ 1254 h 1759"/>
              <a:gd name="T66" fmla="*/ 129 w 1756"/>
              <a:gd name="T67" fmla="*/ 1340 h 1759"/>
              <a:gd name="T68" fmla="*/ 184 w 1756"/>
              <a:gd name="T69" fmla="*/ 1420 h 1759"/>
              <a:gd name="T70" fmla="*/ 248 w 1756"/>
              <a:gd name="T71" fmla="*/ 1493 h 1759"/>
              <a:gd name="T72" fmla="*/ 319 w 1756"/>
              <a:gd name="T73" fmla="*/ 1558 h 1759"/>
              <a:gd name="T74" fmla="*/ 397 w 1756"/>
              <a:gd name="T75" fmla="*/ 1615 h 1759"/>
              <a:gd name="T76" fmla="*/ 481 w 1756"/>
              <a:gd name="T77" fmla="*/ 1664 h 1759"/>
              <a:gd name="T78" fmla="*/ 570 w 1756"/>
              <a:gd name="T79" fmla="*/ 1703 h 1759"/>
              <a:gd name="T80" fmla="*/ 662 w 1756"/>
              <a:gd name="T81" fmla="*/ 1732 h 1759"/>
              <a:gd name="T82" fmla="*/ 757 w 1756"/>
              <a:gd name="T83" fmla="*/ 1750 h 1759"/>
              <a:gd name="T84" fmla="*/ 854 w 1756"/>
              <a:gd name="T85" fmla="*/ 1759 h 1759"/>
              <a:gd name="T86" fmla="*/ 950 w 1756"/>
              <a:gd name="T87" fmla="*/ 1756 h 1759"/>
              <a:gd name="T88" fmla="*/ 1046 w 1756"/>
              <a:gd name="T89" fmla="*/ 1743 h 1759"/>
              <a:gd name="T90" fmla="*/ 1140 w 1756"/>
              <a:gd name="T91" fmla="*/ 1719 h 1759"/>
              <a:gd name="T92" fmla="*/ 1231 w 1756"/>
              <a:gd name="T93" fmla="*/ 1684 h 1759"/>
              <a:gd name="T94" fmla="*/ 1317 w 1756"/>
              <a:gd name="T95" fmla="*/ 1641 h 1759"/>
              <a:gd name="T96" fmla="*/ 1397 w 1756"/>
              <a:gd name="T97" fmla="*/ 1588 h 1759"/>
              <a:gd name="T98" fmla="*/ 1473 w 1756"/>
              <a:gd name="T99" fmla="*/ 1527 h 1759"/>
              <a:gd name="T100" fmla="*/ 1540 w 1756"/>
              <a:gd name="T101" fmla="*/ 1458 h 1759"/>
              <a:gd name="T102" fmla="*/ 1599 w 1756"/>
              <a:gd name="T103" fmla="*/ 1381 h 1759"/>
              <a:gd name="T104" fmla="*/ 1650 w 1756"/>
              <a:gd name="T105" fmla="*/ 1298 h 1759"/>
              <a:gd name="T106" fmla="*/ 1691 w 1756"/>
              <a:gd name="T107" fmla="*/ 1210 h 1759"/>
              <a:gd name="T108" fmla="*/ 1723 w 1756"/>
              <a:gd name="T109" fmla="*/ 1118 h 1759"/>
              <a:gd name="T110" fmla="*/ 1744 w 1756"/>
              <a:gd name="T111" fmla="*/ 1024 h 1759"/>
              <a:gd name="T112" fmla="*/ 1755 w 1756"/>
              <a:gd name="T113" fmla="*/ 928 h 1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56" h="1759">
                <a:moveTo>
                  <a:pt x="1756" y="879"/>
                </a:moveTo>
                <a:lnTo>
                  <a:pt x="1755" y="831"/>
                </a:lnTo>
                <a:lnTo>
                  <a:pt x="1751" y="782"/>
                </a:lnTo>
                <a:lnTo>
                  <a:pt x="1744" y="735"/>
                </a:lnTo>
                <a:lnTo>
                  <a:pt x="1734" y="687"/>
                </a:lnTo>
                <a:lnTo>
                  <a:pt x="1723" y="641"/>
                </a:lnTo>
                <a:lnTo>
                  <a:pt x="1709" y="594"/>
                </a:lnTo>
                <a:lnTo>
                  <a:pt x="1691" y="549"/>
                </a:lnTo>
                <a:lnTo>
                  <a:pt x="1672" y="505"/>
                </a:lnTo>
                <a:lnTo>
                  <a:pt x="1650" y="461"/>
                </a:lnTo>
                <a:lnTo>
                  <a:pt x="1626" y="419"/>
                </a:lnTo>
                <a:lnTo>
                  <a:pt x="1599" y="378"/>
                </a:lnTo>
                <a:lnTo>
                  <a:pt x="1571" y="339"/>
                </a:lnTo>
                <a:lnTo>
                  <a:pt x="1540" y="301"/>
                </a:lnTo>
                <a:lnTo>
                  <a:pt x="1508" y="266"/>
                </a:lnTo>
                <a:lnTo>
                  <a:pt x="1473" y="232"/>
                </a:lnTo>
                <a:lnTo>
                  <a:pt x="1436" y="201"/>
                </a:lnTo>
                <a:lnTo>
                  <a:pt x="1397" y="171"/>
                </a:lnTo>
                <a:lnTo>
                  <a:pt x="1359" y="144"/>
                </a:lnTo>
                <a:lnTo>
                  <a:pt x="1317" y="118"/>
                </a:lnTo>
                <a:lnTo>
                  <a:pt x="1274" y="95"/>
                </a:lnTo>
                <a:lnTo>
                  <a:pt x="1231" y="74"/>
                </a:lnTo>
                <a:lnTo>
                  <a:pt x="1186" y="56"/>
                </a:lnTo>
                <a:lnTo>
                  <a:pt x="1140" y="40"/>
                </a:lnTo>
                <a:lnTo>
                  <a:pt x="1094" y="27"/>
                </a:lnTo>
                <a:lnTo>
                  <a:pt x="1046" y="16"/>
                </a:lnTo>
                <a:lnTo>
                  <a:pt x="999" y="9"/>
                </a:lnTo>
                <a:lnTo>
                  <a:pt x="950" y="3"/>
                </a:lnTo>
                <a:lnTo>
                  <a:pt x="902" y="0"/>
                </a:lnTo>
                <a:lnTo>
                  <a:pt x="854" y="0"/>
                </a:lnTo>
                <a:lnTo>
                  <a:pt x="805" y="3"/>
                </a:lnTo>
                <a:lnTo>
                  <a:pt x="757" y="9"/>
                </a:lnTo>
                <a:lnTo>
                  <a:pt x="709" y="16"/>
                </a:lnTo>
                <a:lnTo>
                  <a:pt x="662" y="27"/>
                </a:lnTo>
                <a:lnTo>
                  <a:pt x="615" y="40"/>
                </a:lnTo>
                <a:lnTo>
                  <a:pt x="570" y="56"/>
                </a:lnTo>
                <a:lnTo>
                  <a:pt x="525" y="74"/>
                </a:lnTo>
                <a:lnTo>
                  <a:pt x="481" y="95"/>
                </a:lnTo>
                <a:lnTo>
                  <a:pt x="439" y="118"/>
                </a:lnTo>
                <a:lnTo>
                  <a:pt x="397" y="144"/>
                </a:lnTo>
                <a:lnTo>
                  <a:pt x="358" y="171"/>
                </a:lnTo>
                <a:lnTo>
                  <a:pt x="319" y="201"/>
                </a:lnTo>
                <a:lnTo>
                  <a:pt x="283" y="232"/>
                </a:lnTo>
                <a:lnTo>
                  <a:pt x="248" y="266"/>
                </a:lnTo>
                <a:lnTo>
                  <a:pt x="216" y="301"/>
                </a:lnTo>
                <a:lnTo>
                  <a:pt x="184" y="339"/>
                </a:lnTo>
                <a:lnTo>
                  <a:pt x="156" y="378"/>
                </a:lnTo>
                <a:lnTo>
                  <a:pt x="129" y="419"/>
                </a:lnTo>
                <a:lnTo>
                  <a:pt x="106" y="461"/>
                </a:lnTo>
                <a:lnTo>
                  <a:pt x="84" y="505"/>
                </a:lnTo>
                <a:lnTo>
                  <a:pt x="64" y="549"/>
                </a:lnTo>
                <a:lnTo>
                  <a:pt x="47" y="594"/>
                </a:lnTo>
                <a:lnTo>
                  <a:pt x="33" y="641"/>
                </a:lnTo>
                <a:lnTo>
                  <a:pt x="21" y="687"/>
                </a:lnTo>
                <a:lnTo>
                  <a:pt x="12" y="735"/>
                </a:lnTo>
                <a:lnTo>
                  <a:pt x="5" y="782"/>
                </a:lnTo>
                <a:lnTo>
                  <a:pt x="1" y="831"/>
                </a:lnTo>
                <a:lnTo>
                  <a:pt x="0" y="879"/>
                </a:lnTo>
                <a:lnTo>
                  <a:pt x="1" y="928"/>
                </a:lnTo>
                <a:lnTo>
                  <a:pt x="5" y="977"/>
                </a:lnTo>
                <a:lnTo>
                  <a:pt x="12" y="1024"/>
                </a:lnTo>
                <a:lnTo>
                  <a:pt x="21" y="1072"/>
                </a:lnTo>
                <a:lnTo>
                  <a:pt x="33" y="1118"/>
                </a:lnTo>
                <a:lnTo>
                  <a:pt x="47" y="1165"/>
                </a:lnTo>
                <a:lnTo>
                  <a:pt x="64" y="1210"/>
                </a:lnTo>
                <a:lnTo>
                  <a:pt x="84" y="1254"/>
                </a:lnTo>
                <a:lnTo>
                  <a:pt x="106" y="1298"/>
                </a:lnTo>
                <a:lnTo>
                  <a:pt x="129" y="1340"/>
                </a:lnTo>
                <a:lnTo>
                  <a:pt x="156" y="1381"/>
                </a:lnTo>
                <a:lnTo>
                  <a:pt x="184" y="1420"/>
                </a:lnTo>
                <a:lnTo>
                  <a:pt x="216" y="1458"/>
                </a:lnTo>
                <a:lnTo>
                  <a:pt x="248" y="1493"/>
                </a:lnTo>
                <a:lnTo>
                  <a:pt x="283" y="1527"/>
                </a:lnTo>
                <a:lnTo>
                  <a:pt x="319" y="1558"/>
                </a:lnTo>
                <a:lnTo>
                  <a:pt x="358" y="1588"/>
                </a:lnTo>
                <a:lnTo>
                  <a:pt x="397" y="1615"/>
                </a:lnTo>
                <a:lnTo>
                  <a:pt x="439" y="1641"/>
                </a:lnTo>
                <a:lnTo>
                  <a:pt x="481" y="1664"/>
                </a:lnTo>
                <a:lnTo>
                  <a:pt x="525" y="1684"/>
                </a:lnTo>
                <a:lnTo>
                  <a:pt x="570" y="1703"/>
                </a:lnTo>
                <a:lnTo>
                  <a:pt x="615" y="1719"/>
                </a:lnTo>
                <a:lnTo>
                  <a:pt x="662" y="1732"/>
                </a:lnTo>
                <a:lnTo>
                  <a:pt x="709" y="1743"/>
                </a:lnTo>
                <a:lnTo>
                  <a:pt x="757" y="1750"/>
                </a:lnTo>
                <a:lnTo>
                  <a:pt x="805" y="1756"/>
                </a:lnTo>
                <a:lnTo>
                  <a:pt x="854" y="1759"/>
                </a:lnTo>
                <a:lnTo>
                  <a:pt x="902" y="1759"/>
                </a:lnTo>
                <a:lnTo>
                  <a:pt x="950" y="1756"/>
                </a:lnTo>
                <a:lnTo>
                  <a:pt x="999" y="1750"/>
                </a:lnTo>
                <a:lnTo>
                  <a:pt x="1046" y="1743"/>
                </a:lnTo>
                <a:lnTo>
                  <a:pt x="1094" y="1732"/>
                </a:lnTo>
                <a:lnTo>
                  <a:pt x="1140" y="1719"/>
                </a:lnTo>
                <a:lnTo>
                  <a:pt x="1186" y="1703"/>
                </a:lnTo>
                <a:lnTo>
                  <a:pt x="1231" y="1684"/>
                </a:lnTo>
                <a:lnTo>
                  <a:pt x="1274" y="1664"/>
                </a:lnTo>
                <a:lnTo>
                  <a:pt x="1317" y="1641"/>
                </a:lnTo>
                <a:lnTo>
                  <a:pt x="1359" y="1615"/>
                </a:lnTo>
                <a:lnTo>
                  <a:pt x="1397" y="1588"/>
                </a:lnTo>
                <a:lnTo>
                  <a:pt x="1436" y="1558"/>
                </a:lnTo>
                <a:lnTo>
                  <a:pt x="1473" y="1527"/>
                </a:lnTo>
                <a:lnTo>
                  <a:pt x="1508" y="1493"/>
                </a:lnTo>
                <a:lnTo>
                  <a:pt x="1540" y="1458"/>
                </a:lnTo>
                <a:lnTo>
                  <a:pt x="1571" y="1420"/>
                </a:lnTo>
                <a:lnTo>
                  <a:pt x="1599" y="1381"/>
                </a:lnTo>
                <a:lnTo>
                  <a:pt x="1626" y="1340"/>
                </a:lnTo>
                <a:lnTo>
                  <a:pt x="1650" y="1298"/>
                </a:lnTo>
                <a:lnTo>
                  <a:pt x="1672" y="1254"/>
                </a:lnTo>
                <a:lnTo>
                  <a:pt x="1691" y="1210"/>
                </a:lnTo>
                <a:lnTo>
                  <a:pt x="1709" y="1165"/>
                </a:lnTo>
                <a:lnTo>
                  <a:pt x="1723" y="1118"/>
                </a:lnTo>
                <a:lnTo>
                  <a:pt x="1734" y="1072"/>
                </a:lnTo>
                <a:lnTo>
                  <a:pt x="1744" y="1024"/>
                </a:lnTo>
                <a:lnTo>
                  <a:pt x="1751" y="977"/>
                </a:lnTo>
                <a:lnTo>
                  <a:pt x="1755" y="928"/>
                </a:lnTo>
                <a:lnTo>
                  <a:pt x="1756" y="879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4" name="Line 77"/>
          <p:cNvSpPr>
            <a:spLocks noChangeShapeType="1"/>
          </p:cNvSpPr>
          <p:nvPr/>
        </p:nvSpPr>
        <p:spPr bwMode="auto">
          <a:xfrm rot="16200000">
            <a:off x="6025525" y="3487846"/>
            <a:ext cx="929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5" name="Line 78"/>
          <p:cNvSpPr>
            <a:spLocks noChangeShapeType="1"/>
          </p:cNvSpPr>
          <p:nvPr/>
        </p:nvSpPr>
        <p:spPr bwMode="auto">
          <a:xfrm rot="16200000" flipV="1">
            <a:off x="6030170" y="3483201"/>
            <a:ext cx="0" cy="929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6" name="TextBox 95"/>
          <p:cNvSpPr txBox="1"/>
          <p:nvPr/>
        </p:nvSpPr>
        <p:spPr>
          <a:xfrm>
            <a:off x="3421939" y="964664"/>
            <a:ext cx="27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CAR JACK ASSEMBLY</a:t>
            </a:r>
          </a:p>
        </p:txBody>
      </p:sp>
      <p:sp>
        <p:nvSpPr>
          <p:cNvPr id="97" name="Line 53"/>
          <p:cNvSpPr>
            <a:spLocks noChangeShapeType="1"/>
          </p:cNvSpPr>
          <p:nvPr/>
        </p:nvSpPr>
        <p:spPr bwMode="auto">
          <a:xfrm rot="10800000" flipH="1">
            <a:off x="5318035" y="3488550"/>
            <a:ext cx="136130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8" name="Rectangle 97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00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8" grpId="0" animBg="1"/>
      <p:bldP spid="31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5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3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6461" y="4919315"/>
            <a:ext cx="3890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SCREW THROUGH CONNECTION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951251" y="1400347"/>
            <a:ext cx="0" cy="2485176"/>
          </a:xfrm>
          <a:prstGeom prst="line">
            <a:avLst/>
          </a:prstGeom>
          <a:noFill/>
          <a:ln w="12700">
            <a:solidFill>
              <a:srgbClr val="21283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951251" y="1602352"/>
            <a:ext cx="24953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200786" y="1602353"/>
            <a:ext cx="0" cy="132407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117609" y="1734758"/>
            <a:ext cx="8317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117608" y="1734759"/>
            <a:ext cx="0" cy="414196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117608" y="2979046"/>
            <a:ext cx="0" cy="66373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951252" y="3642776"/>
            <a:ext cx="16635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2703413" y="1602352"/>
            <a:ext cx="2478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703413" y="1602353"/>
            <a:ext cx="0" cy="132407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703414" y="1734758"/>
            <a:ext cx="8148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784894" y="1734759"/>
            <a:ext cx="0" cy="414196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784894" y="2979046"/>
            <a:ext cx="0" cy="66373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784895" y="3642776"/>
            <a:ext cx="16635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2620236" y="2232135"/>
            <a:ext cx="662032" cy="663733"/>
          </a:xfrm>
          <a:custGeom>
            <a:avLst/>
            <a:gdLst>
              <a:gd name="T0" fmla="*/ 2336 w 2342"/>
              <a:gd name="T1" fmla="*/ 1060 h 2345"/>
              <a:gd name="T2" fmla="*/ 2308 w 2342"/>
              <a:gd name="T3" fmla="*/ 894 h 2345"/>
              <a:gd name="T4" fmla="*/ 2256 w 2342"/>
              <a:gd name="T5" fmla="*/ 734 h 2345"/>
              <a:gd name="T6" fmla="*/ 2183 w 2342"/>
              <a:gd name="T7" fmla="*/ 582 h 2345"/>
              <a:gd name="T8" fmla="*/ 2088 w 2342"/>
              <a:gd name="T9" fmla="*/ 443 h 2345"/>
              <a:gd name="T10" fmla="*/ 1973 w 2342"/>
              <a:gd name="T11" fmla="*/ 319 h 2345"/>
              <a:gd name="T12" fmla="*/ 1843 w 2342"/>
              <a:gd name="T13" fmla="*/ 213 h 2345"/>
              <a:gd name="T14" fmla="*/ 1699 w 2342"/>
              <a:gd name="T15" fmla="*/ 125 h 2345"/>
              <a:gd name="T16" fmla="*/ 1544 w 2342"/>
              <a:gd name="T17" fmla="*/ 60 h 2345"/>
              <a:gd name="T18" fmla="*/ 1380 w 2342"/>
              <a:gd name="T19" fmla="*/ 19 h 2345"/>
              <a:gd name="T20" fmla="*/ 1213 w 2342"/>
              <a:gd name="T21" fmla="*/ 1 h 2345"/>
              <a:gd name="T22" fmla="*/ 1044 w 2342"/>
              <a:gd name="T23" fmla="*/ 6 h 2345"/>
              <a:gd name="T24" fmla="*/ 879 w 2342"/>
              <a:gd name="T25" fmla="*/ 37 h 2345"/>
              <a:gd name="T26" fmla="*/ 719 w 2342"/>
              <a:gd name="T27" fmla="*/ 91 h 2345"/>
              <a:gd name="T28" fmla="*/ 569 w 2342"/>
              <a:gd name="T29" fmla="*/ 166 h 2345"/>
              <a:gd name="T30" fmla="*/ 431 w 2342"/>
              <a:gd name="T31" fmla="*/ 264 h 2345"/>
              <a:gd name="T32" fmla="*/ 309 w 2342"/>
              <a:gd name="T33" fmla="*/ 379 h 2345"/>
              <a:gd name="T34" fmla="*/ 204 w 2342"/>
              <a:gd name="T35" fmla="*/ 511 h 2345"/>
              <a:gd name="T36" fmla="*/ 120 w 2342"/>
              <a:gd name="T37" fmla="*/ 657 h 2345"/>
              <a:gd name="T38" fmla="*/ 56 w 2342"/>
              <a:gd name="T39" fmla="*/ 812 h 2345"/>
              <a:gd name="T40" fmla="*/ 16 w 2342"/>
              <a:gd name="T41" fmla="*/ 977 h 2345"/>
              <a:gd name="T42" fmla="*/ 0 w 2342"/>
              <a:gd name="T43" fmla="*/ 1144 h 2345"/>
              <a:gd name="T44" fmla="*/ 9 w 2342"/>
              <a:gd name="T45" fmla="*/ 1313 h 2345"/>
              <a:gd name="T46" fmla="*/ 40 w 2342"/>
              <a:gd name="T47" fmla="*/ 1478 h 2345"/>
              <a:gd name="T48" fmla="*/ 96 w 2342"/>
              <a:gd name="T49" fmla="*/ 1637 h 2345"/>
              <a:gd name="T50" fmla="*/ 174 w 2342"/>
              <a:gd name="T51" fmla="*/ 1787 h 2345"/>
              <a:gd name="T52" fmla="*/ 272 w 2342"/>
              <a:gd name="T53" fmla="*/ 1923 h 2345"/>
              <a:gd name="T54" fmla="*/ 389 w 2342"/>
              <a:gd name="T55" fmla="*/ 2044 h 2345"/>
              <a:gd name="T56" fmla="*/ 522 w 2342"/>
              <a:gd name="T57" fmla="*/ 2148 h 2345"/>
              <a:gd name="T58" fmla="*/ 669 w 2342"/>
              <a:gd name="T59" fmla="*/ 2231 h 2345"/>
              <a:gd name="T60" fmla="*/ 825 w 2342"/>
              <a:gd name="T61" fmla="*/ 2293 h 2345"/>
              <a:gd name="T62" fmla="*/ 989 w 2342"/>
              <a:gd name="T63" fmla="*/ 2331 h 2345"/>
              <a:gd name="T64" fmla="*/ 1157 w 2342"/>
              <a:gd name="T65" fmla="*/ 2345 h 2345"/>
              <a:gd name="T66" fmla="*/ 1325 w 2342"/>
              <a:gd name="T67" fmla="*/ 2335 h 2345"/>
              <a:gd name="T68" fmla="*/ 1490 w 2342"/>
              <a:gd name="T69" fmla="*/ 2300 h 2345"/>
              <a:gd name="T70" fmla="*/ 1648 w 2342"/>
              <a:gd name="T71" fmla="*/ 2243 h 2345"/>
              <a:gd name="T72" fmla="*/ 1796 w 2342"/>
              <a:gd name="T73" fmla="*/ 2163 h 2345"/>
              <a:gd name="T74" fmla="*/ 1931 w 2342"/>
              <a:gd name="T75" fmla="*/ 2064 h 2345"/>
              <a:gd name="T76" fmla="*/ 2051 w 2342"/>
              <a:gd name="T77" fmla="*/ 1945 h 2345"/>
              <a:gd name="T78" fmla="*/ 2153 w 2342"/>
              <a:gd name="T79" fmla="*/ 1811 h 2345"/>
              <a:gd name="T80" fmla="*/ 2235 w 2342"/>
              <a:gd name="T81" fmla="*/ 1663 h 2345"/>
              <a:gd name="T82" fmla="*/ 2293 w 2342"/>
              <a:gd name="T83" fmla="*/ 1505 h 2345"/>
              <a:gd name="T84" fmla="*/ 2330 w 2342"/>
              <a:gd name="T85" fmla="*/ 1341 h 2345"/>
              <a:gd name="T86" fmla="*/ 2342 w 2342"/>
              <a:gd name="T87" fmla="*/ 1172 h 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42" h="2345">
                <a:moveTo>
                  <a:pt x="2342" y="1172"/>
                </a:moveTo>
                <a:lnTo>
                  <a:pt x="2341" y="1116"/>
                </a:lnTo>
                <a:lnTo>
                  <a:pt x="2336" y="1060"/>
                </a:lnTo>
                <a:lnTo>
                  <a:pt x="2330" y="1004"/>
                </a:lnTo>
                <a:lnTo>
                  <a:pt x="2320" y="949"/>
                </a:lnTo>
                <a:lnTo>
                  <a:pt x="2308" y="894"/>
                </a:lnTo>
                <a:lnTo>
                  <a:pt x="2293" y="839"/>
                </a:lnTo>
                <a:lnTo>
                  <a:pt x="2276" y="787"/>
                </a:lnTo>
                <a:lnTo>
                  <a:pt x="2256" y="734"/>
                </a:lnTo>
                <a:lnTo>
                  <a:pt x="2235" y="682"/>
                </a:lnTo>
                <a:lnTo>
                  <a:pt x="2210" y="631"/>
                </a:lnTo>
                <a:lnTo>
                  <a:pt x="2183" y="582"/>
                </a:lnTo>
                <a:lnTo>
                  <a:pt x="2153" y="534"/>
                </a:lnTo>
                <a:lnTo>
                  <a:pt x="2121" y="487"/>
                </a:lnTo>
                <a:lnTo>
                  <a:pt x="2088" y="443"/>
                </a:lnTo>
                <a:lnTo>
                  <a:pt x="2051" y="400"/>
                </a:lnTo>
                <a:lnTo>
                  <a:pt x="2013" y="359"/>
                </a:lnTo>
                <a:lnTo>
                  <a:pt x="1973" y="319"/>
                </a:lnTo>
                <a:lnTo>
                  <a:pt x="1931" y="281"/>
                </a:lnTo>
                <a:lnTo>
                  <a:pt x="1888" y="246"/>
                </a:lnTo>
                <a:lnTo>
                  <a:pt x="1843" y="213"/>
                </a:lnTo>
                <a:lnTo>
                  <a:pt x="1796" y="181"/>
                </a:lnTo>
                <a:lnTo>
                  <a:pt x="1748" y="152"/>
                </a:lnTo>
                <a:lnTo>
                  <a:pt x="1699" y="125"/>
                </a:lnTo>
                <a:lnTo>
                  <a:pt x="1648" y="101"/>
                </a:lnTo>
                <a:lnTo>
                  <a:pt x="1596" y="80"/>
                </a:lnTo>
                <a:lnTo>
                  <a:pt x="1544" y="60"/>
                </a:lnTo>
                <a:lnTo>
                  <a:pt x="1490" y="44"/>
                </a:lnTo>
                <a:lnTo>
                  <a:pt x="1436" y="30"/>
                </a:lnTo>
                <a:lnTo>
                  <a:pt x="1380" y="19"/>
                </a:lnTo>
                <a:lnTo>
                  <a:pt x="1325" y="10"/>
                </a:lnTo>
                <a:lnTo>
                  <a:pt x="1269" y="4"/>
                </a:lnTo>
                <a:lnTo>
                  <a:pt x="1213" y="1"/>
                </a:lnTo>
                <a:lnTo>
                  <a:pt x="1157" y="0"/>
                </a:lnTo>
                <a:lnTo>
                  <a:pt x="1101" y="2"/>
                </a:lnTo>
                <a:lnTo>
                  <a:pt x="1044" y="6"/>
                </a:lnTo>
                <a:lnTo>
                  <a:pt x="989" y="14"/>
                </a:lnTo>
                <a:lnTo>
                  <a:pt x="934" y="24"/>
                </a:lnTo>
                <a:lnTo>
                  <a:pt x="879" y="37"/>
                </a:lnTo>
                <a:lnTo>
                  <a:pt x="825" y="52"/>
                </a:lnTo>
                <a:lnTo>
                  <a:pt x="772" y="70"/>
                </a:lnTo>
                <a:lnTo>
                  <a:pt x="719" y="91"/>
                </a:lnTo>
                <a:lnTo>
                  <a:pt x="669" y="113"/>
                </a:lnTo>
                <a:lnTo>
                  <a:pt x="618" y="138"/>
                </a:lnTo>
                <a:lnTo>
                  <a:pt x="569" y="166"/>
                </a:lnTo>
                <a:lnTo>
                  <a:pt x="522" y="197"/>
                </a:lnTo>
                <a:lnTo>
                  <a:pt x="476" y="229"/>
                </a:lnTo>
                <a:lnTo>
                  <a:pt x="431" y="264"/>
                </a:lnTo>
                <a:lnTo>
                  <a:pt x="389" y="300"/>
                </a:lnTo>
                <a:lnTo>
                  <a:pt x="348" y="338"/>
                </a:lnTo>
                <a:lnTo>
                  <a:pt x="309" y="379"/>
                </a:lnTo>
                <a:lnTo>
                  <a:pt x="272" y="421"/>
                </a:lnTo>
                <a:lnTo>
                  <a:pt x="236" y="466"/>
                </a:lnTo>
                <a:lnTo>
                  <a:pt x="204" y="511"/>
                </a:lnTo>
                <a:lnTo>
                  <a:pt x="174" y="557"/>
                </a:lnTo>
                <a:lnTo>
                  <a:pt x="146" y="606"/>
                </a:lnTo>
                <a:lnTo>
                  <a:pt x="120" y="657"/>
                </a:lnTo>
                <a:lnTo>
                  <a:pt x="96" y="708"/>
                </a:lnTo>
                <a:lnTo>
                  <a:pt x="74" y="760"/>
                </a:lnTo>
                <a:lnTo>
                  <a:pt x="56" y="812"/>
                </a:lnTo>
                <a:lnTo>
                  <a:pt x="41" y="867"/>
                </a:lnTo>
                <a:lnTo>
                  <a:pt x="27" y="922"/>
                </a:lnTo>
                <a:lnTo>
                  <a:pt x="16" y="977"/>
                </a:lnTo>
                <a:lnTo>
                  <a:pt x="9" y="1032"/>
                </a:lnTo>
                <a:lnTo>
                  <a:pt x="3" y="1088"/>
                </a:lnTo>
                <a:lnTo>
                  <a:pt x="0" y="1144"/>
                </a:lnTo>
                <a:lnTo>
                  <a:pt x="0" y="1200"/>
                </a:lnTo>
                <a:lnTo>
                  <a:pt x="3" y="1257"/>
                </a:lnTo>
                <a:lnTo>
                  <a:pt x="9" y="1313"/>
                </a:lnTo>
                <a:lnTo>
                  <a:pt x="16" y="1368"/>
                </a:lnTo>
                <a:lnTo>
                  <a:pt x="27" y="1423"/>
                </a:lnTo>
                <a:lnTo>
                  <a:pt x="40" y="1478"/>
                </a:lnTo>
                <a:lnTo>
                  <a:pt x="56" y="1532"/>
                </a:lnTo>
                <a:lnTo>
                  <a:pt x="74" y="1585"/>
                </a:lnTo>
                <a:lnTo>
                  <a:pt x="96" y="1637"/>
                </a:lnTo>
                <a:lnTo>
                  <a:pt x="120" y="1688"/>
                </a:lnTo>
                <a:lnTo>
                  <a:pt x="146" y="1738"/>
                </a:lnTo>
                <a:lnTo>
                  <a:pt x="174" y="1787"/>
                </a:lnTo>
                <a:lnTo>
                  <a:pt x="204" y="1834"/>
                </a:lnTo>
                <a:lnTo>
                  <a:pt x="236" y="1879"/>
                </a:lnTo>
                <a:lnTo>
                  <a:pt x="272" y="1923"/>
                </a:lnTo>
                <a:lnTo>
                  <a:pt x="309" y="1965"/>
                </a:lnTo>
                <a:lnTo>
                  <a:pt x="348" y="2006"/>
                </a:lnTo>
                <a:lnTo>
                  <a:pt x="389" y="2044"/>
                </a:lnTo>
                <a:lnTo>
                  <a:pt x="431" y="2081"/>
                </a:lnTo>
                <a:lnTo>
                  <a:pt x="476" y="2116"/>
                </a:lnTo>
                <a:lnTo>
                  <a:pt x="522" y="2148"/>
                </a:lnTo>
                <a:lnTo>
                  <a:pt x="569" y="2178"/>
                </a:lnTo>
                <a:lnTo>
                  <a:pt x="618" y="2206"/>
                </a:lnTo>
                <a:lnTo>
                  <a:pt x="669" y="2231"/>
                </a:lnTo>
                <a:lnTo>
                  <a:pt x="719" y="2254"/>
                </a:lnTo>
                <a:lnTo>
                  <a:pt x="772" y="2274"/>
                </a:lnTo>
                <a:lnTo>
                  <a:pt x="825" y="2293"/>
                </a:lnTo>
                <a:lnTo>
                  <a:pt x="879" y="2308"/>
                </a:lnTo>
                <a:lnTo>
                  <a:pt x="934" y="2321"/>
                </a:lnTo>
                <a:lnTo>
                  <a:pt x="989" y="2331"/>
                </a:lnTo>
                <a:lnTo>
                  <a:pt x="1044" y="2338"/>
                </a:lnTo>
                <a:lnTo>
                  <a:pt x="1101" y="2342"/>
                </a:lnTo>
                <a:lnTo>
                  <a:pt x="1157" y="2345"/>
                </a:lnTo>
                <a:lnTo>
                  <a:pt x="1213" y="2344"/>
                </a:lnTo>
                <a:lnTo>
                  <a:pt x="1269" y="2340"/>
                </a:lnTo>
                <a:lnTo>
                  <a:pt x="1325" y="2335"/>
                </a:lnTo>
                <a:lnTo>
                  <a:pt x="1380" y="2325"/>
                </a:lnTo>
                <a:lnTo>
                  <a:pt x="1436" y="2314"/>
                </a:lnTo>
                <a:lnTo>
                  <a:pt x="1490" y="2300"/>
                </a:lnTo>
                <a:lnTo>
                  <a:pt x="1544" y="2284"/>
                </a:lnTo>
                <a:lnTo>
                  <a:pt x="1596" y="2265"/>
                </a:lnTo>
                <a:lnTo>
                  <a:pt x="1648" y="2243"/>
                </a:lnTo>
                <a:lnTo>
                  <a:pt x="1699" y="2219"/>
                </a:lnTo>
                <a:lnTo>
                  <a:pt x="1748" y="2192"/>
                </a:lnTo>
                <a:lnTo>
                  <a:pt x="1796" y="2163"/>
                </a:lnTo>
                <a:lnTo>
                  <a:pt x="1843" y="2132"/>
                </a:lnTo>
                <a:lnTo>
                  <a:pt x="1888" y="2098"/>
                </a:lnTo>
                <a:lnTo>
                  <a:pt x="1931" y="2064"/>
                </a:lnTo>
                <a:lnTo>
                  <a:pt x="1973" y="2026"/>
                </a:lnTo>
                <a:lnTo>
                  <a:pt x="2013" y="1986"/>
                </a:lnTo>
                <a:lnTo>
                  <a:pt x="2051" y="1945"/>
                </a:lnTo>
                <a:lnTo>
                  <a:pt x="2088" y="1902"/>
                </a:lnTo>
                <a:lnTo>
                  <a:pt x="2121" y="1857"/>
                </a:lnTo>
                <a:lnTo>
                  <a:pt x="2153" y="1811"/>
                </a:lnTo>
                <a:lnTo>
                  <a:pt x="2183" y="1762"/>
                </a:lnTo>
                <a:lnTo>
                  <a:pt x="2210" y="1714"/>
                </a:lnTo>
                <a:lnTo>
                  <a:pt x="2235" y="1663"/>
                </a:lnTo>
                <a:lnTo>
                  <a:pt x="2256" y="1611"/>
                </a:lnTo>
                <a:lnTo>
                  <a:pt x="2276" y="1558"/>
                </a:lnTo>
                <a:lnTo>
                  <a:pt x="2293" y="1505"/>
                </a:lnTo>
                <a:lnTo>
                  <a:pt x="2308" y="1451"/>
                </a:lnTo>
                <a:lnTo>
                  <a:pt x="2320" y="1396"/>
                </a:lnTo>
                <a:lnTo>
                  <a:pt x="2330" y="1341"/>
                </a:lnTo>
                <a:lnTo>
                  <a:pt x="2336" y="1285"/>
                </a:lnTo>
                <a:lnTo>
                  <a:pt x="2341" y="1228"/>
                </a:lnTo>
                <a:lnTo>
                  <a:pt x="2342" y="117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951252" y="2148955"/>
            <a:ext cx="41419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365446" y="2148956"/>
            <a:ext cx="0" cy="83009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2537056" y="2979045"/>
            <a:ext cx="82838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2537057" y="2148956"/>
            <a:ext cx="0" cy="83009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2537058" y="2148955"/>
            <a:ext cx="41419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2952948" y="2564849"/>
            <a:ext cx="677310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3163440" y="2979045"/>
            <a:ext cx="466818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3530104" y="2721022"/>
            <a:ext cx="129844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25">
                <a:solidFill>
                  <a:srgbClr val="212830"/>
                </a:solidFill>
              </a:rPr>
              <a:t>12.5</a:t>
            </a:r>
            <a:endParaRPr lang="en-US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3608191" y="2564849"/>
            <a:ext cx="39044" cy="1077929"/>
            <a:chOff x="4810921" y="2276799"/>
            <a:chExt cx="52058" cy="1437238"/>
          </a:xfrm>
        </p:grpSpPr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833553" y="2408074"/>
              <a:ext cx="0" cy="95061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4833553" y="2600460"/>
              <a:ext cx="0" cy="95061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810921" y="2276799"/>
              <a:ext cx="43005" cy="131275"/>
            </a:xfrm>
            <a:custGeom>
              <a:avLst/>
              <a:gdLst>
                <a:gd name="T0" fmla="*/ 0 w 117"/>
                <a:gd name="T1" fmla="*/ 353 h 353"/>
                <a:gd name="T2" fmla="*/ 117 w 117"/>
                <a:gd name="T3" fmla="*/ 353 h 353"/>
                <a:gd name="T4" fmla="*/ 58 w 117"/>
                <a:gd name="T5" fmla="*/ 0 h 353"/>
                <a:gd name="T6" fmla="*/ 0 w 117"/>
                <a:gd name="T7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353">
                  <a:moveTo>
                    <a:pt x="0" y="353"/>
                  </a:moveTo>
                  <a:lnTo>
                    <a:pt x="117" y="353"/>
                  </a:lnTo>
                  <a:lnTo>
                    <a:pt x="58" y="0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4810921" y="2695521"/>
              <a:ext cx="43005" cy="133539"/>
            </a:xfrm>
            <a:custGeom>
              <a:avLst/>
              <a:gdLst>
                <a:gd name="T0" fmla="*/ 0 w 117"/>
                <a:gd name="T1" fmla="*/ 0 h 353"/>
                <a:gd name="T2" fmla="*/ 117 w 117"/>
                <a:gd name="T3" fmla="*/ 0 h 353"/>
                <a:gd name="T4" fmla="*/ 58 w 117"/>
                <a:gd name="T5" fmla="*/ 353 h 353"/>
                <a:gd name="T6" fmla="*/ 0 w 117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353">
                  <a:moveTo>
                    <a:pt x="0" y="0"/>
                  </a:moveTo>
                  <a:lnTo>
                    <a:pt x="117" y="0"/>
                  </a:lnTo>
                  <a:lnTo>
                    <a:pt x="58" y="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840344" y="2962598"/>
              <a:ext cx="0" cy="260288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V="1">
              <a:off x="4840344" y="3320209"/>
              <a:ext cx="0" cy="260288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817712" y="2829061"/>
              <a:ext cx="45267" cy="133539"/>
            </a:xfrm>
            <a:custGeom>
              <a:avLst/>
              <a:gdLst>
                <a:gd name="T0" fmla="*/ 0 w 117"/>
                <a:gd name="T1" fmla="*/ 352 h 352"/>
                <a:gd name="T2" fmla="*/ 117 w 117"/>
                <a:gd name="T3" fmla="*/ 352 h 352"/>
                <a:gd name="T4" fmla="*/ 58 w 117"/>
                <a:gd name="T5" fmla="*/ 0 h 352"/>
                <a:gd name="T6" fmla="*/ 0 w 117"/>
                <a:gd name="T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352">
                  <a:moveTo>
                    <a:pt x="0" y="352"/>
                  </a:moveTo>
                  <a:lnTo>
                    <a:pt x="117" y="352"/>
                  </a:lnTo>
                  <a:lnTo>
                    <a:pt x="58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4817712" y="3580498"/>
              <a:ext cx="45267" cy="133539"/>
            </a:xfrm>
            <a:custGeom>
              <a:avLst/>
              <a:gdLst>
                <a:gd name="T0" fmla="*/ 0 w 117"/>
                <a:gd name="T1" fmla="*/ 0 h 351"/>
                <a:gd name="T2" fmla="*/ 117 w 117"/>
                <a:gd name="T3" fmla="*/ 0 h 351"/>
                <a:gd name="T4" fmla="*/ 58 w 117"/>
                <a:gd name="T5" fmla="*/ 351 h 351"/>
                <a:gd name="T6" fmla="*/ 0 w 117"/>
                <a:gd name="T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351">
                  <a:moveTo>
                    <a:pt x="0" y="0"/>
                  </a:moveTo>
                  <a:lnTo>
                    <a:pt x="117" y="0"/>
                  </a:lnTo>
                  <a:lnTo>
                    <a:pt x="58" y="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3540290" y="3260834"/>
            <a:ext cx="129844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25">
                <a:solidFill>
                  <a:srgbClr val="212830"/>
                </a:solidFill>
              </a:rPr>
              <a:t>20.0</a:t>
            </a:r>
            <a:endParaRPr lang="en-US" altLang="en-US" sz="135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V="1">
            <a:off x="2703413" y="1330748"/>
            <a:ext cx="0" cy="268209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V="1">
            <a:off x="3200786" y="1330748"/>
            <a:ext cx="0" cy="268209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2801870" y="1335841"/>
            <a:ext cx="64506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H="1">
            <a:off x="3037825" y="1335841"/>
            <a:ext cx="62809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6" name="Freeform 42"/>
          <p:cNvSpPr>
            <a:spLocks/>
          </p:cNvSpPr>
          <p:nvPr/>
        </p:nvSpPr>
        <p:spPr bwMode="auto">
          <a:xfrm>
            <a:off x="2703415" y="1318867"/>
            <a:ext cx="98456" cy="33950"/>
          </a:xfrm>
          <a:custGeom>
            <a:avLst/>
            <a:gdLst>
              <a:gd name="T0" fmla="*/ 351 w 351"/>
              <a:gd name="T1" fmla="*/ 0 h 118"/>
              <a:gd name="T2" fmla="*/ 351 w 351"/>
              <a:gd name="T3" fmla="*/ 118 h 118"/>
              <a:gd name="T4" fmla="*/ 0 w 351"/>
              <a:gd name="T5" fmla="*/ 60 h 118"/>
              <a:gd name="T6" fmla="*/ 351 w 351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1" h="118">
                <a:moveTo>
                  <a:pt x="351" y="0"/>
                </a:moveTo>
                <a:lnTo>
                  <a:pt x="351" y="118"/>
                </a:lnTo>
                <a:lnTo>
                  <a:pt x="0" y="60"/>
                </a:lnTo>
                <a:lnTo>
                  <a:pt x="351" y="0"/>
                </a:lnTo>
                <a:close/>
              </a:path>
            </a:pathLst>
          </a:custGeom>
          <a:solidFill>
            <a:srgbClr val="2128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7" name="Freeform 43"/>
          <p:cNvSpPr>
            <a:spLocks/>
          </p:cNvSpPr>
          <p:nvPr/>
        </p:nvSpPr>
        <p:spPr bwMode="auto">
          <a:xfrm>
            <a:off x="3100634" y="1318867"/>
            <a:ext cx="100154" cy="33950"/>
          </a:xfrm>
          <a:custGeom>
            <a:avLst/>
            <a:gdLst>
              <a:gd name="T0" fmla="*/ 0 w 351"/>
              <a:gd name="T1" fmla="*/ 0 h 118"/>
              <a:gd name="T2" fmla="*/ 0 w 351"/>
              <a:gd name="T3" fmla="*/ 118 h 118"/>
              <a:gd name="T4" fmla="*/ 351 w 351"/>
              <a:gd name="T5" fmla="*/ 60 h 118"/>
              <a:gd name="T6" fmla="*/ 0 w 351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1" h="118">
                <a:moveTo>
                  <a:pt x="0" y="0"/>
                </a:moveTo>
                <a:lnTo>
                  <a:pt x="0" y="118"/>
                </a:lnTo>
                <a:lnTo>
                  <a:pt x="351" y="60"/>
                </a:lnTo>
                <a:lnTo>
                  <a:pt x="0" y="0"/>
                </a:lnTo>
                <a:close/>
              </a:path>
            </a:pathLst>
          </a:custGeom>
          <a:solidFill>
            <a:srgbClr val="2128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2857887" y="1284916"/>
            <a:ext cx="129844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25">
                <a:solidFill>
                  <a:srgbClr val="212830"/>
                </a:solidFill>
              </a:rPr>
              <a:t>15.0</a:t>
            </a:r>
            <a:endParaRPr lang="en-US" altLang="en-US" sz="1350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V="1">
            <a:off x="2784894" y="1449576"/>
            <a:ext cx="0" cy="283487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 flipV="1">
            <a:off x="3117608" y="1449576"/>
            <a:ext cx="0" cy="283487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2885047" y="1454668"/>
            <a:ext cx="132407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3117609" y="1454668"/>
            <a:ext cx="98456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3" name="Freeform 49"/>
          <p:cNvSpPr>
            <a:spLocks/>
          </p:cNvSpPr>
          <p:nvPr/>
        </p:nvSpPr>
        <p:spPr bwMode="auto">
          <a:xfrm>
            <a:off x="2784895" y="1437694"/>
            <a:ext cx="100154" cy="33950"/>
          </a:xfrm>
          <a:custGeom>
            <a:avLst/>
            <a:gdLst>
              <a:gd name="T0" fmla="*/ 352 w 352"/>
              <a:gd name="T1" fmla="*/ 0 h 117"/>
              <a:gd name="T2" fmla="*/ 352 w 352"/>
              <a:gd name="T3" fmla="*/ 117 h 117"/>
              <a:gd name="T4" fmla="*/ 0 w 352"/>
              <a:gd name="T5" fmla="*/ 58 h 117"/>
              <a:gd name="T6" fmla="*/ 352 w 352"/>
              <a:gd name="T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2" h="117">
                <a:moveTo>
                  <a:pt x="352" y="0"/>
                </a:moveTo>
                <a:lnTo>
                  <a:pt x="352" y="117"/>
                </a:lnTo>
                <a:lnTo>
                  <a:pt x="0" y="58"/>
                </a:lnTo>
                <a:lnTo>
                  <a:pt x="352" y="0"/>
                </a:lnTo>
                <a:close/>
              </a:path>
            </a:pathLst>
          </a:custGeom>
          <a:solidFill>
            <a:srgbClr val="2128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4" name="Freeform 50"/>
          <p:cNvSpPr>
            <a:spLocks/>
          </p:cNvSpPr>
          <p:nvPr/>
        </p:nvSpPr>
        <p:spPr bwMode="auto">
          <a:xfrm>
            <a:off x="3017455" y="1437694"/>
            <a:ext cx="100154" cy="33950"/>
          </a:xfrm>
          <a:custGeom>
            <a:avLst/>
            <a:gdLst>
              <a:gd name="T0" fmla="*/ 0 w 351"/>
              <a:gd name="T1" fmla="*/ 0 h 117"/>
              <a:gd name="T2" fmla="*/ 0 w 351"/>
              <a:gd name="T3" fmla="*/ 117 h 117"/>
              <a:gd name="T4" fmla="*/ 351 w 351"/>
              <a:gd name="T5" fmla="*/ 58 h 117"/>
              <a:gd name="T6" fmla="*/ 0 w 351"/>
              <a:gd name="T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1" h="117">
                <a:moveTo>
                  <a:pt x="0" y="0"/>
                </a:moveTo>
                <a:lnTo>
                  <a:pt x="0" y="117"/>
                </a:lnTo>
                <a:lnTo>
                  <a:pt x="351" y="58"/>
                </a:lnTo>
                <a:lnTo>
                  <a:pt x="0" y="0"/>
                </a:lnTo>
                <a:close/>
              </a:path>
            </a:pathLst>
          </a:custGeom>
          <a:solidFill>
            <a:srgbClr val="21283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3209274" y="1403743"/>
            <a:ext cx="129844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25">
                <a:solidFill>
                  <a:srgbClr val="212830"/>
                </a:solidFill>
              </a:rPr>
              <a:t>10.0</a:t>
            </a:r>
            <a:endParaRPr lang="en-US" altLang="en-US" sz="1350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2951251" y="3885524"/>
            <a:ext cx="0" cy="96449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H="1">
            <a:off x="2453879" y="4299719"/>
            <a:ext cx="99474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>
            <a:off x="3117608" y="3642778"/>
            <a:ext cx="0" cy="656942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2784894" y="3642778"/>
            <a:ext cx="0" cy="656942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3365446" y="2979046"/>
            <a:ext cx="0" cy="1320674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2537057" y="2979046"/>
            <a:ext cx="0" cy="1320674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3282266" y="2564849"/>
            <a:ext cx="0" cy="173487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2620235" y="2564849"/>
            <a:ext cx="0" cy="173487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3110817" y="3642776"/>
            <a:ext cx="813111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3200786" y="1602352"/>
            <a:ext cx="729933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2" name="Group 1"/>
          <p:cNvGrpSpPr/>
          <p:nvPr/>
        </p:nvGrpSpPr>
        <p:grpSpPr>
          <a:xfrm>
            <a:off x="3833967" y="1602353"/>
            <a:ext cx="129844" cy="2040425"/>
            <a:chOff x="5111947" y="993470"/>
            <a:chExt cx="173125" cy="2720567"/>
          </a:xfrm>
        </p:grpSpPr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V="1">
              <a:off x="5231904" y="2403547"/>
              <a:ext cx="0" cy="1176950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5231904" y="1124745"/>
              <a:ext cx="0" cy="1179215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5209272" y="3580498"/>
              <a:ext cx="45267" cy="133539"/>
            </a:xfrm>
            <a:custGeom>
              <a:avLst/>
              <a:gdLst>
                <a:gd name="T0" fmla="*/ 0 w 117"/>
                <a:gd name="T1" fmla="*/ 0 h 351"/>
                <a:gd name="T2" fmla="*/ 117 w 117"/>
                <a:gd name="T3" fmla="*/ 0 h 351"/>
                <a:gd name="T4" fmla="*/ 58 w 117"/>
                <a:gd name="T5" fmla="*/ 351 h 351"/>
                <a:gd name="T6" fmla="*/ 0 w 117"/>
                <a:gd name="T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351">
                  <a:moveTo>
                    <a:pt x="0" y="0"/>
                  </a:moveTo>
                  <a:lnTo>
                    <a:pt x="117" y="0"/>
                  </a:lnTo>
                  <a:lnTo>
                    <a:pt x="58" y="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5209272" y="993470"/>
              <a:ext cx="45267" cy="131275"/>
            </a:xfrm>
            <a:custGeom>
              <a:avLst/>
              <a:gdLst>
                <a:gd name="T0" fmla="*/ 0 w 117"/>
                <a:gd name="T1" fmla="*/ 351 h 351"/>
                <a:gd name="T2" fmla="*/ 117 w 117"/>
                <a:gd name="T3" fmla="*/ 351 h 351"/>
                <a:gd name="T4" fmla="*/ 58 w 117"/>
                <a:gd name="T5" fmla="*/ 0 h 351"/>
                <a:gd name="T6" fmla="*/ 0 w 117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351">
                  <a:moveTo>
                    <a:pt x="0" y="351"/>
                  </a:moveTo>
                  <a:lnTo>
                    <a:pt x="117" y="351"/>
                  </a:lnTo>
                  <a:lnTo>
                    <a:pt x="58" y="0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5111947" y="2285851"/>
              <a:ext cx="173125" cy="10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25">
                  <a:solidFill>
                    <a:srgbClr val="212830"/>
                  </a:solidFill>
                </a:rPr>
                <a:t>61.5</a:t>
              </a:r>
              <a:endParaRPr lang="en-US" altLang="en-US" sz="1350"/>
            </a:p>
          </p:txBody>
        </p:sp>
      </p:grpSp>
      <p:sp>
        <p:nvSpPr>
          <p:cNvPr id="71" name="Freeform 67"/>
          <p:cNvSpPr>
            <a:spLocks/>
          </p:cNvSpPr>
          <p:nvPr/>
        </p:nvSpPr>
        <p:spPr bwMode="auto">
          <a:xfrm>
            <a:off x="2786593" y="4133362"/>
            <a:ext cx="331016" cy="332715"/>
          </a:xfrm>
          <a:custGeom>
            <a:avLst/>
            <a:gdLst>
              <a:gd name="T0" fmla="*/ 1170 w 1171"/>
              <a:gd name="T1" fmla="*/ 545 h 1171"/>
              <a:gd name="T2" fmla="*/ 1159 w 1171"/>
              <a:gd name="T3" fmla="*/ 468 h 1171"/>
              <a:gd name="T4" fmla="*/ 1138 w 1171"/>
              <a:gd name="T5" fmla="*/ 391 h 1171"/>
              <a:gd name="T6" fmla="*/ 1108 w 1171"/>
              <a:gd name="T7" fmla="*/ 319 h 1171"/>
              <a:gd name="T8" fmla="*/ 1067 w 1171"/>
              <a:gd name="T9" fmla="*/ 251 h 1171"/>
              <a:gd name="T10" fmla="*/ 1017 w 1171"/>
              <a:gd name="T11" fmla="*/ 189 h 1171"/>
              <a:gd name="T12" fmla="*/ 960 w 1171"/>
              <a:gd name="T13" fmla="*/ 135 h 1171"/>
              <a:gd name="T14" fmla="*/ 896 w 1171"/>
              <a:gd name="T15" fmla="*/ 88 h 1171"/>
              <a:gd name="T16" fmla="*/ 826 w 1171"/>
              <a:gd name="T17" fmla="*/ 52 h 1171"/>
              <a:gd name="T18" fmla="*/ 751 w 1171"/>
              <a:gd name="T19" fmla="*/ 24 h 1171"/>
              <a:gd name="T20" fmla="*/ 674 w 1171"/>
              <a:gd name="T21" fmla="*/ 6 h 1171"/>
              <a:gd name="T22" fmla="*/ 596 w 1171"/>
              <a:gd name="T23" fmla="*/ 0 h 1171"/>
              <a:gd name="T24" fmla="*/ 517 w 1171"/>
              <a:gd name="T25" fmla="*/ 4 h 1171"/>
              <a:gd name="T26" fmla="*/ 439 w 1171"/>
              <a:gd name="T27" fmla="*/ 18 h 1171"/>
              <a:gd name="T28" fmla="*/ 364 w 1171"/>
              <a:gd name="T29" fmla="*/ 43 h 1171"/>
              <a:gd name="T30" fmla="*/ 293 w 1171"/>
              <a:gd name="T31" fmla="*/ 79 h 1171"/>
              <a:gd name="T32" fmla="*/ 227 w 1171"/>
              <a:gd name="T33" fmla="*/ 122 h 1171"/>
              <a:gd name="T34" fmla="*/ 169 w 1171"/>
              <a:gd name="T35" fmla="*/ 175 h 1171"/>
              <a:gd name="T36" fmla="*/ 117 w 1171"/>
              <a:gd name="T37" fmla="*/ 235 h 1171"/>
              <a:gd name="T38" fmla="*/ 74 w 1171"/>
              <a:gd name="T39" fmla="*/ 301 h 1171"/>
              <a:gd name="T40" fmla="*/ 40 w 1171"/>
              <a:gd name="T41" fmla="*/ 373 h 1171"/>
              <a:gd name="T42" fmla="*/ 17 w 1171"/>
              <a:gd name="T43" fmla="*/ 448 h 1171"/>
              <a:gd name="T44" fmla="*/ 4 w 1171"/>
              <a:gd name="T45" fmla="*/ 526 h 1171"/>
              <a:gd name="T46" fmla="*/ 0 w 1171"/>
              <a:gd name="T47" fmla="*/ 605 h 1171"/>
              <a:gd name="T48" fmla="*/ 9 w 1171"/>
              <a:gd name="T49" fmla="*/ 684 h 1171"/>
              <a:gd name="T50" fmla="*/ 27 w 1171"/>
              <a:gd name="T51" fmla="*/ 761 h 1171"/>
              <a:gd name="T52" fmla="*/ 55 w 1171"/>
              <a:gd name="T53" fmla="*/ 834 h 1171"/>
              <a:gd name="T54" fmla="*/ 94 w 1171"/>
              <a:gd name="T55" fmla="*/ 903 h 1171"/>
              <a:gd name="T56" fmla="*/ 142 w 1171"/>
              <a:gd name="T57" fmla="*/ 967 h 1171"/>
              <a:gd name="T58" fmla="*/ 197 w 1171"/>
              <a:gd name="T59" fmla="*/ 1023 h 1171"/>
              <a:gd name="T60" fmla="*/ 260 w 1171"/>
              <a:gd name="T61" fmla="*/ 1072 h 1171"/>
              <a:gd name="T62" fmla="*/ 328 w 1171"/>
              <a:gd name="T63" fmla="*/ 1112 h 1171"/>
              <a:gd name="T64" fmla="*/ 401 w 1171"/>
              <a:gd name="T65" fmla="*/ 1141 h 1171"/>
              <a:gd name="T66" fmla="*/ 478 w 1171"/>
              <a:gd name="T67" fmla="*/ 1161 h 1171"/>
              <a:gd name="T68" fmla="*/ 557 w 1171"/>
              <a:gd name="T69" fmla="*/ 1170 h 1171"/>
              <a:gd name="T70" fmla="*/ 636 w 1171"/>
              <a:gd name="T71" fmla="*/ 1169 h 1171"/>
              <a:gd name="T72" fmla="*/ 713 w 1171"/>
              <a:gd name="T73" fmla="*/ 1157 h 1171"/>
              <a:gd name="T74" fmla="*/ 789 w 1171"/>
              <a:gd name="T75" fmla="*/ 1134 h 1171"/>
              <a:gd name="T76" fmla="*/ 861 w 1171"/>
              <a:gd name="T77" fmla="*/ 1102 h 1171"/>
              <a:gd name="T78" fmla="*/ 928 w 1171"/>
              <a:gd name="T79" fmla="*/ 1061 h 1171"/>
              <a:gd name="T80" fmla="*/ 989 w 1171"/>
              <a:gd name="T81" fmla="*/ 1010 h 1171"/>
              <a:gd name="T82" fmla="*/ 1043 w 1171"/>
              <a:gd name="T83" fmla="*/ 952 h 1171"/>
              <a:gd name="T84" fmla="*/ 1088 w 1171"/>
              <a:gd name="T85" fmla="*/ 887 h 1171"/>
              <a:gd name="T86" fmla="*/ 1124 w 1171"/>
              <a:gd name="T87" fmla="*/ 817 h 1171"/>
              <a:gd name="T88" fmla="*/ 1150 w 1171"/>
              <a:gd name="T89" fmla="*/ 742 h 1171"/>
              <a:gd name="T90" fmla="*/ 1166 w 1171"/>
              <a:gd name="T91" fmla="*/ 664 h 1171"/>
              <a:gd name="T92" fmla="*/ 1171 w 1171"/>
              <a:gd name="T93" fmla="*/ 585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71" h="1171">
                <a:moveTo>
                  <a:pt x="1171" y="585"/>
                </a:moveTo>
                <a:lnTo>
                  <a:pt x="1170" y="545"/>
                </a:lnTo>
                <a:lnTo>
                  <a:pt x="1166" y="507"/>
                </a:lnTo>
                <a:lnTo>
                  <a:pt x="1159" y="468"/>
                </a:lnTo>
                <a:lnTo>
                  <a:pt x="1150" y="429"/>
                </a:lnTo>
                <a:lnTo>
                  <a:pt x="1138" y="391"/>
                </a:lnTo>
                <a:lnTo>
                  <a:pt x="1124" y="354"/>
                </a:lnTo>
                <a:lnTo>
                  <a:pt x="1108" y="319"/>
                </a:lnTo>
                <a:lnTo>
                  <a:pt x="1088" y="284"/>
                </a:lnTo>
                <a:lnTo>
                  <a:pt x="1067" y="251"/>
                </a:lnTo>
                <a:lnTo>
                  <a:pt x="1043" y="219"/>
                </a:lnTo>
                <a:lnTo>
                  <a:pt x="1017" y="189"/>
                </a:lnTo>
                <a:lnTo>
                  <a:pt x="989" y="161"/>
                </a:lnTo>
                <a:lnTo>
                  <a:pt x="960" y="135"/>
                </a:lnTo>
                <a:lnTo>
                  <a:pt x="928" y="110"/>
                </a:lnTo>
                <a:lnTo>
                  <a:pt x="896" y="88"/>
                </a:lnTo>
                <a:lnTo>
                  <a:pt x="861" y="69"/>
                </a:lnTo>
                <a:lnTo>
                  <a:pt x="826" y="52"/>
                </a:lnTo>
                <a:lnTo>
                  <a:pt x="789" y="37"/>
                </a:lnTo>
                <a:lnTo>
                  <a:pt x="751" y="24"/>
                </a:lnTo>
                <a:lnTo>
                  <a:pt x="713" y="14"/>
                </a:lnTo>
                <a:lnTo>
                  <a:pt x="674" y="6"/>
                </a:lnTo>
                <a:lnTo>
                  <a:pt x="636" y="2"/>
                </a:lnTo>
                <a:lnTo>
                  <a:pt x="596" y="0"/>
                </a:lnTo>
                <a:lnTo>
                  <a:pt x="557" y="1"/>
                </a:lnTo>
                <a:lnTo>
                  <a:pt x="517" y="4"/>
                </a:lnTo>
                <a:lnTo>
                  <a:pt x="478" y="10"/>
                </a:lnTo>
                <a:lnTo>
                  <a:pt x="439" y="18"/>
                </a:lnTo>
                <a:lnTo>
                  <a:pt x="401" y="30"/>
                </a:lnTo>
                <a:lnTo>
                  <a:pt x="364" y="43"/>
                </a:lnTo>
                <a:lnTo>
                  <a:pt x="328" y="59"/>
                </a:lnTo>
                <a:lnTo>
                  <a:pt x="293" y="79"/>
                </a:lnTo>
                <a:lnTo>
                  <a:pt x="260" y="99"/>
                </a:lnTo>
                <a:lnTo>
                  <a:pt x="227" y="122"/>
                </a:lnTo>
                <a:lnTo>
                  <a:pt x="197" y="148"/>
                </a:lnTo>
                <a:lnTo>
                  <a:pt x="169" y="175"/>
                </a:lnTo>
                <a:lnTo>
                  <a:pt x="142" y="204"/>
                </a:lnTo>
                <a:lnTo>
                  <a:pt x="117" y="235"/>
                </a:lnTo>
                <a:lnTo>
                  <a:pt x="94" y="268"/>
                </a:lnTo>
                <a:lnTo>
                  <a:pt x="74" y="301"/>
                </a:lnTo>
                <a:lnTo>
                  <a:pt x="55" y="337"/>
                </a:lnTo>
                <a:lnTo>
                  <a:pt x="40" y="373"/>
                </a:lnTo>
                <a:lnTo>
                  <a:pt x="27" y="410"/>
                </a:lnTo>
                <a:lnTo>
                  <a:pt x="17" y="448"/>
                </a:lnTo>
                <a:lnTo>
                  <a:pt x="9" y="487"/>
                </a:lnTo>
                <a:lnTo>
                  <a:pt x="4" y="526"/>
                </a:lnTo>
                <a:lnTo>
                  <a:pt x="0" y="566"/>
                </a:lnTo>
                <a:lnTo>
                  <a:pt x="0" y="605"/>
                </a:lnTo>
                <a:lnTo>
                  <a:pt x="4" y="645"/>
                </a:lnTo>
                <a:lnTo>
                  <a:pt x="9" y="684"/>
                </a:lnTo>
                <a:lnTo>
                  <a:pt x="17" y="723"/>
                </a:lnTo>
                <a:lnTo>
                  <a:pt x="27" y="761"/>
                </a:lnTo>
                <a:lnTo>
                  <a:pt x="40" y="798"/>
                </a:lnTo>
                <a:lnTo>
                  <a:pt x="55" y="834"/>
                </a:lnTo>
                <a:lnTo>
                  <a:pt x="74" y="870"/>
                </a:lnTo>
                <a:lnTo>
                  <a:pt x="94" y="903"/>
                </a:lnTo>
                <a:lnTo>
                  <a:pt x="117" y="936"/>
                </a:lnTo>
                <a:lnTo>
                  <a:pt x="142" y="967"/>
                </a:lnTo>
                <a:lnTo>
                  <a:pt x="169" y="996"/>
                </a:lnTo>
                <a:lnTo>
                  <a:pt x="197" y="1023"/>
                </a:lnTo>
                <a:lnTo>
                  <a:pt x="227" y="1049"/>
                </a:lnTo>
                <a:lnTo>
                  <a:pt x="260" y="1072"/>
                </a:lnTo>
                <a:lnTo>
                  <a:pt x="293" y="1092"/>
                </a:lnTo>
                <a:lnTo>
                  <a:pt x="328" y="1112"/>
                </a:lnTo>
                <a:lnTo>
                  <a:pt x="364" y="1128"/>
                </a:lnTo>
                <a:lnTo>
                  <a:pt x="401" y="1141"/>
                </a:lnTo>
                <a:lnTo>
                  <a:pt x="439" y="1153"/>
                </a:lnTo>
                <a:lnTo>
                  <a:pt x="478" y="1161"/>
                </a:lnTo>
                <a:lnTo>
                  <a:pt x="517" y="1167"/>
                </a:lnTo>
                <a:lnTo>
                  <a:pt x="557" y="1170"/>
                </a:lnTo>
                <a:lnTo>
                  <a:pt x="596" y="1171"/>
                </a:lnTo>
                <a:lnTo>
                  <a:pt x="636" y="1169"/>
                </a:lnTo>
                <a:lnTo>
                  <a:pt x="674" y="1165"/>
                </a:lnTo>
                <a:lnTo>
                  <a:pt x="713" y="1157"/>
                </a:lnTo>
                <a:lnTo>
                  <a:pt x="751" y="1147"/>
                </a:lnTo>
                <a:lnTo>
                  <a:pt x="789" y="1134"/>
                </a:lnTo>
                <a:lnTo>
                  <a:pt x="826" y="1119"/>
                </a:lnTo>
                <a:lnTo>
                  <a:pt x="861" y="1102"/>
                </a:lnTo>
                <a:lnTo>
                  <a:pt x="896" y="1083"/>
                </a:lnTo>
                <a:lnTo>
                  <a:pt x="928" y="1061"/>
                </a:lnTo>
                <a:lnTo>
                  <a:pt x="960" y="1036"/>
                </a:lnTo>
                <a:lnTo>
                  <a:pt x="989" y="1010"/>
                </a:lnTo>
                <a:lnTo>
                  <a:pt x="1017" y="982"/>
                </a:lnTo>
                <a:lnTo>
                  <a:pt x="1043" y="952"/>
                </a:lnTo>
                <a:lnTo>
                  <a:pt x="1067" y="920"/>
                </a:lnTo>
                <a:lnTo>
                  <a:pt x="1088" y="887"/>
                </a:lnTo>
                <a:lnTo>
                  <a:pt x="1108" y="852"/>
                </a:lnTo>
                <a:lnTo>
                  <a:pt x="1124" y="817"/>
                </a:lnTo>
                <a:lnTo>
                  <a:pt x="1138" y="780"/>
                </a:lnTo>
                <a:lnTo>
                  <a:pt x="1150" y="742"/>
                </a:lnTo>
                <a:lnTo>
                  <a:pt x="1159" y="703"/>
                </a:lnTo>
                <a:lnTo>
                  <a:pt x="1166" y="664"/>
                </a:lnTo>
                <a:lnTo>
                  <a:pt x="1170" y="625"/>
                </a:lnTo>
                <a:lnTo>
                  <a:pt x="1171" y="58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2" name="Freeform 68"/>
          <p:cNvSpPr>
            <a:spLocks/>
          </p:cNvSpPr>
          <p:nvPr/>
        </p:nvSpPr>
        <p:spPr bwMode="auto">
          <a:xfrm>
            <a:off x="2537056" y="3885524"/>
            <a:ext cx="828389" cy="828392"/>
          </a:xfrm>
          <a:custGeom>
            <a:avLst/>
            <a:gdLst>
              <a:gd name="T0" fmla="*/ 2924 w 2930"/>
              <a:gd name="T1" fmla="*/ 1340 h 2931"/>
              <a:gd name="T2" fmla="*/ 2896 w 2930"/>
              <a:gd name="T3" fmla="*/ 1154 h 2931"/>
              <a:gd name="T4" fmla="*/ 2844 w 2930"/>
              <a:gd name="T5" fmla="*/ 974 h 2931"/>
              <a:gd name="T6" fmla="*/ 2771 w 2930"/>
              <a:gd name="T7" fmla="*/ 802 h 2931"/>
              <a:gd name="T8" fmla="*/ 2675 w 2930"/>
              <a:gd name="T9" fmla="*/ 640 h 2931"/>
              <a:gd name="T10" fmla="*/ 2560 w 2930"/>
              <a:gd name="T11" fmla="*/ 492 h 2931"/>
              <a:gd name="T12" fmla="*/ 2426 w 2930"/>
              <a:gd name="T13" fmla="*/ 360 h 2931"/>
              <a:gd name="T14" fmla="*/ 2277 w 2930"/>
              <a:gd name="T15" fmla="*/ 247 h 2931"/>
              <a:gd name="T16" fmla="*/ 2114 w 2930"/>
              <a:gd name="T17" fmla="*/ 153 h 2931"/>
              <a:gd name="T18" fmla="*/ 1941 w 2930"/>
              <a:gd name="T19" fmla="*/ 80 h 2931"/>
              <a:gd name="T20" fmla="*/ 1760 w 2930"/>
              <a:gd name="T21" fmla="*/ 31 h 2931"/>
              <a:gd name="T22" fmla="*/ 1574 w 2930"/>
              <a:gd name="T23" fmla="*/ 5 h 2931"/>
              <a:gd name="T24" fmla="*/ 1387 w 2930"/>
              <a:gd name="T25" fmla="*/ 2 h 2931"/>
              <a:gd name="T26" fmla="*/ 1200 w 2930"/>
              <a:gd name="T27" fmla="*/ 24 h 2931"/>
              <a:gd name="T28" fmla="*/ 1018 w 2930"/>
              <a:gd name="T29" fmla="*/ 71 h 2931"/>
              <a:gd name="T30" fmla="*/ 844 w 2930"/>
              <a:gd name="T31" fmla="*/ 139 h 2931"/>
              <a:gd name="T32" fmla="*/ 678 w 2930"/>
              <a:gd name="T33" fmla="*/ 229 h 2931"/>
              <a:gd name="T34" fmla="*/ 527 w 2930"/>
              <a:gd name="T35" fmla="*/ 340 h 2931"/>
              <a:gd name="T36" fmla="*/ 391 w 2930"/>
              <a:gd name="T37" fmla="*/ 469 h 2931"/>
              <a:gd name="T38" fmla="*/ 272 w 2930"/>
              <a:gd name="T39" fmla="*/ 614 h 2931"/>
              <a:gd name="T40" fmla="*/ 174 w 2930"/>
              <a:gd name="T41" fmla="*/ 774 h 2931"/>
              <a:gd name="T42" fmla="*/ 96 w 2930"/>
              <a:gd name="T43" fmla="*/ 945 h 2931"/>
              <a:gd name="T44" fmla="*/ 40 w 2930"/>
              <a:gd name="T45" fmla="*/ 1124 h 2931"/>
              <a:gd name="T46" fmla="*/ 9 w 2930"/>
              <a:gd name="T47" fmla="*/ 1309 h 2931"/>
              <a:gd name="T48" fmla="*/ 0 w 2930"/>
              <a:gd name="T49" fmla="*/ 1497 h 2931"/>
              <a:gd name="T50" fmla="*/ 16 w 2930"/>
              <a:gd name="T51" fmla="*/ 1684 h 2931"/>
              <a:gd name="T52" fmla="*/ 56 w 2930"/>
              <a:gd name="T53" fmla="*/ 1867 h 2931"/>
              <a:gd name="T54" fmla="*/ 119 w 2930"/>
              <a:gd name="T55" fmla="*/ 2045 h 2931"/>
              <a:gd name="T56" fmla="*/ 204 w 2930"/>
              <a:gd name="T57" fmla="*/ 2212 h 2931"/>
              <a:gd name="T58" fmla="*/ 310 w 2930"/>
              <a:gd name="T59" fmla="*/ 2367 h 2931"/>
              <a:gd name="T60" fmla="*/ 434 w 2930"/>
              <a:gd name="T61" fmla="*/ 2507 h 2931"/>
              <a:gd name="T62" fmla="*/ 576 w 2930"/>
              <a:gd name="T63" fmla="*/ 2630 h 2931"/>
              <a:gd name="T64" fmla="*/ 732 w 2930"/>
              <a:gd name="T65" fmla="*/ 2734 h 2931"/>
              <a:gd name="T66" fmla="*/ 901 w 2930"/>
              <a:gd name="T67" fmla="*/ 2817 h 2931"/>
              <a:gd name="T68" fmla="*/ 1078 w 2930"/>
              <a:gd name="T69" fmla="*/ 2879 h 2931"/>
              <a:gd name="T70" fmla="*/ 1262 w 2930"/>
              <a:gd name="T71" fmla="*/ 2917 h 2931"/>
              <a:gd name="T72" fmla="*/ 1450 w 2930"/>
              <a:gd name="T73" fmla="*/ 2931 h 2931"/>
              <a:gd name="T74" fmla="*/ 1637 w 2930"/>
              <a:gd name="T75" fmla="*/ 2921 h 2931"/>
              <a:gd name="T76" fmla="*/ 1821 w 2930"/>
              <a:gd name="T77" fmla="*/ 2886 h 2931"/>
              <a:gd name="T78" fmla="*/ 2000 w 2930"/>
              <a:gd name="T79" fmla="*/ 2829 h 2931"/>
              <a:gd name="T80" fmla="*/ 2170 w 2930"/>
              <a:gd name="T81" fmla="*/ 2750 h 2931"/>
              <a:gd name="T82" fmla="*/ 2328 w 2930"/>
              <a:gd name="T83" fmla="*/ 2649 h 2931"/>
              <a:gd name="T84" fmla="*/ 2473 w 2930"/>
              <a:gd name="T85" fmla="*/ 2529 h 2931"/>
              <a:gd name="T86" fmla="*/ 2600 w 2930"/>
              <a:gd name="T87" fmla="*/ 2391 h 2931"/>
              <a:gd name="T88" fmla="*/ 2709 w 2930"/>
              <a:gd name="T89" fmla="*/ 2238 h 2931"/>
              <a:gd name="T90" fmla="*/ 2798 w 2930"/>
              <a:gd name="T91" fmla="*/ 2073 h 2931"/>
              <a:gd name="T92" fmla="*/ 2865 w 2930"/>
              <a:gd name="T93" fmla="*/ 1898 h 2931"/>
              <a:gd name="T94" fmla="*/ 2908 w 2930"/>
              <a:gd name="T95" fmla="*/ 1715 h 2931"/>
              <a:gd name="T96" fmla="*/ 2929 w 2930"/>
              <a:gd name="T97" fmla="*/ 1528 h 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30" h="2931">
                <a:moveTo>
                  <a:pt x="2930" y="1465"/>
                </a:moveTo>
                <a:lnTo>
                  <a:pt x="2929" y="1403"/>
                </a:lnTo>
                <a:lnTo>
                  <a:pt x="2924" y="1340"/>
                </a:lnTo>
                <a:lnTo>
                  <a:pt x="2918" y="1279"/>
                </a:lnTo>
                <a:lnTo>
                  <a:pt x="2908" y="1216"/>
                </a:lnTo>
                <a:lnTo>
                  <a:pt x="2896" y="1154"/>
                </a:lnTo>
                <a:lnTo>
                  <a:pt x="2882" y="1094"/>
                </a:lnTo>
                <a:lnTo>
                  <a:pt x="2865" y="1033"/>
                </a:lnTo>
                <a:lnTo>
                  <a:pt x="2844" y="974"/>
                </a:lnTo>
                <a:lnTo>
                  <a:pt x="2823" y="915"/>
                </a:lnTo>
                <a:lnTo>
                  <a:pt x="2798" y="858"/>
                </a:lnTo>
                <a:lnTo>
                  <a:pt x="2771" y="802"/>
                </a:lnTo>
                <a:lnTo>
                  <a:pt x="2742" y="747"/>
                </a:lnTo>
                <a:lnTo>
                  <a:pt x="2709" y="693"/>
                </a:lnTo>
                <a:lnTo>
                  <a:pt x="2675" y="640"/>
                </a:lnTo>
                <a:lnTo>
                  <a:pt x="2639" y="589"/>
                </a:lnTo>
                <a:lnTo>
                  <a:pt x="2600" y="539"/>
                </a:lnTo>
                <a:lnTo>
                  <a:pt x="2560" y="492"/>
                </a:lnTo>
                <a:lnTo>
                  <a:pt x="2517" y="447"/>
                </a:lnTo>
                <a:lnTo>
                  <a:pt x="2473" y="402"/>
                </a:lnTo>
                <a:lnTo>
                  <a:pt x="2426" y="360"/>
                </a:lnTo>
                <a:lnTo>
                  <a:pt x="2378" y="320"/>
                </a:lnTo>
                <a:lnTo>
                  <a:pt x="2328" y="282"/>
                </a:lnTo>
                <a:lnTo>
                  <a:pt x="2277" y="247"/>
                </a:lnTo>
                <a:lnTo>
                  <a:pt x="2224" y="212"/>
                </a:lnTo>
                <a:lnTo>
                  <a:pt x="2170" y="181"/>
                </a:lnTo>
                <a:lnTo>
                  <a:pt x="2114" y="153"/>
                </a:lnTo>
                <a:lnTo>
                  <a:pt x="2058" y="126"/>
                </a:lnTo>
                <a:lnTo>
                  <a:pt x="2000" y="102"/>
                </a:lnTo>
                <a:lnTo>
                  <a:pt x="1941" y="80"/>
                </a:lnTo>
                <a:lnTo>
                  <a:pt x="1882" y="61"/>
                </a:lnTo>
                <a:lnTo>
                  <a:pt x="1821" y="45"/>
                </a:lnTo>
                <a:lnTo>
                  <a:pt x="1760" y="31"/>
                </a:lnTo>
                <a:lnTo>
                  <a:pt x="1698" y="19"/>
                </a:lnTo>
                <a:lnTo>
                  <a:pt x="1637" y="10"/>
                </a:lnTo>
                <a:lnTo>
                  <a:pt x="1574" y="5"/>
                </a:lnTo>
                <a:lnTo>
                  <a:pt x="1511" y="1"/>
                </a:lnTo>
                <a:lnTo>
                  <a:pt x="1450" y="0"/>
                </a:lnTo>
                <a:lnTo>
                  <a:pt x="1387" y="2"/>
                </a:lnTo>
                <a:lnTo>
                  <a:pt x="1324" y="7"/>
                </a:lnTo>
                <a:lnTo>
                  <a:pt x="1262" y="14"/>
                </a:lnTo>
                <a:lnTo>
                  <a:pt x="1200" y="24"/>
                </a:lnTo>
                <a:lnTo>
                  <a:pt x="1139" y="37"/>
                </a:lnTo>
                <a:lnTo>
                  <a:pt x="1078" y="52"/>
                </a:lnTo>
                <a:lnTo>
                  <a:pt x="1018" y="71"/>
                </a:lnTo>
                <a:lnTo>
                  <a:pt x="959" y="90"/>
                </a:lnTo>
                <a:lnTo>
                  <a:pt x="901" y="114"/>
                </a:lnTo>
                <a:lnTo>
                  <a:pt x="844" y="139"/>
                </a:lnTo>
                <a:lnTo>
                  <a:pt x="788" y="167"/>
                </a:lnTo>
                <a:lnTo>
                  <a:pt x="732" y="197"/>
                </a:lnTo>
                <a:lnTo>
                  <a:pt x="678" y="229"/>
                </a:lnTo>
                <a:lnTo>
                  <a:pt x="627" y="264"/>
                </a:lnTo>
                <a:lnTo>
                  <a:pt x="576" y="301"/>
                </a:lnTo>
                <a:lnTo>
                  <a:pt x="527" y="340"/>
                </a:lnTo>
                <a:lnTo>
                  <a:pt x="480" y="381"/>
                </a:lnTo>
                <a:lnTo>
                  <a:pt x="434" y="424"/>
                </a:lnTo>
                <a:lnTo>
                  <a:pt x="391" y="469"/>
                </a:lnTo>
                <a:lnTo>
                  <a:pt x="349" y="516"/>
                </a:lnTo>
                <a:lnTo>
                  <a:pt x="310" y="564"/>
                </a:lnTo>
                <a:lnTo>
                  <a:pt x="272" y="614"/>
                </a:lnTo>
                <a:lnTo>
                  <a:pt x="238" y="666"/>
                </a:lnTo>
                <a:lnTo>
                  <a:pt x="204" y="719"/>
                </a:lnTo>
                <a:lnTo>
                  <a:pt x="174" y="774"/>
                </a:lnTo>
                <a:lnTo>
                  <a:pt x="145" y="830"/>
                </a:lnTo>
                <a:lnTo>
                  <a:pt x="119" y="886"/>
                </a:lnTo>
                <a:lnTo>
                  <a:pt x="96" y="945"/>
                </a:lnTo>
                <a:lnTo>
                  <a:pt x="75" y="1004"/>
                </a:lnTo>
                <a:lnTo>
                  <a:pt x="56" y="1064"/>
                </a:lnTo>
                <a:lnTo>
                  <a:pt x="40" y="1124"/>
                </a:lnTo>
                <a:lnTo>
                  <a:pt x="27" y="1186"/>
                </a:lnTo>
                <a:lnTo>
                  <a:pt x="16" y="1247"/>
                </a:lnTo>
                <a:lnTo>
                  <a:pt x="9" y="1309"/>
                </a:lnTo>
                <a:lnTo>
                  <a:pt x="3" y="1371"/>
                </a:lnTo>
                <a:lnTo>
                  <a:pt x="0" y="1434"/>
                </a:lnTo>
                <a:lnTo>
                  <a:pt x="0" y="1497"/>
                </a:lnTo>
                <a:lnTo>
                  <a:pt x="3" y="1559"/>
                </a:lnTo>
                <a:lnTo>
                  <a:pt x="9" y="1622"/>
                </a:lnTo>
                <a:lnTo>
                  <a:pt x="16" y="1684"/>
                </a:lnTo>
                <a:lnTo>
                  <a:pt x="27" y="1745"/>
                </a:lnTo>
                <a:lnTo>
                  <a:pt x="40" y="1807"/>
                </a:lnTo>
                <a:lnTo>
                  <a:pt x="56" y="1867"/>
                </a:lnTo>
                <a:lnTo>
                  <a:pt x="75" y="1927"/>
                </a:lnTo>
                <a:lnTo>
                  <a:pt x="96" y="1986"/>
                </a:lnTo>
                <a:lnTo>
                  <a:pt x="119" y="2045"/>
                </a:lnTo>
                <a:lnTo>
                  <a:pt x="145" y="2101"/>
                </a:lnTo>
                <a:lnTo>
                  <a:pt x="174" y="2157"/>
                </a:lnTo>
                <a:lnTo>
                  <a:pt x="204" y="2212"/>
                </a:lnTo>
                <a:lnTo>
                  <a:pt x="238" y="2265"/>
                </a:lnTo>
                <a:lnTo>
                  <a:pt x="272" y="2317"/>
                </a:lnTo>
                <a:lnTo>
                  <a:pt x="310" y="2367"/>
                </a:lnTo>
                <a:lnTo>
                  <a:pt x="349" y="2415"/>
                </a:lnTo>
                <a:lnTo>
                  <a:pt x="391" y="2462"/>
                </a:lnTo>
                <a:lnTo>
                  <a:pt x="434" y="2507"/>
                </a:lnTo>
                <a:lnTo>
                  <a:pt x="480" y="2550"/>
                </a:lnTo>
                <a:lnTo>
                  <a:pt x="527" y="2591"/>
                </a:lnTo>
                <a:lnTo>
                  <a:pt x="576" y="2630"/>
                </a:lnTo>
                <a:lnTo>
                  <a:pt x="627" y="2667"/>
                </a:lnTo>
                <a:lnTo>
                  <a:pt x="678" y="2702"/>
                </a:lnTo>
                <a:lnTo>
                  <a:pt x="732" y="2734"/>
                </a:lnTo>
                <a:lnTo>
                  <a:pt x="788" y="2764"/>
                </a:lnTo>
                <a:lnTo>
                  <a:pt x="844" y="2792"/>
                </a:lnTo>
                <a:lnTo>
                  <a:pt x="901" y="2817"/>
                </a:lnTo>
                <a:lnTo>
                  <a:pt x="959" y="2841"/>
                </a:lnTo>
                <a:lnTo>
                  <a:pt x="1018" y="2860"/>
                </a:lnTo>
                <a:lnTo>
                  <a:pt x="1078" y="2879"/>
                </a:lnTo>
                <a:lnTo>
                  <a:pt x="1139" y="2894"/>
                </a:lnTo>
                <a:lnTo>
                  <a:pt x="1200" y="2907"/>
                </a:lnTo>
                <a:lnTo>
                  <a:pt x="1262" y="2917"/>
                </a:lnTo>
                <a:lnTo>
                  <a:pt x="1324" y="2924"/>
                </a:lnTo>
                <a:lnTo>
                  <a:pt x="1387" y="2928"/>
                </a:lnTo>
                <a:lnTo>
                  <a:pt x="1450" y="2931"/>
                </a:lnTo>
                <a:lnTo>
                  <a:pt x="1511" y="2930"/>
                </a:lnTo>
                <a:lnTo>
                  <a:pt x="1574" y="2926"/>
                </a:lnTo>
                <a:lnTo>
                  <a:pt x="1637" y="2921"/>
                </a:lnTo>
                <a:lnTo>
                  <a:pt x="1698" y="2912"/>
                </a:lnTo>
                <a:lnTo>
                  <a:pt x="1760" y="2900"/>
                </a:lnTo>
                <a:lnTo>
                  <a:pt x="1821" y="2886"/>
                </a:lnTo>
                <a:lnTo>
                  <a:pt x="1882" y="2870"/>
                </a:lnTo>
                <a:lnTo>
                  <a:pt x="1941" y="2851"/>
                </a:lnTo>
                <a:lnTo>
                  <a:pt x="2000" y="2829"/>
                </a:lnTo>
                <a:lnTo>
                  <a:pt x="2058" y="2805"/>
                </a:lnTo>
                <a:lnTo>
                  <a:pt x="2114" y="2778"/>
                </a:lnTo>
                <a:lnTo>
                  <a:pt x="2170" y="2750"/>
                </a:lnTo>
                <a:lnTo>
                  <a:pt x="2224" y="2719"/>
                </a:lnTo>
                <a:lnTo>
                  <a:pt x="2277" y="2684"/>
                </a:lnTo>
                <a:lnTo>
                  <a:pt x="2328" y="2649"/>
                </a:lnTo>
                <a:lnTo>
                  <a:pt x="2378" y="2611"/>
                </a:lnTo>
                <a:lnTo>
                  <a:pt x="2426" y="2571"/>
                </a:lnTo>
                <a:lnTo>
                  <a:pt x="2473" y="2529"/>
                </a:lnTo>
                <a:lnTo>
                  <a:pt x="2517" y="2484"/>
                </a:lnTo>
                <a:lnTo>
                  <a:pt x="2560" y="2439"/>
                </a:lnTo>
                <a:lnTo>
                  <a:pt x="2600" y="2391"/>
                </a:lnTo>
                <a:lnTo>
                  <a:pt x="2639" y="2342"/>
                </a:lnTo>
                <a:lnTo>
                  <a:pt x="2675" y="2291"/>
                </a:lnTo>
                <a:lnTo>
                  <a:pt x="2709" y="2238"/>
                </a:lnTo>
                <a:lnTo>
                  <a:pt x="2742" y="2184"/>
                </a:lnTo>
                <a:lnTo>
                  <a:pt x="2771" y="2129"/>
                </a:lnTo>
                <a:lnTo>
                  <a:pt x="2798" y="2073"/>
                </a:lnTo>
                <a:lnTo>
                  <a:pt x="2823" y="2015"/>
                </a:lnTo>
                <a:lnTo>
                  <a:pt x="2844" y="1957"/>
                </a:lnTo>
                <a:lnTo>
                  <a:pt x="2865" y="1898"/>
                </a:lnTo>
                <a:lnTo>
                  <a:pt x="2882" y="1837"/>
                </a:lnTo>
                <a:lnTo>
                  <a:pt x="2896" y="1777"/>
                </a:lnTo>
                <a:lnTo>
                  <a:pt x="2908" y="1715"/>
                </a:lnTo>
                <a:lnTo>
                  <a:pt x="2918" y="1652"/>
                </a:lnTo>
                <a:lnTo>
                  <a:pt x="2924" y="1591"/>
                </a:lnTo>
                <a:lnTo>
                  <a:pt x="2929" y="1528"/>
                </a:lnTo>
                <a:lnTo>
                  <a:pt x="2930" y="146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>
            <a:off x="2703413" y="1734760"/>
            <a:ext cx="0" cy="256496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3200786" y="1734760"/>
            <a:ext cx="0" cy="256496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>
            <a:off x="2620235" y="4050182"/>
            <a:ext cx="0" cy="49907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>
            <a:off x="3282266" y="4050182"/>
            <a:ext cx="0" cy="49907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7" name="Freeform 73"/>
          <p:cNvSpPr>
            <a:spLocks/>
          </p:cNvSpPr>
          <p:nvPr/>
        </p:nvSpPr>
        <p:spPr bwMode="auto">
          <a:xfrm>
            <a:off x="2703413" y="4050182"/>
            <a:ext cx="497373" cy="499073"/>
          </a:xfrm>
          <a:custGeom>
            <a:avLst/>
            <a:gdLst>
              <a:gd name="T0" fmla="*/ 1755 w 1756"/>
              <a:gd name="T1" fmla="*/ 831 h 1759"/>
              <a:gd name="T2" fmla="*/ 1744 w 1756"/>
              <a:gd name="T3" fmla="*/ 735 h 1759"/>
              <a:gd name="T4" fmla="*/ 1723 w 1756"/>
              <a:gd name="T5" fmla="*/ 641 h 1759"/>
              <a:gd name="T6" fmla="*/ 1691 w 1756"/>
              <a:gd name="T7" fmla="*/ 549 h 1759"/>
              <a:gd name="T8" fmla="*/ 1650 w 1756"/>
              <a:gd name="T9" fmla="*/ 461 h 1759"/>
              <a:gd name="T10" fmla="*/ 1599 w 1756"/>
              <a:gd name="T11" fmla="*/ 378 h 1759"/>
              <a:gd name="T12" fmla="*/ 1540 w 1756"/>
              <a:gd name="T13" fmla="*/ 301 h 1759"/>
              <a:gd name="T14" fmla="*/ 1473 w 1756"/>
              <a:gd name="T15" fmla="*/ 232 h 1759"/>
              <a:gd name="T16" fmla="*/ 1397 w 1756"/>
              <a:gd name="T17" fmla="*/ 171 h 1759"/>
              <a:gd name="T18" fmla="*/ 1317 w 1756"/>
              <a:gd name="T19" fmla="*/ 118 h 1759"/>
              <a:gd name="T20" fmla="*/ 1231 w 1756"/>
              <a:gd name="T21" fmla="*/ 74 h 1759"/>
              <a:gd name="T22" fmla="*/ 1140 w 1756"/>
              <a:gd name="T23" fmla="*/ 40 h 1759"/>
              <a:gd name="T24" fmla="*/ 1046 w 1756"/>
              <a:gd name="T25" fmla="*/ 16 h 1759"/>
              <a:gd name="T26" fmla="*/ 950 w 1756"/>
              <a:gd name="T27" fmla="*/ 3 h 1759"/>
              <a:gd name="T28" fmla="*/ 854 w 1756"/>
              <a:gd name="T29" fmla="*/ 0 h 1759"/>
              <a:gd name="T30" fmla="*/ 757 w 1756"/>
              <a:gd name="T31" fmla="*/ 9 h 1759"/>
              <a:gd name="T32" fmla="*/ 662 w 1756"/>
              <a:gd name="T33" fmla="*/ 27 h 1759"/>
              <a:gd name="T34" fmla="*/ 570 w 1756"/>
              <a:gd name="T35" fmla="*/ 56 h 1759"/>
              <a:gd name="T36" fmla="*/ 481 w 1756"/>
              <a:gd name="T37" fmla="*/ 95 h 1759"/>
              <a:gd name="T38" fmla="*/ 397 w 1756"/>
              <a:gd name="T39" fmla="*/ 144 h 1759"/>
              <a:gd name="T40" fmla="*/ 319 w 1756"/>
              <a:gd name="T41" fmla="*/ 201 h 1759"/>
              <a:gd name="T42" fmla="*/ 248 w 1756"/>
              <a:gd name="T43" fmla="*/ 266 h 1759"/>
              <a:gd name="T44" fmla="*/ 184 w 1756"/>
              <a:gd name="T45" fmla="*/ 339 h 1759"/>
              <a:gd name="T46" fmla="*/ 129 w 1756"/>
              <a:gd name="T47" fmla="*/ 419 h 1759"/>
              <a:gd name="T48" fmla="*/ 84 w 1756"/>
              <a:gd name="T49" fmla="*/ 505 h 1759"/>
              <a:gd name="T50" fmla="*/ 47 w 1756"/>
              <a:gd name="T51" fmla="*/ 594 h 1759"/>
              <a:gd name="T52" fmla="*/ 21 w 1756"/>
              <a:gd name="T53" fmla="*/ 687 h 1759"/>
              <a:gd name="T54" fmla="*/ 5 w 1756"/>
              <a:gd name="T55" fmla="*/ 782 h 1759"/>
              <a:gd name="T56" fmla="*/ 0 w 1756"/>
              <a:gd name="T57" fmla="*/ 879 h 1759"/>
              <a:gd name="T58" fmla="*/ 5 w 1756"/>
              <a:gd name="T59" fmla="*/ 977 h 1759"/>
              <a:gd name="T60" fmla="*/ 21 w 1756"/>
              <a:gd name="T61" fmla="*/ 1072 h 1759"/>
              <a:gd name="T62" fmla="*/ 47 w 1756"/>
              <a:gd name="T63" fmla="*/ 1165 h 1759"/>
              <a:gd name="T64" fmla="*/ 84 w 1756"/>
              <a:gd name="T65" fmla="*/ 1254 h 1759"/>
              <a:gd name="T66" fmla="*/ 129 w 1756"/>
              <a:gd name="T67" fmla="*/ 1340 h 1759"/>
              <a:gd name="T68" fmla="*/ 184 w 1756"/>
              <a:gd name="T69" fmla="*/ 1420 h 1759"/>
              <a:gd name="T70" fmla="*/ 248 w 1756"/>
              <a:gd name="T71" fmla="*/ 1493 h 1759"/>
              <a:gd name="T72" fmla="*/ 319 w 1756"/>
              <a:gd name="T73" fmla="*/ 1558 h 1759"/>
              <a:gd name="T74" fmla="*/ 397 w 1756"/>
              <a:gd name="T75" fmla="*/ 1615 h 1759"/>
              <a:gd name="T76" fmla="*/ 481 w 1756"/>
              <a:gd name="T77" fmla="*/ 1664 h 1759"/>
              <a:gd name="T78" fmla="*/ 570 w 1756"/>
              <a:gd name="T79" fmla="*/ 1703 h 1759"/>
              <a:gd name="T80" fmla="*/ 662 w 1756"/>
              <a:gd name="T81" fmla="*/ 1732 h 1759"/>
              <a:gd name="T82" fmla="*/ 757 w 1756"/>
              <a:gd name="T83" fmla="*/ 1750 h 1759"/>
              <a:gd name="T84" fmla="*/ 854 w 1756"/>
              <a:gd name="T85" fmla="*/ 1759 h 1759"/>
              <a:gd name="T86" fmla="*/ 950 w 1756"/>
              <a:gd name="T87" fmla="*/ 1756 h 1759"/>
              <a:gd name="T88" fmla="*/ 1046 w 1756"/>
              <a:gd name="T89" fmla="*/ 1743 h 1759"/>
              <a:gd name="T90" fmla="*/ 1140 w 1756"/>
              <a:gd name="T91" fmla="*/ 1719 h 1759"/>
              <a:gd name="T92" fmla="*/ 1231 w 1756"/>
              <a:gd name="T93" fmla="*/ 1684 h 1759"/>
              <a:gd name="T94" fmla="*/ 1317 w 1756"/>
              <a:gd name="T95" fmla="*/ 1641 h 1759"/>
              <a:gd name="T96" fmla="*/ 1397 w 1756"/>
              <a:gd name="T97" fmla="*/ 1588 h 1759"/>
              <a:gd name="T98" fmla="*/ 1473 w 1756"/>
              <a:gd name="T99" fmla="*/ 1527 h 1759"/>
              <a:gd name="T100" fmla="*/ 1540 w 1756"/>
              <a:gd name="T101" fmla="*/ 1458 h 1759"/>
              <a:gd name="T102" fmla="*/ 1599 w 1756"/>
              <a:gd name="T103" fmla="*/ 1381 h 1759"/>
              <a:gd name="T104" fmla="*/ 1650 w 1756"/>
              <a:gd name="T105" fmla="*/ 1298 h 1759"/>
              <a:gd name="T106" fmla="*/ 1691 w 1756"/>
              <a:gd name="T107" fmla="*/ 1210 h 1759"/>
              <a:gd name="T108" fmla="*/ 1723 w 1756"/>
              <a:gd name="T109" fmla="*/ 1118 h 1759"/>
              <a:gd name="T110" fmla="*/ 1744 w 1756"/>
              <a:gd name="T111" fmla="*/ 1024 h 1759"/>
              <a:gd name="T112" fmla="*/ 1755 w 1756"/>
              <a:gd name="T113" fmla="*/ 928 h 1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56" h="1759">
                <a:moveTo>
                  <a:pt x="1756" y="879"/>
                </a:moveTo>
                <a:lnTo>
                  <a:pt x="1755" y="831"/>
                </a:lnTo>
                <a:lnTo>
                  <a:pt x="1751" y="782"/>
                </a:lnTo>
                <a:lnTo>
                  <a:pt x="1744" y="735"/>
                </a:lnTo>
                <a:lnTo>
                  <a:pt x="1734" y="687"/>
                </a:lnTo>
                <a:lnTo>
                  <a:pt x="1723" y="641"/>
                </a:lnTo>
                <a:lnTo>
                  <a:pt x="1709" y="594"/>
                </a:lnTo>
                <a:lnTo>
                  <a:pt x="1691" y="549"/>
                </a:lnTo>
                <a:lnTo>
                  <a:pt x="1672" y="505"/>
                </a:lnTo>
                <a:lnTo>
                  <a:pt x="1650" y="461"/>
                </a:lnTo>
                <a:lnTo>
                  <a:pt x="1626" y="419"/>
                </a:lnTo>
                <a:lnTo>
                  <a:pt x="1599" y="378"/>
                </a:lnTo>
                <a:lnTo>
                  <a:pt x="1571" y="339"/>
                </a:lnTo>
                <a:lnTo>
                  <a:pt x="1540" y="301"/>
                </a:lnTo>
                <a:lnTo>
                  <a:pt x="1508" y="266"/>
                </a:lnTo>
                <a:lnTo>
                  <a:pt x="1473" y="232"/>
                </a:lnTo>
                <a:lnTo>
                  <a:pt x="1436" y="201"/>
                </a:lnTo>
                <a:lnTo>
                  <a:pt x="1397" y="171"/>
                </a:lnTo>
                <a:lnTo>
                  <a:pt x="1359" y="144"/>
                </a:lnTo>
                <a:lnTo>
                  <a:pt x="1317" y="118"/>
                </a:lnTo>
                <a:lnTo>
                  <a:pt x="1274" y="95"/>
                </a:lnTo>
                <a:lnTo>
                  <a:pt x="1231" y="74"/>
                </a:lnTo>
                <a:lnTo>
                  <a:pt x="1186" y="56"/>
                </a:lnTo>
                <a:lnTo>
                  <a:pt x="1140" y="40"/>
                </a:lnTo>
                <a:lnTo>
                  <a:pt x="1094" y="27"/>
                </a:lnTo>
                <a:lnTo>
                  <a:pt x="1046" y="16"/>
                </a:lnTo>
                <a:lnTo>
                  <a:pt x="999" y="9"/>
                </a:lnTo>
                <a:lnTo>
                  <a:pt x="950" y="3"/>
                </a:lnTo>
                <a:lnTo>
                  <a:pt x="902" y="0"/>
                </a:lnTo>
                <a:lnTo>
                  <a:pt x="854" y="0"/>
                </a:lnTo>
                <a:lnTo>
                  <a:pt x="805" y="3"/>
                </a:lnTo>
                <a:lnTo>
                  <a:pt x="757" y="9"/>
                </a:lnTo>
                <a:lnTo>
                  <a:pt x="709" y="16"/>
                </a:lnTo>
                <a:lnTo>
                  <a:pt x="662" y="27"/>
                </a:lnTo>
                <a:lnTo>
                  <a:pt x="615" y="40"/>
                </a:lnTo>
                <a:lnTo>
                  <a:pt x="570" y="56"/>
                </a:lnTo>
                <a:lnTo>
                  <a:pt x="525" y="74"/>
                </a:lnTo>
                <a:lnTo>
                  <a:pt x="481" y="95"/>
                </a:lnTo>
                <a:lnTo>
                  <a:pt x="439" y="118"/>
                </a:lnTo>
                <a:lnTo>
                  <a:pt x="397" y="144"/>
                </a:lnTo>
                <a:lnTo>
                  <a:pt x="358" y="171"/>
                </a:lnTo>
                <a:lnTo>
                  <a:pt x="319" y="201"/>
                </a:lnTo>
                <a:lnTo>
                  <a:pt x="283" y="232"/>
                </a:lnTo>
                <a:lnTo>
                  <a:pt x="248" y="266"/>
                </a:lnTo>
                <a:lnTo>
                  <a:pt x="216" y="301"/>
                </a:lnTo>
                <a:lnTo>
                  <a:pt x="184" y="339"/>
                </a:lnTo>
                <a:lnTo>
                  <a:pt x="156" y="378"/>
                </a:lnTo>
                <a:lnTo>
                  <a:pt x="129" y="419"/>
                </a:lnTo>
                <a:lnTo>
                  <a:pt x="106" y="461"/>
                </a:lnTo>
                <a:lnTo>
                  <a:pt x="84" y="505"/>
                </a:lnTo>
                <a:lnTo>
                  <a:pt x="64" y="549"/>
                </a:lnTo>
                <a:lnTo>
                  <a:pt x="47" y="594"/>
                </a:lnTo>
                <a:lnTo>
                  <a:pt x="33" y="641"/>
                </a:lnTo>
                <a:lnTo>
                  <a:pt x="21" y="687"/>
                </a:lnTo>
                <a:lnTo>
                  <a:pt x="12" y="735"/>
                </a:lnTo>
                <a:lnTo>
                  <a:pt x="5" y="782"/>
                </a:lnTo>
                <a:lnTo>
                  <a:pt x="1" y="831"/>
                </a:lnTo>
                <a:lnTo>
                  <a:pt x="0" y="879"/>
                </a:lnTo>
                <a:lnTo>
                  <a:pt x="1" y="928"/>
                </a:lnTo>
                <a:lnTo>
                  <a:pt x="5" y="977"/>
                </a:lnTo>
                <a:lnTo>
                  <a:pt x="12" y="1024"/>
                </a:lnTo>
                <a:lnTo>
                  <a:pt x="21" y="1072"/>
                </a:lnTo>
                <a:lnTo>
                  <a:pt x="33" y="1118"/>
                </a:lnTo>
                <a:lnTo>
                  <a:pt x="47" y="1165"/>
                </a:lnTo>
                <a:lnTo>
                  <a:pt x="64" y="1210"/>
                </a:lnTo>
                <a:lnTo>
                  <a:pt x="84" y="1254"/>
                </a:lnTo>
                <a:lnTo>
                  <a:pt x="106" y="1298"/>
                </a:lnTo>
                <a:lnTo>
                  <a:pt x="129" y="1340"/>
                </a:lnTo>
                <a:lnTo>
                  <a:pt x="156" y="1381"/>
                </a:lnTo>
                <a:lnTo>
                  <a:pt x="184" y="1420"/>
                </a:lnTo>
                <a:lnTo>
                  <a:pt x="216" y="1458"/>
                </a:lnTo>
                <a:lnTo>
                  <a:pt x="248" y="1493"/>
                </a:lnTo>
                <a:lnTo>
                  <a:pt x="283" y="1527"/>
                </a:lnTo>
                <a:lnTo>
                  <a:pt x="319" y="1558"/>
                </a:lnTo>
                <a:lnTo>
                  <a:pt x="358" y="1588"/>
                </a:lnTo>
                <a:lnTo>
                  <a:pt x="397" y="1615"/>
                </a:lnTo>
                <a:lnTo>
                  <a:pt x="439" y="1641"/>
                </a:lnTo>
                <a:lnTo>
                  <a:pt x="481" y="1664"/>
                </a:lnTo>
                <a:lnTo>
                  <a:pt x="525" y="1684"/>
                </a:lnTo>
                <a:lnTo>
                  <a:pt x="570" y="1703"/>
                </a:lnTo>
                <a:lnTo>
                  <a:pt x="615" y="1719"/>
                </a:lnTo>
                <a:lnTo>
                  <a:pt x="662" y="1732"/>
                </a:lnTo>
                <a:lnTo>
                  <a:pt x="709" y="1743"/>
                </a:lnTo>
                <a:lnTo>
                  <a:pt x="757" y="1750"/>
                </a:lnTo>
                <a:lnTo>
                  <a:pt x="805" y="1756"/>
                </a:lnTo>
                <a:lnTo>
                  <a:pt x="854" y="1759"/>
                </a:lnTo>
                <a:lnTo>
                  <a:pt x="902" y="1759"/>
                </a:lnTo>
                <a:lnTo>
                  <a:pt x="950" y="1756"/>
                </a:lnTo>
                <a:lnTo>
                  <a:pt x="999" y="1750"/>
                </a:lnTo>
                <a:lnTo>
                  <a:pt x="1046" y="1743"/>
                </a:lnTo>
                <a:lnTo>
                  <a:pt x="1094" y="1732"/>
                </a:lnTo>
                <a:lnTo>
                  <a:pt x="1140" y="1719"/>
                </a:lnTo>
                <a:lnTo>
                  <a:pt x="1186" y="1703"/>
                </a:lnTo>
                <a:lnTo>
                  <a:pt x="1231" y="1684"/>
                </a:lnTo>
                <a:lnTo>
                  <a:pt x="1274" y="1664"/>
                </a:lnTo>
                <a:lnTo>
                  <a:pt x="1317" y="1641"/>
                </a:lnTo>
                <a:lnTo>
                  <a:pt x="1359" y="1615"/>
                </a:lnTo>
                <a:lnTo>
                  <a:pt x="1397" y="1588"/>
                </a:lnTo>
                <a:lnTo>
                  <a:pt x="1436" y="1558"/>
                </a:lnTo>
                <a:lnTo>
                  <a:pt x="1473" y="1527"/>
                </a:lnTo>
                <a:lnTo>
                  <a:pt x="1508" y="1493"/>
                </a:lnTo>
                <a:lnTo>
                  <a:pt x="1540" y="1458"/>
                </a:lnTo>
                <a:lnTo>
                  <a:pt x="1571" y="1420"/>
                </a:lnTo>
                <a:lnTo>
                  <a:pt x="1599" y="1381"/>
                </a:lnTo>
                <a:lnTo>
                  <a:pt x="1626" y="1340"/>
                </a:lnTo>
                <a:lnTo>
                  <a:pt x="1650" y="1298"/>
                </a:lnTo>
                <a:lnTo>
                  <a:pt x="1672" y="1254"/>
                </a:lnTo>
                <a:lnTo>
                  <a:pt x="1691" y="1210"/>
                </a:lnTo>
                <a:lnTo>
                  <a:pt x="1709" y="1165"/>
                </a:lnTo>
                <a:lnTo>
                  <a:pt x="1723" y="1118"/>
                </a:lnTo>
                <a:lnTo>
                  <a:pt x="1734" y="1072"/>
                </a:lnTo>
                <a:lnTo>
                  <a:pt x="1744" y="1024"/>
                </a:lnTo>
                <a:lnTo>
                  <a:pt x="1751" y="977"/>
                </a:lnTo>
                <a:lnTo>
                  <a:pt x="1755" y="928"/>
                </a:lnTo>
                <a:lnTo>
                  <a:pt x="1756" y="879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8" name="Rectangle 74"/>
          <p:cNvSpPr>
            <a:spLocks noChangeArrowheads="1"/>
          </p:cNvSpPr>
          <p:nvPr/>
        </p:nvSpPr>
        <p:spPr bwMode="auto">
          <a:xfrm>
            <a:off x="3747386" y="4041696"/>
            <a:ext cx="182742" cy="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25">
                <a:solidFill>
                  <a:srgbClr val="212830"/>
                </a:solidFill>
              </a:rPr>
              <a:t>Ø25.0</a:t>
            </a:r>
            <a:endParaRPr lang="en-US" altLang="en-US" sz="1350"/>
          </a:p>
        </p:txBody>
      </p:sp>
      <p:grpSp>
        <p:nvGrpSpPr>
          <p:cNvPr id="84" name="Group 83"/>
          <p:cNvGrpSpPr/>
          <p:nvPr/>
        </p:nvGrpSpPr>
        <p:grpSpPr>
          <a:xfrm>
            <a:off x="3351867" y="4092621"/>
            <a:ext cx="395521" cy="103550"/>
            <a:chOff x="3321040" y="5011430"/>
            <a:chExt cx="527361" cy="138066"/>
          </a:xfrm>
        </p:grpSpPr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H="1">
              <a:off x="3450050" y="5011430"/>
              <a:ext cx="398351" cy="104115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321040" y="5092911"/>
              <a:ext cx="135801" cy="56585"/>
            </a:xfrm>
            <a:custGeom>
              <a:avLst/>
              <a:gdLst>
                <a:gd name="T0" fmla="*/ 325 w 355"/>
                <a:gd name="T1" fmla="*/ 0 h 146"/>
                <a:gd name="T2" fmla="*/ 355 w 355"/>
                <a:gd name="T3" fmla="*/ 114 h 146"/>
                <a:gd name="T4" fmla="*/ 0 w 355"/>
                <a:gd name="T5" fmla="*/ 146 h 146"/>
                <a:gd name="T6" fmla="*/ 325 w 355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146">
                  <a:moveTo>
                    <a:pt x="325" y="0"/>
                  </a:moveTo>
                  <a:lnTo>
                    <a:pt x="355" y="114"/>
                  </a:lnTo>
                  <a:lnTo>
                    <a:pt x="0" y="146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81" name="Line 77"/>
          <p:cNvSpPr>
            <a:spLocks noChangeShapeType="1"/>
          </p:cNvSpPr>
          <p:nvPr/>
        </p:nvSpPr>
        <p:spPr bwMode="auto">
          <a:xfrm>
            <a:off x="2947857" y="4299719"/>
            <a:ext cx="679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2" name="Line 78"/>
          <p:cNvSpPr>
            <a:spLocks noChangeShapeType="1"/>
          </p:cNvSpPr>
          <p:nvPr/>
        </p:nvSpPr>
        <p:spPr bwMode="auto">
          <a:xfrm flipV="1">
            <a:off x="2951251" y="4296325"/>
            <a:ext cx="0" cy="679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 flipH="1">
            <a:off x="2787112" y="1734816"/>
            <a:ext cx="32987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6" name="TextBox 85"/>
          <p:cNvSpPr txBox="1"/>
          <p:nvPr/>
        </p:nvSpPr>
        <p:spPr>
          <a:xfrm>
            <a:off x="3421939" y="964664"/>
            <a:ext cx="27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CAR JACK ASSEMBLY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7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roup 992"/>
          <p:cNvGrpSpPr>
            <a:grpSpLocks/>
          </p:cNvGrpSpPr>
          <p:nvPr/>
        </p:nvGrpSpPr>
        <p:grpSpPr>
          <a:xfrm>
            <a:off x="21150" y="2500306"/>
            <a:ext cx="4293673" cy="2452705"/>
            <a:chOff x="5555198" y="214290"/>
            <a:chExt cx="3303081" cy="1785950"/>
          </a:xfrm>
        </p:grpSpPr>
        <p:pic>
          <p:nvPicPr>
            <p:cNvPr id="994" name="Picture 9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359047"/>
              <a:ext cx="2958617" cy="1505027"/>
            </a:xfrm>
            <a:prstGeom prst="rect">
              <a:avLst/>
            </a:prstGeom>
          </p:spPr>
        </p:pic>
        <p:sp>
          <p:nvSpPr>
            <p:cNvPr id="995" name="Rectangle 994"/>
            <p:cNvSpPr/>
            <p:nvPr/>
          </p:nvSpPr>
          <p:spPr>
            <a:xfrm>
              <a:off x="5555198" y="214290"/>
              <a:ext cx="571504" cy="178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Rectangle 995"/>
            <p:cNvSpPr/>
            <p:nvPr/>
          </p:nvSpPr>
          <p:spPr>
            <a:xfrm rot="5400000">
              <a:off x="7322363" y="535761"/>
              <a:ext cx="214314" cy="27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Rectangle 996"/>
            <p:cNvSpPr/>
            <p:nvPr/>
          </p:nvSpPr>
          <p:spPr>
            <a:xfrm rot="5400000">
              <a:off x="7368400" y="-1035875"/>
              <a:ext cx="214314" cy="27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Rectangle 997"/>
            <p:cNvSpPr/>
            <p:nvPr/>
          </p:nvSpPr>
          <p:spPr>
            <a:xfrm rot="5400000">
              <a:off x="8010813" y="-35214"/>
              <a:ext cx="357191" cy="115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 rot="5400000">
              <a:off x="8063465" y="1189549"/>
              <a:ext cx="176745" cy="115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Rectangle 999"/>
            <p:cNvSpPr/>
            <p:nvPr/>
          </p:nvSpPr>
          <p:spPr>
            <a:xfrm rot="10800000">
              <a:off x="8429651" y="500040"/>
              <a:ext cx="428628" cy="1285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Feed Check Valve</a:t>
            </a:r>
          </a:p>
        </p:txBody>
      </p:sp>
      <p:sp>
        <p:nvSpPr>
          <p:cNvPr id="962" name="TextBox 961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4" name="Straight Connector 443"/>
          <p:cNvCxnSpPr/>
          <p:nvPr/>
        </p:nvCxnSpPr>
        <p:spPr>
          <a:xfrm rot="16200000">
            <a:off x="2917621" y="2331363"/>
            <a:ext cx="20237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rot="10800000">
            <a:off x="2410817" y="2433171"/>
            <a:ext cx="6057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 rot="10800000">
            <a:off x="2412032" y="2224052"/>
            <a:ext cx="60579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 rot="16200000">
            <a:off x="1162025" y="2450993"/>
            <a:ext cx="55652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flipH="1">
            <a:off x="1442726" y="2734894"/>
            <a:ext cx="139507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H="1">
            <a:off x="2009429" y="2168299"/>
            <a:ext cx="35169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flipH="1">
            <a:off x="1063153" y="2168627"/>
            <a:ext cx="37208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 rot="16200000">
            <a:off x="1630188" y="3701822"/>
            <a:ext cx="48063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flipH="1">
            <a:off x="1511376" y="3454983"/>
            <a:ext cx="7559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 rot="16200000">
            <a:off x="1387466" y="3322179"/>
            <a:ext cx="2529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/>
        </p:nvCxnSpPr>
        <p:spPr>
          <a:xfrm rot="16200000">
            <a:off x="1388429" y="3001942"/>
            <a:ext cx="37944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/>
        </p:nvCxnSpPr>
        <p:spPr>
          <a:xfrm rot="16200000">
            <a:off x="1664265" y="3002094"/>
            <a:ext cx="37944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rot="1980000">
            <a:off x="1427344" y="2774369"/>
            <a:ext cx="16406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Arc 470"/>
          <p:cNvSpPr>
            <a:spLocks noChangeAspect="1"/>
          </p:cNvSpPr>
          <p:nvPr/>
        </p:nvSpPr>
        <p:spPr>
          <a:xfrm rot="10800000">
            <a:off x="2358869" y="2096827"/>
            <a:ext cx="126207" cy="126483"/>
          </a:xfrm>
          <a:prstGeom prst="arc">
            <a:avLst>
              <a:gd name="adj1" fmla="val 16269280"/>
              <a:gd name="adj2" fmla="val 21458383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Arc 471"/>
          <p:cNvSpPr>
            <a:spLocks noChangeAspect="1"/>
          </p:cNvSpPr>
          <p:nvPr/>
        </p:nvSpPr>
        <p:spPr>
          <a:xfrm rot="10800000" flipH="1">
            <a:off x="934434" y="2104078"/>
            <a:ext cx="126207" cy="126483"/>
          </a:xfrm>
          <a:prstGeom prst="arc">
            <a:avLst>
              <a:gd name="adj1" fmla="val 16269280"/>
              <a:gd name="adj2" fmla="val 21458383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3" name="Straight Connector 472"/>
          <p:cNvCxnSpPr/>
          <p:nvPr/>
        </p:nvCxnSpPr>
        <p:spPr>
          <a:xfrm rot="10800000">
            <a:off x="400788" y="2232378"/>
            <a:ext cx="60579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/>
          <p:nvPr/>
        </p:nvCxnSpPr>
        <p:spPr>
          <a:xfrm rot="16200000">
            <a:off x="307261" y="2331318"/>
            <a:ext cx="20237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 rot="10800000">
            <a:off x="402421" y="2430924"/>
            <a:ext cx="63103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rot="16200000">
            <a:off x="2341737" y="2496026"/>
            <a:ext cx="1264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 rot="16200000">
            <a:off x="967432" y="2494076"/>
            <a:ext cx="1264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 rot="16200000" flipH="1">
            <a:off x="603848" y="3107301"/>
            <a:ext cx="1391309" cy="28644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 rot="5400000" flipH="1" flipV="1">
            <a:off x="1437742" y="3107182"/>
            <a:ext cx="1391309" cy="28644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>
            <a:off x="1030674" y="2558801"/>
            <a:ext cx="12620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>
            <a:off x="2282892" y="2558279"/>
            <a:ext cx="12620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83"/>
          <p:cNvGrpSpPr/>
          <p:nvPr/>
        </p:nvGrpSpPr>
        <p:grpSpPr>
          <a:xfrm>
            <a:off x="655052" y="2235909"/>
            <a:ext cx="156307" cy="189724"/>
            <a:chOff x="3714744" y="1087448"/>
            <a:chExt cx="222929" cy="270000"/>
          </a:xfrm>
        </p:grpSpPr>
        <p:cxnSp>
          <p:nvCxnSpPr>
            <p:cNvPr id="486" name="Straight Connector 485"/>
            <p:cNvCxnSpPr/>
            <p:nvPr/>
          </p:nvCxnSpPr>
          <p:spPr>
            <a:xfrm rot="5400000">
              <a:off x="3579744" y="1222448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rot="5400000">
              <a:off x="3802673" y="1222448"/>
              <a:ext cx="270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" name="Freeform 521"/>
          <p:cNvSpPr/>
          <p:nvPr/>
        </p:nvSpPr>
        <p:spPr>
          <a:xfrm>
            <a:off x="402856" y="2428584"/>
            <a:ext cx="973146" cy="1197862"/>
          </a:xfrm>
          <a:custGeom>
            <a:avLst/>
            <a:gdLst>
              <a:gd name="connsiteX0" fmla="*/ 0 w 1387929"/>
              <a:gd name="connsiteY0" fmla="*/ 3265 h 1704702"/>
              <a:gd name="connsiteX1" fmla="*/ 898072 w 1387929"/>
              <a:gd name="connsiteY1" fmla="*/ 0 h 1704702"/>
              <a:gd name="connsiteX2" fmla="*/ 898072 w 1387929"/>
              <a:gd name="connsiteY2" fmla="*/ 186145 h 1704702"/>
              <a:gd name="connsiteX3" fmla="*/ 1077686 w 1387929"/>
              <a:gd name="connsiteY3" fmla="*/ 186145 h 1704702"/>
              <a:gd name="connsiteX4" fmla="*/ 1387929 w 1387929"/>
              <a:gd name="connsiteY4" fmla="*/ 1704702 h 170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7929" h="1704702">
                <a:moveTo>
                  <a:pt x="0" y="3265"/>
                </a:moveTo>
                <a:lnTo>
                  <a:pt x="898072" y="0"/>
                </a:lnTo>
                <a:lnTo>
                  <a:pt x="898072" y="186145"/>
                </a:lnTo>
                <a:lnTo>
                  <a:pt x="1077686" y="186145"/>
                </a:lnTo>
                <a:lnTo>
                  <a:pt x="1387929" y="170470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Freeform 522"/>
          <p:cNvSpPr/>
          <p:nvPr/>
        </p:nvSpPr>
        <p:spPr>
          <a:xfrm>
            <a:off x="1343946" y="2430879"/>
            <a:ext cx="1676101" cy="1512245"/>
          </a:xfrm>
          <a:custGeom>
            <a:avLst/>
            <a:gdLst>
              <a:gd name="connsiteX0" fmla="*/ 0 w 2390503"/>
              <a:gd name="connsiteY0" fmla="*/ 1482635 h 2152106"/>
              <a:gd name="connsiteX1" fmla="*/ 140425 w 2390503"/>
              <a:gd name="connsiteY1" fmla="*/ 2148840 h 2152106"/>
              <a:gd name="connsiteX2" fmla="*/ 924197 w 2390503"/>
              <a:gd name="connsiteY2" fmla="*/ 2152106 h 2152106"/>
              <a:gd name="connsiteX3" fmla="*/ 1332411 w 2390503"/>
              <a:gd name="connsiteY3" fmla="*/ 182880 h 2152106"/>
              <a:gd name="connsiteX4" fmla="*/ 1515291 w 2390503"/>
              <a:gd name="connsiteY4" fmla="*/ 182880 h 2152106"/>
              <a:gd name="connsiteX5" fmla="*/ 1512025 w 2390503"/>
              <a:gd name="connsiteY5" fmla="*/ 0 h 2152106"/>
              <a:gd name="connsiteX6" fmla="*/ 2390503 w 2390503"/>
              <a:gd name="connsiteY6" fmla="*/ 0 h 2152106"/>
              <a:gd name="connsiteX7" fmla="*/ 2390503 w 2390503"/>
              <a:gd name="connsiteY7" fmla="*/ 0 h 215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0503" h="2152106">
                <a:moveTo>
                  <a:pt x="0" y="1482635"/>
                </a:moveTo>
                <a:lnTo>
                  <a:pt x="140425" y="2148840"/>
                </a:lnTo>
                <a:lnTo>
                  <a:pt x="924197" y="2152106"/>
                </a:lnTo>
                <a:lnTo>
                  <a:pt x="1332411" y="182880"/>
                </a:lnTo>
                <a:lnTo>
                  <a:pt x="1515291" y="182880"/>
                </a:lnTo>
                <a:cubicBezTo>
                  <a:pt x="1514202" y="121920"/>
                  <a:pt x="1513114" y="60960"/>
                  <a:pt x="1512025" y="0"/>
                </a:cubicBezTo>
                <a:lnTo>
                  <a:pt x="2390503" y="0"/>
                </a:lnTo>
                <a:lnTo>
                  <a:pt x="239050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Freeform 524"/>
          <p:cNvSpPr/>
          <p:nvPr/>
        </p:nvSpPr>
        <p:spPr>
          <a:xfrm>
            <a:off x="1439421" y="2167101"/>
            <a:ext cx="142812" cy="1775337"/>
          </a:xfrm>
          <a:custGeom>
            <a:avLst/>
            <a:gdLst>
              <a:gd name="connsiteX0" fmla="*/ 0 w 203682"/>
              <a:gd name="connsiteY0" fmla="*/ 0 h 2526518"/>
              <a:gd name="connsiteX1" fmla="*/ 0 w 203682"/>
              <a:gd name="connsiteY1" fmla="*/ 801726 h 2526518"/>
              <a:gd name="connsiteX2" fmla="*/ 203682 w 203682"/>
              <a:gd name="connsiteY2" fmla="*/ 936069 h 2526518"/>
              <a:gd name="connsiteX3" fmla="*/ 203682 w 203682"/>
              <a:gd name="connsiteY3" fmla="*/ 1464774 h 2526518"/>
              <a:gd name="connsiteX4" fmla="*/ 108341 w 203682"/>
              <a:gd name="connsiteY4" fmla="*/ 1460440 h 2526518"/>
              <a:gd name="connsiteX5" fmla="*/ 108341 w 203682"/>
              <a:gd name="connsiteY5" fmla="*/ 1833134 h 2526518"/>
              <a:gd name="connsiteX6" fmla="*/ 177680 w 203682"/>
              <a:gd name="connsiteY6" fmla="*/ 1833134 h 2526518"/>
              <a:gd name="connsiteX7" fmla="*/ 173346 w 203682"/>
              <a:gd name="connsiteY7" fmla="*/ 2526518 h 25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82" h="2526518">
                <a:moveTo>
                  <a:pt x="0" y="0"/>
                </a:moveTo>
                <a:lnTo>
                  <a:pt x="0" y="801726"/>
                </a:lnTo>
                <a:lnTo>
                  <a:pt x="203682" y="936069"/>
                </a:lnTo>
                <a:lnTo>
                  <a:pt x="203682" y="1464774"/>
                </a:lnTo>
                <a:lnTo>
                  <a:pt x="108341" y="1460440"/>
                </a:lnTo>
                <a:lnTo>
                  <a:pt x="108341" y="1833134"/>
                </a:lnTo>
                <a:lnTo>
                  <a:pt x="177680" y="1833134"/>
                </a:lnTo>
                <a:cubicBezTo>
                  <a:pt x="176235" y="2064262"/>
                  <a:pt x="174791" y="2295390"/>
                  <a:pt x="173346" y="252651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Freeform 525"/>
          <p:cNvSpPr/>
          <p:nvPr/>
        </p:nvSpPr>
        <p:spPr>
          <a:xfrm flipH="1">
            <a:off x="1863319" y="2166952"/>
            <a:ext cx="142812" cy="1775337"/>
          </a:xfrm>
          <a:custGeom>
            <a:avLst/>
            <a:gdLst>
              <a:gd name="connsiteX0" fmla="*/ 0 w 203682"/>
              <a:gd name="connsiteY0" fmla="*/ 0 h 2526518"/>
              <a:gd name="connsiteX1" fmla="*/ 0 w 203682"/>
              <a:gd name="connsiteY1" fmla="*/ 801726 h 2526518"/>
              <a:gd name="connsiteX2" fmla="*/ 203682 w 203682"/>
              <a:gd name="connsiteY2" fmla="*/ 936069 h 2526518"/>
              <a:gd name="connsiteX3" fmla="*/ 203682 w 203682"/>
              <a:gd name="connsiteY3" fmla="*/ 1464774 h 2526518"/>
              <a:gd name="connsiteX4" fmla="*/ 108341 w 203682"/>
              <a:gd name="connsiteY4" fmla="*/ 1460440 h 2526518"/>
              <a:gd name="connsiteX5" fmla="*/ 108341 w 203682"/>
              <a:gd name="connsiteY5" fmla="*/ 1833134 h 2526518"/>
              <a:gd name="connsiteX6" fmla="*/ 177680 w 203682"/>
              <a:gd name="connsiteY6" fmla="*/ 1833134 h 2526518"/>
              <a:gd name="connsiteX7" fmla="*/ 173346 w 203682"/>
              <a:gd name="connsiteY7" fmla="*/ 2526518 h 252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82" h="2526518">
                <a:moveTo>
                  <a:pt x="0" y="0"/>
                </a:moveTo>
                <a:lnTo>
                  <a:pt x="0" y="801726"/>
                </a:lnTo>
                <a:lnTo>
                  <a:pt x="203682" y="936069"/>
                </a:lnTo>
                <a:lnTo>
                  <a:pt x="203682" y="1464774"/>
                </a:lnTo>
                <a:lnTo>
                  <a:pt x="108341" y="1460440"/>
                </a:lnTo>
                <a:lnTo>
                  <a:pt x="108341" y="1833134"/>
                </a:lnTo>
                <a:lnTo>
                  <a:pt x="177680" y="1833134"/>
                </a:lnTo>
                <a:cubicBezTo>
                  <a:pt x="176235" y="2064262"/>
                  <a:pt x="174791" y="2295390"/>
                  <a:pt x="173346" y="252651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7" name="Straight Connector 526"/>
          <p:cNvCxnSpPr/>
          <p:nvPr/>
        </p:nvCxnSpPr>
        <p:spPr>
          <a:xfrm>
            <a:off x="1861465" y="2736828"/>
            <a:ext cx="144666" cy="7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rot="5400000" flipV="1">
            <a:off x="564613" y="2333286"/>
            <a:ext cx="189724" cy="1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rot="5400000" flipV="1">
            <a:off x="717770" y="2330211"/>
            <a:ext cx="189724" cy="1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>
            <a:stCxn id="1108" idx="0"/>
          </p:cNvCxnSpPr>
          <p:nvPr/>
        </p:nvCxnSpPr>
        <p:spPr>
          <a:xfrm>
            <a:off x="2849998" y="2224851"/>
            <a:ext cx="171617" cy="16014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/>
          <p:cNvCxnSpPr/>
          <p:nvPr/>
        </p:nvCxnSpPr>
        <p:spPr>
          <a:xfrm rot="2700000" flipV="1">
            <a:off x="2929238" y="2262517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>
            <a:cxnSpLocks/>
          </p:cNvCxnSpPr>
          <p:nvPr/>
        </p:nvCxnSpPr>
        <p:spPr>
          <a:xfrm>
            <a:off x="2776828" y="2300603"/>
            <a:ext cx="135426" cy="13401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/>
          <p:cNvCxnSpPr/>
          <p:nvPr/>
        </p:nvCxnSpPr>
        <p:spPr>
          <a:xfrm rot="13500000" flipV="1">
            <a:off x="2746828" y="2327296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>
            <a:cxnSpLocks/>
          </p:cNvCxnSpPr>
          <p:nvPr/>
        </p:nvCxnSpPr>
        <p:spPr>
          <a:xfrm>
            <a:off x="2769055" y="2382006"/>
            <a:ext cx="60068" cy="5050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Connector 557"/>
          <p:cNvCxnSpPr>
            <a:cxnSpLocks/>
          </p:cNvCxnSpPr>
          <p:nvPr/>
        </p:nvCxnSpPr>
        <p:spPr>
          <a:xfrm>
            <a:off x="2445948" y="2235196"/>
            <a:ext cx="164385" cy="16719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Connector 558"/>
          <p:cNvCxnSpPr>
            <a:cxnSpLocks/>
          </p:cNvCxnSpPr>
          <p:nvPr/>
        </p:nvCxnSpPr>
        <p:spPr>
          <a:xfrm>
            <a:off x="2520816" y="2229559"/>
            <a:ext cx="89519" cy="95001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 rot="13500000" flipV="1">
            <a:off x="2229156" y="2320305"/>
            <a:ext cx="3028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rot="13500000" flipV="1">
            <a:off x="2248212" y="2298810"/>
            <a:ext cx="36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 rot="13500000" flipV="1">
            <a:off x="2242967" y="2359117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/>
          <p:cNvCxnSpPr/>
          <p:nvPr/>
        </p:nvCxnSpPr>
        <p:spPr>
          <a:xfrm>
            <a:off x="2236837" y="2405964"/>
            <a:ext cx="151119" cy="15111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 rot="13500000" flipV="1">
            <a:off x="2237792" y="2420951"/>
            <a:ext cx="18931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flipH="1" flipV="1">
            <a:off x="2001829" y="2315528"/>
            <a:ext cx="266659" cy="26665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H="1" flipV="1">
            <a:off x="2019767" y="2254508"/>
            <a:ext cx="130250" cy="1302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/>
          <p:cNvCxnSpPr/>
          <p:nvPr/>
        </p:nvCxnSpPr>
        <p:spPr>
          <a:xfrm flipH="1" flipV="1">
            <a:off x="1997441" y="2375413"/>
            <a:ext cx="263704" cy="26370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 rot="13500000" flipV="1">
            <a:off x="1979870" y="2238408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/>
          <p:cNvCxnSpPr/>
          <p:nvPr/>
        </p:nvCxnSpPr>
        <p:spPr>
          <a:xfrm rot="13500000" flipV="1">
            <a:off x="2049478" y="2203201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rot="13500000" flipV="1">
            <a:off x="1952389" y="2624138"/>
            <a:ext cx="32813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rot="13500000" flipV="1">
            <a:off x="1946777" y="2569108"/>
            <a:ext cx="35338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rot="13500000" flipV="1">
            <a:off x="1954317" y="2678399"/>
            <a:ext cx="31551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/>
          <p:nvPr/>
        </p:nvCxnSpPr>
        <p:spPr>
          <a:xfrm rot="13500000" flipV="1">
            <a:off x="1964509" y="2795988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/>
          <p:cNvCxnSpPr/>
          <p:nvPr/>
        </p:nvCxnSpPr>
        <p:spPr>
          <a:xfrm rot="13500000" flipV="1">
            <a:off x="1956085" y="2738137"/>
            <a:ext cx="3028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/>
          <p:cNvCxnSpPr/>
          <p:nvPr/>
        </p:nvCxnSpPr>
        <p:spPr>
          <a:xfrm rot="13500000" flipV="1">
            <a:off x="1944892" y="2841305"/>
            <a:ext cx="29027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/>
          <p:cNvCxnSpPr/>
          <p:nvPr/>
        </p:nvCxnSpPr>
        <p:spPr>
          <a:xfrm rot="13500000" flipV="1">
            <a:off x="1901892" y="2879807"/>
            <a:ext cx="32813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 rot="13500000" flipV="1">
            <a:off x="1815132" y="2957149"/>
            <a:ext cx="40386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rot="13500000" flipV="1">
            <a:off x="1849798" y="2917187"/>
            <a:ext cx="37862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 rot="13500000" flipV="1">
            <a:off x="1795515" y="3002467"/>
            <a:ext cx="4164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 rot="13500000" flipV="1">
            <a:off x="1792793" y="3055276"/>
            <a:ext cx="40386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/>
          <p:nvPr/>
        </p:nvCxnSpPr>
        <p:spPr>
          <a:xfrm rot="13500000" flipV="1">
            <a:off x="1805493" y="3114009"/>
            <a:ext cx="37862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 rot="13500000" flipV="1">
            <a:off x="1805582" y="3170400"/>
            <a:ext cx="36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 rot="13500000" flipV="1">
            <a:off x="1883222" y="3317638"/>
            <a:ext cx="25241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/>
          <p:nvPr/>
        </p:nvCxnSpPr>
        <p:spPr>
          <a:xfrm rot="13500000" flipV="1">
            <a:off x="1796578" y="3225666"/>
            <a:ext cx="366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/>
          <p:cNvCxnSpPr/>
          <p:nvPr/>
        </p:nvCxnSpPr>
        <p:spPr>
          <a:xfrm rot="13500000" flipV="1">
            <a:off x="1893110" y="3373553"/>
            <a:ext cx="22717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/>
          <p:nvPr/>
        </p:nvCxnSpPr>
        <p:spPr>
          <a:xfrm rot="13500000" flipV="1">
            <a:off x="1882269" y="3424821"/>
            <a:ext cx="22717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rot="13500000" flipV="1">
            <a:off x="1894969" y="3483555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/>
          <p:nvPr/>
        </p:nvCxnSpPr>
        <p:spPr>
          <a:xfrm rot="13500000" flipV="1">
            <a:off x="1881474" y="3532654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 rot="13500000" flipV="1">
            <a:off x="1840617" y="3630703"/>
            <a:ext cx="22717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 rot="13500000" flipV="1">
            <a:off x="1847448" y="3579205"/>
            <a:ext cx="23778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 rot="13500000" flipV="1">
            <a:off x="1850504" y="3686617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 rot="13500000" flipV="1">
            <a:off x="1844078" y="3738307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 rot="13500000" flipV="1">
            <a:off x="1853966" y="3794221"/>
            <a:ext cx="17669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/>
          <p:cNvCxnSpPr/>
          <p:nvPr/>
        </p:nvCxnSpPr>
        <p:spPr>
          <a:xfrm rot="13500000" flipV="1">
            <a:off x="1846096" y="3848958"/>
            <a:ext cx="17669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/>
          <p:nvPr/>
        </p:nvCxnSpPr>
        <p:spPr>
          <a:xfrm rot="13500000" flipV="1">
            <a:off x="1870175" y="3921205"/>
            <a:ext cx="504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rot="13500000" flipV="1">
            <a:off x="1854871" y="3893929"/>
            <a:ext cx="12620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 rot="2700000" flipV="1">
            <a:off x="1293580" y="3550990"/>
            <a:ext cx="3028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 rot="2700000" flipV="1">
            <a:off x="1282103" y="3490423"/>
            <a:ext cx="32813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 rot="2700000" flipV="1">
            <a:off x="1318535" y="3622970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rot="2700000" flipV="1">
            <a:off x="1345132" y="3763122"/>
            <a:ext cx="25241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 rot="2700000" flipV="1">
            <a:off x="1324284" y="3694073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>
          <a:xfrm rot="2700000" flipV="1">
            <a:off x="1369408" y="3836870"/>
            <a:ext cx="22717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/>
          <p:nvPr/>
        </p:nvCxnSpPr>
        <p:spPr>
          <a:xfrm rot="2700000" flipV="1">
            <a:off x="1409363" y="3891829"/>
            <a:ext cx="12620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/>
          <p:nvPr/>
        </p:nvCxnSpPr>
        <p:spPr>
          <a:xfrm rot="13500000" flipV="1">
            <a:off x="1185370" y="3102288"/>
            <a:ext cx="37862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/>
          <p:cNvCxnSpPr/>
          <p:nvPr/>
        </p:nvCxnSpPr>
        <p:spPr>
          <a:xfrm rot="13500000" flipV="1">
            <a:off x="1173893" y="3044056"/>
            <a:ext cx="40386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 rot="13500000" flipV="1">
            <a:off x="1205662" y="3169595"/>
            <a:ext cx="35338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/>
          <p:nvPr/>
        </p:nvCxnSpPr>
        <p:spPr>
          <a:xfrm rot="13500000" flipV="1">
            <a:off x="1255409" y="3324247"/>
            <a:ext cx="30289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 rot="13500000" flipV="1">
            <a:off x="1232956" y="3249641"/>
            <a:ext cx="32813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/>
          <p:cNvCxnSpPr/>
          <p:nvPr/>
        </p:nvCxnSpPr>
        <p:spPr>
          <a:xfrm rot="13500000" flipV="1">
            <a:off x="1261438" y="3417367"/>
            <a:ext cx="35338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/>
          <p:cNvCxnSpPr/>
          <p:nvPr/>
        </p:nvCxnSpPr>
        <p:spPr>
          <a:xfrm rot="13500000" flipV="1">
            <a:off x="1101538" y="2863117"/>
            <a:ext cx="55531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/>
          <p:cNvCxnSpPr/>
          <p:nvPr/>
        </p:nvCxnSpPr>
        <p:spPr>
          <a:xfrm rot="13500000" flipV="1">
            <a:off x="1121830" y="2930424"/>
            <a:ext cx="530069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/>
          <p:cNvCxnSpPr/>
          <p:nvPr/>
        </p:nvCxnSpPr>
        <p:spPr>
          <a:xfrm rot="13500000" flipV="1">
            <a:off x="1149124" y="3010470"/>
            <a:ext cx="50482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/>
          <p:cNvCxnSpPr/>
          <p:nvPr/>
        </p:nvCxnSpPr>
        <p:spPr>
          <a:xfrm flipH="1" flipV="1">
            <a:off x="932102" y="2230180"/>
            <a:ext cx="370002" cy="37000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/>
          <p:nvPr/>
        </p:nvCxnSpPr>
        <p:spPr>
          <a:xfrm flipH="1" flipV="1">
            <a:off x="1255359" y="2612995"/>
            <a:ext cx="318029" cy="31802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/>
          <p:cNvCxnSpPr/>
          <p:nvPr/>
        </p:nvCxnSpPr>
        <p:spPr>
          <a:xfrm rot="13500000" flipV="1">
            <a:off x="913578" y="2723296"/>
            <a:ext cx="7824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 flipH="1" flipV="1">
            <a:off x="993691" y="2227473"/>
            <a:ext cx="318887" cy="31888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/>
          <p:cNvCxnSpPr/>
          <p:nvPr/>
        </p:nvCxnSpPr>
        <p:spPr>
          <a:xfrm flipH="1" flipV="1">
            <a:off x="1239028" y="2408866"/>
            <a:ext cx="201592" cy="20159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>
            <a:endCxn id="1021" idx="0"/>
          </p:cNvCxnSpPr>
          <p:nvPr/>
        </p:nvCxnSpPr>
        <p:spPr>
          <a:xfrm flipH="1" flipV="1">
            <a:off x="1282177" y="2393495"/>
            <a:ext cx="172206" cy="159228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/>
          <p:cNvCxnSpPr/>
          <p:nvPr/>
        </p:nvCxnSpPr>
        <p:spPr>
          <a:xfrm rot="13500000" flipV="1">
            <a:off x="1265769" y="2419870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/>
          <p:nvPr/>
        </p:nvCxnSpPr>
        <p:spPr>
          <a:xfrm rot="13500000" flipV="1">
            <a:off x="1279922" y="2364198"/>
            <a:ext cx="17669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/>
          <p:cNvCxnSpPr/>
          <p:nvPr/>
        </p:nvCxnSpPr>
        <p:spPr>
          <a:xfrm rot="13500000" flipV="1">
            <a:off x="1268504" y="2302390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 rot="13500000" flipV="1">
            <a:off x="1272365" y="2244379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/>
          <p:cNvCxnSpPr/>
          <p:nvPr/>
        </p:nvCxnSpPr>
        <p:spPr>
          <a:xfrm rot="13500000" flipV="1">
            <a:off x="1349704" y="2205944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 rot="13500000" flipV="1">
            <a:off x="1030041" y="2266938"/>
            <a:ext cx="15144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/>
          <p:cNvCxnSpPr/>
          <p:nvPr/>
        </p:nvCxnSpPr>
        <p:spPr>
          <a:xfrm rot="13500000" flipV="1">
            <a:off x="1036308" y="2217149"/>
            <a:ext cx="15144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/>
          <p:nvPr/>
        </p:nvCxnSpPr>
        <p:spPr>
          <a:xfrm rot="13500000" flipV="1">
            <a:off x="1115575" y="2188784"/>
            <a:ext cx="504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/>
          <p:nvPr/>
        </p:nvCxnSpPr>
        <p:spPr>
          <a:xfrm rot="13500000" flipV="1">
            <a:off x="768587" y="2327286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rot="2700000" flipV="1">
            <a:off x="783133" y="2363468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/>
          <p:cNvCxnSpPr/>
          <p:nvPr/>
        </p:nvCxnSpPr>
        <p:spPr>
          <a:xfrm rot="2700000" flipV="1">
            <a:off x="797919" y="2384900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 rot="2700000" flipV="1">
            <a:off x="631968" y="2245992"/>
            <a:ext cx="2524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/>
          <p:cNvCxnSpPr/>
          <p:nvPr/>
        </p:nvCxnSpPr>
        <p:spPr>
          <a:xfrm rot="2700000" flipV="1">
            <a:off x="568458" y="2270486"/>
            <a:ext cx="10096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/>
          <p:cNvCxnSpPr/>
          <p:nvPr/>
        </p:nvCxnSpPr>
        <p:spPr>
          <a:xfrm rot="2700000" flipV="1">
            <a:off x="490727" y="2303924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/>
          <p:cNvCxnSpPr/>
          <p:nvPr/>
        </p:nvCxnSpPr>
        <p:spPr>
          <a:xfrm rot="2700000" flipV="1">
            <a:off x="421424" y="2330758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/>
          <p:cNvCxnSpPr/>
          <p:nvPr/>
        </p:nvCxnSpPr>
        <p:spPr>
          <a:xfrm rot="2700000" flipV="1">
            <a:off x="371335" y="2330758"/>
            <a:ext cx="27765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/>
          <p:nvPr/>
        </p:nvCxnSpPr>
        <p:spPr>
          <a:xfrm rot="2700000" flipV="1">
            <a:off x="382424" y="2354130"/>
            <a:ext cx="201931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>
          <a:xfrm rot="2700000" flipV="1">
            <a:off x="388851" y="2382170"/>
            <a:ext cx="12620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38"/>
          <p:cNvGrpSpPr>
            <a:grpSpLocks noChangeAspect="1"/>
          </p:cNvGrpSpPr>
          <p:nvPr/>
        </p:nvGrpSpPr>
        <p:grpSpPr>
          <a:xfrm>
            <a:off x="361380" y="916739"/>
            <a:ext cx="3733799" cy="5025502"/>
            <a:chOff x="727298" y="-1093557"/>
            <a:chExt cx="5292233" cy="7107556"/>
          </a:xfrm>
        </p:grpSpPr>
        <p:cxnSp>
          <p:nvCxnSpPr>
            <p:cNvPr id="64" name="Straight Connector 63"/>
            <p:cNvCxnSpPr/>
            <p:nvPr/>
          </p:nvCxnSpPr>
          <p:spPr>
            <a:xfrm rot="10800000">
              <a:off x="4985514" y="1206223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>
              <a:off x="4809176" y="1669044"/>
              <a:ext cx="93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39106" y="5301460"/>
              <a:ext cx="576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-789620" y="2356393"/>
              <a:ext cx="68999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825658" y="5601324"/>
              <a:ext cx="185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2661579" y="5599953"/>
              <a:ext cx="185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1479842" y="5125762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2928480" y="5134128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857308" y="4663324"/>
              <a:ext cx="15901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>
              <a:off x="1501226" y="430142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>
              <a:off x="3085218" y="430142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>
              <a:off x="676546" y="5458472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6326" y="5326936"/>
              <a:ext cx="4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>
              <a:spLocks noChangeAspect="1"/>
            </p:cNvSpPr>
            <p:nvPr/>
          </p:nvSpPr>
          <p:spPr>
            <a:xfrm rot="5400000">
              <a:off x="1401859" y="4997211"/>
              <a:ext cx="324000" cy="324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315804" y="5324752"/>
              <a:ext cx="25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529357" y="4963822"/>
              <a:ext cx="39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250214" y="2678797"/>
              <a:ext cx="25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134900" y="2794459"/>
              <a:ext cx="232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>
              <a:spLocks noChangeAspect="1"/>
            </p:cNvSpPr>
            <p:nvPr/>
          </p:nvSpPr>
          <p:spPr>
            <a:xfrm rot="5400000">
              <a:off x="1294092" y="3717813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>
              <a:spLocks noChangeAspect="1"/>
            </p:cNvSpPr>
            <p:nvPr/>
          </p:nvSpPr>
          <p:spPr>
            <a:xfrm>
              <a:off x="1347823" y="4158466"/>
              <a:ext cx="288000" cy="288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5400000">
              <a:off x="1467215" y="4468349"/>
              <a:ext cx="34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Arc 106"/>
            <p:cNvSpPr>
              <a:spLocks noChangeAspect="1"/>
            </p:cNvSpPr>
            <p:nvPr/>
          </p:nvSpPr>
          <p:spPr>
            <a:xfrm rot="10800000">
              <a:off x="1637699" y="4437684"/>
              <a:ext cx="360000" cy="360000"/>
            </a:xfrm>
            <a:prstGeom prst="arc">
              <a:avLst>
                <a:gd name="adj1" fmla="val 17938755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5400000">
              <a:off x="615834" y="1232496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Arc 110"/>
            <p:cNvSpPr>
              <a:spLocks noChangeAspect="1"/>
            </p:cNvSpPr>
            <p:nvPr/>
          </p:nvSpPr>
          <p:spPr>
            <a:xfrm rot="16200000">
              <a:off x="861987" y="1422128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0800000">
              <a:off x="794848" y="1421870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1564272" y="1160364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>
              <a:spLocks noChangeAspect="1"/>
            </p:cNvSpPr>
            <p:nvPr/>
          </p:nvSpPr>
          <p:spPr>
            <a:xfrm rot="10800000">
              <a:off x="1509005" y="1258445"/>
              <a:ext cx="324000" cy="324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endCxn id="522" idx="1"/>
            </p:cNvCxnSpPr>
            <p:nvPr/>
          </p:nvCxnSpPr>
          <p:spPr>
            <a:xfrm flipV="1">
              <a:off x="785786" y="1044642"/>
              <a:ext cx="892803" cy="680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523" idx="5"/>
            </p:cNvCxnSpPr>
            <p:nvPr/>
          </p:nvCxnSpPr>
          <p:spPr>
            <a:xfrm>
              <a:off x="3622623" y="1047888"/>
              <a:ext cx="912537" cy="378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>
              <a:off x="4340549" y="1231668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3522204" y="1156396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Arc 119"/>
            <p:cNvSpPr>
              <a:spLocks noChangeAspect="1"/>
            </p:cNvSpPr>
            <p:nvPr/>
          </p:nvSpPr>
          <p:spPr>
            <a:xfrm rot="10800000" flipH="1">
              <a:off x="3460739" y="1259229"/>
              <a:ext cx="324000" cy="324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rot="16200000">
              <a:off x="4366610" y="5450484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rc 122"/>
            <p:cNvSpPr>
              <a:spLocks noChangeAspect="1"/>
            </p:cNvSpPr>
            <p:nvPr/>
          </p:nvSpPr>
          <p:spPr>
            <a:xfrm rot="16200000" flipH="1">
              <a:off x="3602088" y="4974414"/>
              <a:ext cx="324000" cy="32400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761062" y="5301460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Arc 125"/>
            <p:cNvSpPr>
              <a:spLocks noChangeAspect="1"/>
            </p:cNvSpPr>
            <p:nvPr/>
          </p:nvSpPr>
          <p:spPr>
            <a:xfrm rot="10800000" flipH="1">
              <a:off x="3328987" y="4449391"/>
              <a:ext cx="360000" cy="360000"/>
            </a:xfrm>
            <a:prstGeom prst="arc">
              <a:avLst>
                <a:gd name="adj1" fmla="val 17938755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3422121" y="4960609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3398585" y="3068468"/>
              <a:ext cx="262094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0800000" flipV="1">
              <a:off x="3926670" y="3757006"/>
              <a:ext cx="1620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435994" y="2248044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438018" y="3876028"/>
              <a:ext cx="23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0800000">
              <a:off x="5283779" y="3997238"/>
              <a:ext cx="27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>
              <a:off x="5280098" y="2133177"/>
              <a:ext cx="27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>
              <a:spLocks noChangeAspect="1"/>
            </p:cNvSpPr>
            <p:nvPr/>
          </p:nvSpPr>
          <p:spPr>
            <a:xfrm rot="5400000" flipH="1">
              <a:off x="4010544" y="1417958"/>
              <a:ext cx="432000" cy="432000"/>
            </a:xfrm>
            <a:prstGeom prst="arc">
              <a:avLst>
                <a:gd name="adj1" fmla="val 32990"/>
                <a:gd name="adj2" fmla="val 54340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10800000">
              <a:off x="4227926" y="1413396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/>
            <p:cNvSpPr>
              <a:spLocks noChangeAspect="1"/>
            </p:cNvSpPr>
            <p:nvPr/>
          </p:nvSpPr>
          <p:spPr>
            <a:xfrm rot="5400000" flipH="1">
              <a:off x="4008736" y="1785926"/>
              <a:ext cx="360000" cy="360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>
              <a:off x="3830544" y="1775425"/>
              <a:ext cx="3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Arc 146"/>
            <p:cNvSpPr>
              <a:spLocks noChangeAspect="1"/>
            </p:cNvSpPr>
            <p:nvPr/>
          </p:nvSpPr>
          <p:spPr>
            <a:xfrm rot="5400000" flipH="1">
              <a:off x="3787177" y="1562087"/>
              <a:ext cx="792000" cy="792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rot="5400000">
              <a:off x="3516182" y="1688688"/>
              <a:ext cx="54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0800000">
              <a:off x="4184036" y="2357430"/>
              <a:ext cx="136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>
              <a:off x="4825360" y="4468504"/>
              <a:ext cx="93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0800000">
              <a:off x="5004328" y="4932265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4833605" y="3077430"/>
              <a:ext cx="144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Arc 153"/>
            <p:cNvSpPr>
              <a:spLocks noChangeAspect="1"/>
            </p:cNvSpPr>
            <p:nvPr/>
          </p:nvSpPr>
          <p:spPr>
            <a:xfrm rot="16200000" flipH="1">
              <a:off x="4576974" y="3990706"/>
              <a:ext cx="432000" cy="432000"/>
            </a:xfrm>
            <a:prstGeom prst="arc">
              <a:avLst>
                <a:gd name="adj1" fmla="val 5400000"/>
                <a:gd name="adj2" fmla="val 1080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16200000">
              <a:off x="4650676" y="456593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Arc 155"/>
            <p:cNvSpPr>
              <a:spLocks noChangeAspect="1"/>
            </p:cNvSpPr>
            <p:nvPr/>
          </p:nvSpPr>
          <p:spPr>
            <a:xfrm rot="10800000">
              <a:off x="3801006" y="3755286"/>
              <a:ext cx="360000" cy="360000"/>
            </a:xfrm>
            <a:prstGeom prst="arc">
              <a:avLst>
                <a:gd name="adj1" fmla="val 1484456"/>
                <a:gd name="adj2" fmla="val 522870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>
            <a:xfrm rot="10800000">
              <a:off x="3967758" y="3758092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Arc 158"/>
            <p:cNvSpPr>
              <a:spLocks noChangeAspect="1"/>
            </p:cNvSpPr>
            <p:nvPr/>
          </p:nvSpPr>
          <p:spPr>
            <a:xfrm rot="16200000" flipH="1">
              <a:off x="3589835" y="3773090"/>
              <a:ext cx="432000" cy="431999"/>
            </a:xfrm>
            <a:prstGeom prst="arc">
              <a:avLst>
                <a:gd name="adj1" fmla="val 32990"/>
                <a:gd name="adj2" fmla="val 407766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/>
            <p:cNvSpPr>
              <a:spLocks noChangeAspect="1"/>
            </p:cNvSpPr>
            <p:nvPr/>
          </p:nvSpPr>
          <p:spPr>
            <a:xfrm rot="10800000" flipH="1">
              <a:off x="3691024" y="4197433"/>
              <a:ext cx="324000" cy="324000"/>
            </a:xfrm>
            <a:prstGeom prst="arc">
              <a:avLst>
                <a:gd name="adj1" fmla="val 5400000"/>
                <a:gd name="adj2" fmla="val 1080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/>
            <p:cNvCxnSpPr/>
            <p:nvPr/>
          </p:nvCxnSpPr>
          <p:spPr>
            <a:xfrm rot="16200000">
              <a:off x="3546736" y="4488603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180" idx="2"/>
            </p:cNvCxnSpPr>
            <p:nvPr/>
          </p:nvCxnSpPr>
          <p:spPr>
            <a:xfrm>
              <a:off x="4155099" y="3982687"/>
              <a:ext cx="665852" cy="861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Arc 163"/>
            <p:cNvSpPr>
              <a:spLocks noChangeAspect="1"/>
            </p:cNvSpPr>
            <p:nvPr/>
          </p:nvSpPr>
          <p:spPr>
            <a:xfrm rot="10800000" flipH="1">
              <a:off x="4480015" y="4933999"/>
              <a:ext cx="1080000" cy="1080000"/>
            </a:xfrm>
            <a:prstGeom prst="arc">
              <a:avLst>
                <a:gd name="adj1" fmla="val 5400000"/>
                <a:gd name="adj2" fmla="val 969045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Arc 164"/>
            <p:cNvSpPr>
              <a:spLocks noChangeAspect="1"/>
            </p:cNvSpPr>
            <p:nvPr/>
          </p:nvSpPr>
          <p:spPr>
            <a:xfrm rot="16200000">
              <a:off x="4645102" y="1780988"/>
              <a:ext cx="360000" cy="360000"/>
            </a:xfrm>
            <a:prstGeom prst="arc">
              <a:avLst>
                <a:gd name="adj1" fmla="val 5130892"/>
                <a:gd name="adj2" fmla="val 110864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5400000">
              <a:off x="4622701" y="1589097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0800000">
              <a:off x="4194345" y="2143116"/>
              <a:ext cx="61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998059" y="1201271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1220988" y="1201271"/>
              <a:ext cx="30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0800000">
              <a:off x="1153599" y="1346934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9420000">
              <a:off x="1247611" y="1378591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12180000" flipV="1">
              <a:off x="1144982" y="1374881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0800000">
              <a:off x="3929732" y="1366088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9420000">
              <a:off x="4023744" y="1391008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2180000" flipV="1">
              <a:off x="3921115" y="1387298"/>
              <a:ext cx="12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8900000" flipV="1">
              <a:off x="737842" y="11919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8900000" flipV="1">
              <a:off x="727298" y="1227346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8900000" flipV="1">
              <a:off x="771761" y="1272185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8900000" flipV="1">
              <a:off x="782074" y="1079882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8900000" flipV="1">
              <a:off x="754953" y="1128391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8900000" flipV="1">
              <a:off x="756800" y="115844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8900000" flipV="1">
              <a:off x="871666" y="129839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8900000" flipV="1">
              <a:off x="956068" y="133776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8900000" flipV="1">
              <a:off x="1046588" y="1374284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18900000" flipV="1">
              <a:off x="1373124" y="1077148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18900000" flipV="1">
              <a:off x="1350776" y="1108386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8900000" flipV="1">
              <a:off x="1346764" y="114197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8900000" flipV="1">
              <a:off x="1115938" y="1390676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8900000" flipV="1">
              <a:off x="1162076" y="1402350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8900000" flipV="1">
              <a:off x="1336416" y="1174574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8900000" flipV="1">
              <a:off x="1197588" y="1424282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8900000" flipV="1">
              <a:off x="1154434" y="1275726"/>
              <a:ext cx="61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8900000" flipV="1">
              <a:off x="1188685" y="1329810"/>
              <a:ext cx="57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8900000" flipV="1">
              <a:off x="1213553" y="1388339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8900000" flipV="1">
              <a:off x="1260255" y="152994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8900000" flipV="1">
              <a:off x="1256990" y="15963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8900000" flipV="1">
              <a:off x="1260255" y="166275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8900000" flipV="1">
              <a:off x="1256990" y="172913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18900000" flipV="1">
              <a:off x="1263107" y="172480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8900000" flipV="1">
              <a:off x="1259842" y="179119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18900000" flipV="1">
              <a:off x="1263107" y="185761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8900000" flipV="1">
              <a:off x="1259842" y="192399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8900000" flipV="1">
              <a:off x="1261538" y="192278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8900000" flipV="1">
              <a:off x="1258273" y="198917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8900000" flipV="1">
              <a:off x="1261538" y="205558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8900000" flipV="1">
              <a:off x="1264390" y="211764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8900000" flipV="1">
              <a:off x="1261125" y="218402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8900000" flipV="1">
              <a:off x="1264390" y="225044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8900000" flipV="1">
              <a:off x="1261125" y="231683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8900000" flipV="1">
              <a:off x="1253724" y="232309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8900000" flipV="1">
              <a:off x="1259841" y="231875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8900000" flipV="1">
              <a:off x="1256576" y="238514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8900000" flipV="1">
              <a:off x="1259841" y="245156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8900000" flipV="1">
              <a:off x="1256576" y="251794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8900000" flipV="1">
              <a:off x="1258272" y="251673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8900000" flipV="1">
              <a:off x="1255007" y="258312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18900000" flipV="1">
              <a:off x="1258272" y="264954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8900000" flipV="1">
              <a:off x="1261124" y="271159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8900000" flipV="1">
              <a:off x="1257859" y="277798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8900000" flipV="1">
              <a:off x="1261124" y="284439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8900000" flipV="1">
              <a:off x="1257859" y="291078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8900000" flipV="1">
              <a:off x="1253724" y="291466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8900000" flipV="1">
              <a:off x="1259841" y="291033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8900000" flipV="1">
              <a:off x="1256576" y="297671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8900000" flipV="1">
              <a:off x="1259841" y="30431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8900000" flipV="1">
              <a:off x="1252083" y="310830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8900000" flipV="1">
              <a:off x="1248818" y="317469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18900000" flipV="1">
              <a:off x="1258272" y="324111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18900000" flipV="1">
              <a:off x="1261124" y="330316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18900000" flipV="1">
              <a:off x="1257859" y="336955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8900000" flipV="1">
              <a:off x="1261124" y="343597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8900000" flipV="1">
              <a:off x="1257859" y="350235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8900000" flipV="1">
              <a:off x="1253724" y="350576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8900000" flipV="1">
              <a:off x="1259841" y="350143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18900000" flipV="1">
              <a:off x="1256576" y="356781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8900000" flipV="1">
              <a:off x="1259841" y="36342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8900000" flipV="1">
              <a:off x="1256576" y="370061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8900000" flipV="1">
              <a:off x="1258272" y="369940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8900000" flipV="1">
              <a:off x="1255007" y="376579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8900000" flipV="1">
              <a:off x="1258272" y="383221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18900000" flipV="1">
              <a:off x="1261124" y="389426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8900000" flipV="1">
              <a:off x="1285993" y="3950517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8900000" flipV="1">
              <a:off x="1316978" y="400450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8900000" flipV="1">
              <a:off x="1357430" y="402075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8900000" flipV="1">
              <a:off x="1391222" y="403797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8900000" flipV="1">
              <a:off x="1397339" y="403364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8900000" flipV="1">
              <a:off x="1449310" y="404395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8900000" flipV="1">
              <a:off x="1496294" y="404429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8900000" flipV="1">
              <a:off x="1530712" y="4057274"/>
              <a:ext cx="359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8100000" flipV="1">
              <a:off x="1573450" y="4104845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8900000" flipV="1">
              <a:off x="1598078" y="4162521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8900000" flipV="1">
              <a:off x="1600930" y="4224575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18900000" flipV="1">
              <a:off x="1596178" y="4290961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8900000" flipV="1">
              <a:off x="1599443" y="4357380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8900000" flipV="1">
              <a:off x="1596178" y="442376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8900000" flipV="1">
              <a:off x="1606058" y="4488134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8900000" flipV="1">
              <a:off x="1608910" y="4550188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8900000" flipV="1">
              <a:off x="1605645" y="461657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8100000" flipV="1">
              <a:off x="1663870" y="46634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8100000" flipV="1">
              <a:off x="1703975" y="4708647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18900000" flipV="1">
              <a:off x="1681710" y="4803184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18900000" flipV="1">
              <a:off x="1684562" y="4865238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18900000" flipV="1">
              <a:off x="1681297" y="493162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18900000" flipV="1">
              <a:off x="1684562" y="4998042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rot="18900000" flipV="1">
              <a:off x="1681297" y="5064427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8100000" flipV="1">
              <a:off x="1705538" y="475352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8100000" flipV="1">
              <a:off x="1252572" y="5315828"/>
              <a:ext cx="79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8100000" flipV="1">
              <a:off x="1312103" y="5347334"/>
              <a:ext cx="72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8100000" flipV="1">
              <a:off x="1401022" y="5375535"/>
              <a:ext cx="61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8100000" flipV="1">
              <a:off x="1465743" y="5416498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18900000" flipV="1">
              <a:off x="1681297" y="5396333"/>
              <a:ext cx="2952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8100000" flipV="1">
              <a:off x="1564944" y="544372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8100000" flipV="1">
              <a:off x="1629252" y="548032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8100000" flipV="1">
              <a:off x="1718171" y="5508523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8100000" flipV="1">
              <a:off x="1813620" y="5536758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8100000" flipV="1">
              <a:off x="1871811" y="5577687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8900000" flipV="1">
              <a:off x="1250549" y="544898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18900000" flipV="1">
              <a:off x="1172024" y="545626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8900000" flipV="1">
              <a:off x="1092353" y="545874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18900000" flipV="1">
              <a:off x="1022243" y="545760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18900000" flipV="1">
              <a:off x="939714" y="545626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rot="18900000" flipV="1">
              <a:off x="861189" y="546354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8900000" flipV="1">
              <a:off x="789933" y="545760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18900000" flipV="1">
              <a:off x="772589" y="543376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18900000" flipV="1">
              <a:off x="782235" y="5394425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18900000" flipV="1">
              <a:off x="817458" y="5353450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18900000" flipV="1">
              <a:off x="4119982" y="545323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18900000" flipV="1">
              <a:off x="4045174" y="54493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18900000" flipV="1">
              <a:off x="3969220" y="544811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18900000" flipV="1">
              <a:off x="3899110" y="544698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8900000" flipV="1">
              <a:off x="3812864" y="544935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8900000" flipV="1">
              <a:off x="3738056" y="545292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18900000" flipV="1">
              <a:off x="3663083" y="54506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8900000" flipV="1">
              <a:off x="3589947" y="544951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18900000" flipV="1">
              <a:off x="3506150" y="544406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8900000" flipV="1">
              <a:off x="3426479" y="5446541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8900000" flipV="1">
              <a:off x="3356369" y="5445405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8100000" flipV="1">
              <a:off x="3330023" y="540588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8100000" flipV="1">
              <a:off x="3329421" y="534952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8100000" flipV="1">
              <a:off x="3332371" y="529109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8100000" flipV="1">
              <a:off x="4203252" y="546737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8100000" flipV="1">
              <a:off x="4297775" y="5507248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8100000" flipV="1">
              <a:off x="4392463" y="5540463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8100000" flipV="1">
              <a:off x="4480532" y="5584056"/>
              <a:ext cx="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8100000" flipV="1">
              <a:off x="3355327" y="5207351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8100000" flipV="1">
              <a:off x="3351445" y="514044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8100000" flipV="1">
              <a:off x="3355327" y="506366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8100000" flipV="1">
              <a:off x="3347750" y="499675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8100000" flipV="1">
              <a:off x="3356142" y="491739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8900000" flipV="1">
              <a:off x="3340161" y="480859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18900000" flipV="1">
              <a:off x="3343393" y="473180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8900000" flipV="1">
              <a:off x="3340161" y="46648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18900000" flipV="1">
              <a:off x="3341141" y="458569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18900000" flipV="1">
              <a:off x="3390852" y="4479481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18900000" flipV="1">
              <a:off x="3288644" y="4148136"/>
              <a:ext cx="10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8900000" flipV="1">
              <a:off x="3308012" y="4111980"/>
              <a:ext cx="9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8900000" flipV="1">
              <a:off x="3315654" y="4069715"/>
              <a:ext cx="90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8900000" flipV="1">
              <a:off x="3335022" y="4033559"/>
              <a:ext cx="79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8900000" flipV="1">
              <a:off x="3391624" y="4084054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18900000" flipV="1">
              <a:off x="3403558" y="405533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18900000" flipV="1">
              <a:off x="3413452" y="4012582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8900000" flipV="1">
              <a:off x="3425386" y="3983860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18900000" flipV="1">
              <a:off x="3445084" y="3945259"/>
              <a:ext cx="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8900000" flipV="1">
              <a:off x="3812257" y="4106244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V="1">
              <a:off x="3993679" y="3757580"/>
              <a:ext cx="296425" cy="29577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8900000" flipV="1">
              <a:off x="4091456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18900000" flipV="1">
              <a:off x="4166523" y="387171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8900000" flipV="1">
              <a:off x="4240176" y="3874917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18900000" flipV="1">
              <a:off x="4311953" y="3875761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18900000" flipV="1">
              <a:off x="4385607" y="387551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8900000" flipV="1">
              <a:off x="4460673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18900000" flipV="1">
              <a:off x="4534326" y="3878546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18900000" flipV="1">
              <a:off x="4614710" y="387213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18900000" flipV="1">
              <a:off x="4688363" y="3875339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8900000" flipV="1">
              <a:off x="4763430" y="387171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8100000" flipV="1">
              <a:off x="4821719" y="3881281"/>
              <a:ext cx="34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8100000" flipV="1">
              <a:off x="4847404" y="390121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rot="8100000" flipV="1">
              <a:off x="4892825" y="3917152"/>
              <a:ext cx="43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8100000" flipV="1">
              <a:off x="4906436" y="3938979"/>
              <a:ext cx="50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8100000" flipV="1">
              <a:off x="4918633" y="3967642"/>
              <a:ext cx="575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8100000" flipV="1">
              <a:off x="4922764" y="3993942"/>
              <a:ext cx="64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18900000" flipV="1">
              <a:off x="5272969" y="3882597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18900000" flipV="1">
              <a:off x="5363852" y="391715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18900000" flipV="1">
              <a:off x="5444420" y="3949444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8100000" flipV="1">
              <a:off x="4957303" y="415294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8100000" flipV="1">
              <a:off x="4960568" y="4219363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8100000" flipV="1">
              <a:off x="4957303" y="4285748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8100000" flipV="1">
              <a:off x="4958999" y="4284537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8100000" flipV="1">
              <a:off x="4955734" y="4350922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rot="8100000" flipV="1">
              <a:off x="4958999" y="441734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8100000" flipV="1">
              <a:off x="4961851" y="447939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8100000" flipV="1">
              <a:off x="4958586" y="454578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8100000" flipV="1">
              <a:off x="4961851" y="461219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8100000" flipV="1">
              <a:off x="4958586" y="467858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8100000" flipV="1">
              <a:off x="4954451" y="468246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8100000" flipV="1">
              <a:off x="4956354" y="475146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8100000" flipV="1">
              <a:off x="5002990" y="4806502"/>
              <a:ext cx="34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8100000" flipV="1">
              <a:off x="5081332" y="4841706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8100000" flipV="1">
              <a:off x="5173516" y="4875856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8900000" flipV="1">
              <a:off x="4086804" y="224864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18900000" flipV="1">
              <a:off x="4160457" y="225185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rot="18900000" flipV="1">
              <a:off x="4231840" y="224822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18900000" flipV="1">
              <a:off x="4305494" y="225143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18900000" flipV="1">
              <a:off x="4381426" y="2252278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rot="18900000" flipV="1">
              <a:off x="4454607" y="225548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18900000" flipV="1">
              <a:off x="4529674" y="225185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rot="18900000" flipV="1">
              <a:off x="4603327" y="225506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rot="18900000" flipV="1">
              <a:off x="4606219" y="2070458"/>
              <a:ext cx="791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rot="18900000" flipV="1">
              <a:off x="4699844" y="2111849"/>
              <a:ext cx="683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8900000" flipV="1">
              <a:off x="4790726" y="2146403"/>
              <a:ext cx="57599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8100000" flipV="1">
              <a:off x="4879658" y="2191107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8100000" flipV="1">
              <a:off x="4970982" y="2220731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8100000" flipV="1">
              <a:off x="5055072" y="224494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8100000" flipV="1">
              <a:off x="5106889" y="2243153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8100000" flipV="1">
              <a:off x="5167493" y="2246782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8100000" flipV="1">
              <a:off x="5227991" y="2254040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8100000" flipV="1">
              <a:off x="5328004" y="2261244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8100000" flipV="1">
              <a:off x="5404144" y="2289081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8100000" flipV="1">
              <a:off x="5487822" y="2322335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8100000" flipV="1">
              <a:off x="4048298" y="2239469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8100000" flipV="1">
              <a:off x="4001704" y="2229477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8100000" flipV="1">
              <a:off x="3945596" y="2222219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8100000" flipV="1">
              <a:off x="3913441" y="219689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8100000" flipV="1">
              <a:off x="3877151" y="216256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8100000" flipV="1">
              <a:off x="3848234" y="212367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8100000" flipV="1">
              <a:off x="3814253" y="2083999"/>
              <a:ext cx="23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8100000" flipV="1">
              <a:off x="3791631" y="2036043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8100000" flipV="1">
              <a:off x="3760956" y="198556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8100000" flipV="1">
              <a:off x="3762151" y="1926306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8100000" flipV="1">
              <a:off x="3762623" y="1863267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8100000" flipV="1">
              <a:off x="3754893" y="1804283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8100000" flipV="1">
              <a:off x="3754893" y="1741245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8100000" flipV="1">
              <a:off x="3733135" y="166146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18900000" flipV="1">
              <a:off x="3660856" y="1381232"/>
              <a:ext cx="93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18900000" flipV="1">
              <a:off x="4049721" y="1256340"/>
              <a:ext cx="54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18900000" flipV="1">
              <a:off x="4174962" y="127460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18900000" flipV="1">
              <a:off x="4267953" y="1310289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18900000" flipV="1">
              <a:off x="4347828" y="133460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18900000" flipV="1">
              <a:off x="4431453" y="1368778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8900000" flipV="1">
              <a:off x="3749621" y="1528498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18900000" flipV="1">
              <a:off x="4090651" y="1173370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8900000" flipV="1">
              <a:off x="3760164" y="1486418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18900000" flipV="1">
              <a:off x="4117355" y="1131610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18900000" flipV="1">
              <a:off x="3761808" y="1434693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8900000" flipV="1">
              <a:off x="4135340" y="109716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18900000" flipV="1">
              <a:off x="3767080" y="1374956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18900000" flipV="1">
              <a:off x="3767080" y="1308174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8900000" flipV="1">
              <a:off x="3736405" y="12508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8900000" flipV="1">
              <a:off x="3690713" y="1191294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18900000" flipV="1">
              <a:off x="3655344" y="1162262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18900000" flipV="1">
              <a:off x="3604538" y="1145480"/>
              <a:ext cx="28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rot="18900000" flipV="1">
              <a:off x="3609688" y="1126521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18900000" flipV="1">
              <a:off x="3629133" y="1084867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rot="18900000" flipV="1">
              <a:off x="4937129" y="1865615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18900000" flipV="1">
              <a:off x="4942636" y="1778819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18900000" flipV="1">
              <a:off x="4942636" y="1700731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 rot="18900000" flipV="1">
              <a:off x="4942636" y="1614380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rot="18900000" flipV="1">
              <a:off x="4942636" y="1530556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18900000" flipV="1">
              <a:off x="4942636" y="1451554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rot="18900000" flipV="1">
              <a:off x="4942636" y="1380116"/>
              <a:ext cx="39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rot="18900000" flipV="1">
              <a:off x="4958216" y="1326685"/>
              <a:ext cx="32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 rot="18900000" flipV="1">
              <a:off x="4975646" y="128758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rot="18900000" flipV="1">
              <a:off x="4988137" y="1254326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0" name="Straight Connector 639"/>
          <p:cNvCxnSpPr/>
          <p:nvPr/>
        </p:nvCxnSpPr>
        <p:spPr>
          <a:xfrm flipH="1">
            <a:off x="1724508" y="4266271"/>
            <a:ext cx="183505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>
          <a:xfrm flipH="1">
            <a:off x="1536430" y="4266271"/>
            <a:ext cx="183505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/>
        </p:nvCxnSpPr>
        <p:spPr>
          <a:xfrm rot="16200000" flipH="1">
            <a:off x="1850054" y="4209746"/>
            <a:ext cx="11305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>
          <a:xfrm rot="16200000" flipH="1">
            <a:off x="1482907" y="4209746"/>
            <a:ext cx="11305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>
          <a:xfrm rot="10800000" flipH="1">
            <a:off x="1539433" y="4155597"/>
            <a:ext cx="36700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>
          <a:xfrm rot="16200000" flipH="1">
            <a:off x="1820945" y="4141631"/>
            <a:ext cx="3391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/>
          <p:cNvCxnSpPr/>
          <p:nvPr/>
        </p:nvCxnSpPr>
        <p:spPr>
          <a:xfrm rot="16200000" flipH="1">
            <a:off x="1579843" y="4139704"/>
            <a:ext cx="3391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/>
          <p:cNvCxnSpPr/>
          <p:nvPr/>
        </p:nvCxnSpPr>
        <p:spPr>
          <a:xfrm rot="10800000" flipH="1">
            <a:off x="1569114" y="4126197"/>
            <a:ext cx="30135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/>
          <p:cNvCxnSpPr/>
          <p:nvPr/>
        </p:nvCxnSpPr>
        <p:spPr>
          <a:xfrm rot="16200000" flipH="1">
            <a:off x="1592133" y="3841955"/>
            <a:ext cx="5652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/>
          <p:cNvCxnSpPr/>
          <p:nvPr/>
        </p:nvCxnSpPr>
        <p:spPr>
          <a:xfrm rot="16200000" flipH="1">
            <a:off x="1281003" y="3845389"/>
            <a:ext cx="5652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/>
          <p:cNvCxnSpPr/>
          <p:nvPr/>
        </p:nvCxnSpPr>
        <p:spPr>
          <a:xfrm rot="10800000" flipH="1">
            <a:off x="1558113" y="3557499"/>
            <a:ext cx="32173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/>
          <p:cNvCxnSpPr/>
          <p:nvPr/>
        </p:nvCxnSpPr>
        <p:spPr>
          <a:xfrm rot="16200000" flipH="1">
            <a:off x="1556356" y="3838807"/>
            <a:ext cx="5652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/>
          <p:cNvCxnSpPr/>
          <p:nvPr/>
        </p:nvCxnSpPr>
        <p:spPr>
          <a:xfrm rot="16200000" flipH="1">
            <a:off x="1314467" y="3842882"/>
            <a:ext cx="5652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/>
          <p:cNvCxnSpPr/>
          <p:nvPr/>
        </p:nvCxnSpPr>
        <p:spPr>
          <a:xfrm rot="16200000" flipH="1">
            <a:off x="849637" y="2552373"/>
            <a:ext cx="201233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>
          <a:xfrm>
            <a:off x="1582932" y="1545895"/>
            <a:ext cx="1" cy="2007107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/>
          <p:nvPr/>
        </p:nvCxnSpPr>
        <p:spPr>
          <a:xfrm rot="10800000" flipH="1">
            <a:off x="1594566" y="1546382"/>
            <a:ext cx="25231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>
          <a:xfrm rot="10800000" flipH="1">
            <a:off x="1719550" y="1274151"/>
            <a:ext cx="6881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 rot="10800000" flipH="1">
            <a:off x="1648781" y="1274151"/>
            <a:ext cx="6881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>
          <a:xfrm rot="16200000" flipH="1">
            <a:off x="1511627" y="1411192"/>
            <a:ext cx="27132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/>
          <p:nvPr/>
        </p:nvCxnSpPr>
        <p:spPr>
          <a:xfrm rot="16200000" flipH="1">
            <a:off x="1654818" y="1411001"/>
            <a:ext cx="27132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" name="Arc 665"/>
          <p:cNvSpPr/>
          <p:nvPr/>
        </p:nvSpPr>
        <p:spPr>
          <a:xfrm rot="10800000" flipH="1">
            <a:off x="1668726" y="1104808"/>
            <a:ext cx="110103" cy="22611"/>
          </a:xfrm>
          <a:prstGeom prst="arc">
            <a:avLst>
              <a:gd name="adj1" fmla="val 139582"/>
              <a:gd name="adj2" fmla="val 1082739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709"/>
          <p:cNvGrpSpPr>
            <a:grpSpLocks noChangeAspect="1"/>
          </p:cNvGrpSpPr>
          <p:nvPr/>
        </p:nvGrpSpPr>
        <p:grpSpPr>
          <a:xfrm>
            <a:off x="1204926" y="4264994"/>
            <a:ext cx="1035521" cy="653868"/>
            <a:chOff x="6303962" y="2727030"/>
            <a:chExt cx="2840038" cy="1789406"/>
          </a:xfrm>
        </p:grpSpPr>
        <p:sp>
          <p:nvSpPr>
            <p:cNvPr id="668" name="Line 5"/>
            <p:cNvSpPr>
              <a:spLocks noChangeShapeType="1"/>
            </p:cNvSpPr>
            <p:nvPr/>
          </p:nvSpPr>
          <p:spPr bwMode="auto">
            <a:xfrm flipH="1">
              <a:off x="7621587" y="3279773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9" name="Line 6"/>
            <p:cNvSpPr>
              <a:spLocks noChangeShapeType="1"/>
            </p:cNvSpPr>
            <p:nvPr/>
          </p:nvSpPr>
          <p:spPr bwMode="auto">
            <a:xfrm>
              <a:off x="9143999" y="2833685"/>
              <a:ext cx="0" cy="206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0" name="Line 7"/>
            <p:cNvSpPr>
              <a:spLocks noChangeShapeType="1"/>
            </p:cNvSpPr>
            <p:nvPr/>
          </p:nvSpPr>
          <p:spPr bwMode="auto">
            <a:xfrm flipH="1">
              <a:off x="6459537" y="4516435"/>
              <a:ext cx="12652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1" name="Line 8"/>
            <p:cNvSpPr>
              <a:spLocks noChangeShapeType="1"/>
            </p:cNvSpPr>
            <p:nvPr/>
          </p:nvSpPr>
          <p:spPr bwMode="auto">
            <a:xfrm flipH="1">
              <a:off x="6303962" y="2833685"/>
              <a:ext cx="1420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2" name="Freeform 671"/>
            <p:cNvSpPr>
              <a:spLocks/>
            </p:cNvSpPr>
            <p:nvPr/>
          </p:nvSpPr>
          <p:spPr bwMode="auto">
            <a:xfrm>
              <a:off x="6376987" y="3113085"/>
              <a:ext cx="73025" cy="30163"/>
            </a:xfrm>
            <a:custGeom>
              <a:avLst/>
              <a:gdLst>
                <a:gd name="T0" fmla="*/ 0 w 46"/>
                <a:gd name="T1" fmla="*/ 0 h 19"/>
                <a:gd name="T2" fmla="*/ 6 w 46"/>
                <a:gd name="T3" fmla="*/ 5 h 19"/>
                <a:gd name="T4" fmla="*/ 12 w 46"/>
                <a:gd name="T5" fmla="*/ 9 h 19"/>
                <a:gd name="T6" fmla="*/ 18 w 46"/>
                <a:gd name="T7" fmla="*/ 13 h 19"/>
                <a:gd name="T8" fmla="*/ 25 w 46"/>
                <a:gd name="T9" fmla="*/ 15 h 19"/>
                <a:gd name="T10" fmla="*/ 31 w 46"/>
                <a:gd name="T11" fmla="*/ 17 h 19"/>
                <a:gd name="T12" fmla="*/ 39 w 46"/>
                <a:gd name="T13" fmla="*/ 18 h 19"/>
                <a:gd name="T14" fmla="*/ 46 w 46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6" y="5"/>
                  </a:lnTo>
                  <a:lnTo>
                    <a:pt x="12" y="9"/>
                  </a:lnTo>
                  <a:lnTo>
                    <a:pt x="18" y="13"/>
                  </a:lnTo>
                  <a:lnTo>
                    <a:pt x="25" y="15"/>
                  </a:lnTo>
                  <a:lnTo>
                    <a:pt x="31" y="17"/>
                  </a:lnTo>
                  <a:lnTo>
                    <a:pt x="39" y="18"/>
                  </a:lnTo>
                  <a:lnTo>
                    <a:pt x="46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4" name="Line 11"/>
            <p:cNvSpPr>
              <a:spLocks noChangeShapeType="1"/>
            </p:cNvSpPr>
            <p:nvPr/>
          </p:nvSpPr>
          <p:spPr bwMode="auto">
            <a:xfrm flipV="1">
              <a:off x="6459537" y="3246435"/>
              <a:ext cx="0" cy="127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5" name="Line 12"/>
            <p:cNvSpPr>
              <a:spLocks noChangeShapeType="1"/>
            </p:cNvSpPr>
            <p:nvPr/>
          </p:nvSpPr>
          <p:spPr bwMode="auto">
            <a:xfrm flipV="1">
              <a:off x="7621587" y="3143248"/>
              <a:ext cx="0" cy="137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6" name="Line 13"/>
            <p:cNvSpPr>
              <a:spLocks noChangeShapeType="1"/>
            </p:cNvSpPr>
            <p:nvPr/>
          </p:nvSpPr>
          <p:spPr bwMode="auto">
            <a:xfrm>
              <a:off x="6303962" y="2833685"/>
              <a:ext cx="0" cy="206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7" name="Freeform 676"/>
            <p:cNvSpPr>
              <a:spLocks/>
            </p:cNvSpPr>
            <p:nvPr/>
          </p:nvSpPr>
          <p:spPr bwMode="auto">
            <a:xfrm>
              <a:off x="8999537" y="3113085"/>
              <a:ext cx="73025" cy="30163"/>
            </a:xfrm>
            <a:custGeom>
              <a:avLst/>
              <a:gdLst>
                <a:gd name="T0" fmla="*/ 0 w 46"/>
                <a:gd name="T1" fmla="*/ 19 h 19"/>
                <a:gd name="T2" fmla="*/ 7 w 46"/>
                <a:gd name="T3" fmla="*/ 18 h 19"/>
                <a:gd name="T4" fmla="*/ 15 w 46"/>
                <a:gd name="T5" fmla="*/ 17 h 19"/>
                <a:gd name="T6" fmla="*/ 21 w 46"/>
                <a:gd name="T7" fmla="*/ 15 h 19"/>
                <a:gd name="T8" fmla="*/ 28 w 46"/>
                <a:gd name="T9" fmla="*/ 13 h 19"/>
                <a:gd name="T10" fmla="*/ 34 w 46"/>
                <a:gd name="T11" fmla="*/ 9 h 19"/>
                <a:gd name="T12" fmla="*/ 40 w 46"/>
                <a:gd name="T13" fmla="*/ 5 h 19"/>
                <a:gd name="T14" fmla="*/ 46 w 46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9">
                  <a:moveTo>
                    <a:pt x="0" y="19"/>
                  </a:moveTo>
                  <a:lnTo>
                    <a:pt x="7" y="18"/>
                  </a:lnTo>
                  <a:lnTo>
                    <a:pt x="15" y="17"/>
                  </a:lnTo>
                  <a:lnTo>
                    <a:pt x="21" y="15"/>
                  </a:lnTo>
                  <a:lnTo>
                    <a:pt x="28" y="13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8" name="Line 15"/>
            <p:cNvSpPr>
              <a:spLocks noChangeShapeType="1"/>
            </p:cNvSpPr>
            <p:nvPr/>
          </p:nvSpPr>
          <p:spPr bwMode="auto">
            <a:xfrm>
              <a:off x="8220898" y="2730498"/>
              <a:ext cx="0" cy="10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9" name="Line 16"/>
            <p:cNvSpPr>
              <a:spLocks noChangeShapeType="1"/>
            </p:cNvSpPr>
            <p:nvPr/>
          </p:nvSpPr>
          <p:spPr bwMode="auto">
            <a:xfrm flipH="1">
              <a:off x="6450012" y="3143248"/>
              <a:ext cx="1274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0" name="Line 17"/>
            <p:cNvSpPr>
              <a:spLocks noChangeShapeType="1"/>
            </p:cNvSpPr>
            <p:nvPr/>
          </p:nvSpPr>
          <p:spPr bwMode="auto">
            <a:xfrm flipH="1">
              <a:off x="6303962" y="3040060"/>
              <a:ext cx="14208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1" name="Line 18"/>
            <p:cNvSpPr>
              <a:spLocks noChangeShapeType="1"/>
            </p:cNvSpPr>
            <p:nvPr/>
          </p:nvSpPr>
          <p:spPr bwMode="auto">
            <a:xfrm flipH="1">
              <a:off x="7247034" y="2727030"/>
              <a:ext cx="9799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82" name="Freeform 681"/>
            <p:cNvSpPr>
              <a:spLocks/>
            </p:cNvSpPr>
            <p:nvPr/>
          </p:nvSpPr>
          <p:spPr bwMode="auto">
            <a:xfrm>
              <a:off x="8888412" y="3143248"/>
              <a:ext cx="101600" cy="103188"/>
            </a:xfrm>
            <a:custGeom>
              <a:avLst/>
              <a:gdLst>
                <a:gd name="T0" fmla="*/ 64 w 64"/>
                <a:gd name="T1" fmla="*/ 65 h 65"/>
                <a:gd name="T2" fmla="*/ 64 w 64"/>
                <a:gd name="T3" fmla="*/ 58 h 65"/>
                <a:gd name="T4" fmla="*/ 63 w 64"/>
                <a:gd name="T5" fmla="*/ 51 h 65"/>
                <a:gd name="T6" fmla="*/ 61 w 64"/>
                <a:gd name="T7" fmla="*/ 45 h 65"/>
                <a:gd name="T8" fmla="*/ 59 w 64"/>
                <a:gd name="T9" fmla="*/ 38 h 65"/>
                <a:gd name="T10" fmla="*/ 56 w 64"/>
                <a:gd name="T11" fmla="*/ 32 h 65"/>
                <a:gd name="T12" fmla="*/ 52 w 64"/>
                <a:gd name="T13" fmla="*/ 27 h 65"/>
                <a:gd name="T14" fmla="*/ 48 w 64"/>
                <a:gd name="T15" fmla="*/ 21 h 65"/>
                <a:gd name="T16" fmla="*/ 43 w 64"/>
                <a:gd name="T17" fmla="*/ 16 h 65"/>
                <a:gd name="T18" fmla="*/ 38 w 64"/>
                <a:gd name="T19" fmla="*/ 12 h 65"/>
                <a:gd name="T20" fmla="*/ 32 w 64"/>
                <a:gd name="T21" fmla="*/ 9 h 65"/>
                <a:gd name="T22" fmla="*/ 26 w 64"/>
                <a:gd name="T23" fmla="*/ 6 h 65"/>
                <a:gd name="T24" fmla="*/ 20 w 64"/>
                <a:gd name="T25" fmla="*/ 3 h 65"/>
                <a:gd name="T26" fmla="*/ 13 w 64"/>
                <a:gd name="T27" fmla="*/ 1 h 65"/>
                <a:gd name="T28" fmla="*/ 7 w 64"/>
                <a:gd name="T29" fmla="*/ 0 h 65"/>
                <a:gd name="T30" fmla="*/ 0 w 64"/>
                <a:gd name="T3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64" y="65"/>
                  </a:moveTo>
                  <a:lnTo>
                    <a:pt x="64" y="58"/>
                  </a:lnTo>
                  <a:lnTo>
                    <a:pt x="63" y="51"/>
                  </a:lnTo>
                  <a:lnTo>
                    <a:pt x="61" y="45"/>
                  </a:lnTo>
                  <a:lnTo>
                    <a:pt x="59" y="38"/>
                  </a:lnTo>
                  <a:lnTo>
                    <a:pt x="56" y="32"/>
                  </a:lnTo>
                  <a:lnTo>
                    <a:pt x="52" y="27"/>
                  </a:lnTo>
                  <a:lnTo>
                    <a:pt x="48" y="21"/>
                  </a:lnTo>
                  <a:lnTo>
                    <a:pt x="43" y="16"/>
                  </a:lnTo>
                  <a:lnTo>
                    <a:pt x="38" y="12"/>
                  </a:lnTo>
                  <a:lnTo>
                    <a:pt x="32" y="9"/>
                  </a:lnTo>
                  <a:lnTo>
                    <a:pt x="26" y="6"/>
                  </a:lnTo>
                  <a:lnTo>
                    <a:pt x="20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3" name="Line 20"/>
            <p:cNvSpPr>
              <a:spLocks noChangeShapeType="1"/>
            </p:cNvSpPr>
            <p:nvPr/>
          </p:nvSpPr>
          <p:spPr bwMode="auto">
            <a:xfrm>
              <a:off x="7724774" y="3279773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4" name="Freeform 683"/>
            <p:cNvSpPr>
              <a:spLocks/>
            </p:cNvSpPr>
            <p:nvPr/>
          </p:nvSpPr>
          <p:spPr bwMode="auto">
            <a:xfrm>
              <a:off x="6459537" y="3143248"/>
              <a:ext cx="101600" cy="103188"/>
            </a:xfrm>
            <a:custGeom>
              <a:avLst/>
              <a:gdLst>
                <a:gd name="T0" fmla="*/ 64 w 64"/>
                <a:gd name="T1" fmla="*/ 0 h 65"/>
                <a:gd name="T2" fmla="*/ 57 w 64"/>
                <a:gd name="T3" fmla="*/ 0 h 65"/>
                <a:gd name="T4" fmla="*/ 51 w 64"/>
                <a:gd name="T5" fmla="*/ 1 h 65"/>
                <a:gd name="T6" fmla="*/ 44 w 64"/>
                <a:gd name="T7" fmla="*/ 3 h 65"/>
                <a:gd name="T8" fmla="*/ 38 w 64"/>
                <a:gd name="T9" fmla="*/ 6 h 65"/>
                <a:gd name="T10" fmla="*/ 32 w 64"/>
                <a:gd name="T11" fmla="*/ 9 h 65"/>
                <a:gd name="T12" fmla="*/ 26 w 64"/>
                <a:gd name="T13" fmla="*/ 12 h 65"/>
                <a:gd name="T14" fmla="*/ 21 w 64"/>
                <a:gd name="T15" fmla="*/ 16 h 65"/>
                <a:gd name="T16" fmla="*/ 16 w 64"/>
                <a:gd name="T17" fmla="*/ 21 h 65"/>
                <a:gd name="T18" fmla="*/ 12 w 64"/>
                <a:gd name="T19" fmla="*/ 27 h 65"/>
                <a:gd name="T20" fmla="*/ 8 w 64"/>
                <a:gd name="T21" fmla="*/ 32 h 65"/>
                <a:gd name="T22" fmla="*/ 5 w 64"/>
                <a:gd name="T23" fmla="*/ 38 h 65"/>
                <a:gd name="T24" fmla="*/ 3 w 64"/>
                <a:gd name="T25" fmla="*/ 45 h 65"/>
                <a:gd name="T26" fmla="*/ 1 w 64"/>
                <a:gd name="T27" fmla="*/ 51 h 65"/>
                <a:gd name="T28" fmla="*/ 0 w 64"/>
                <a:gd name="T29" fmla="*/ 58 h 65"/>
                <a:gd name="T30" fmla="*/ 0 w 64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5">
                  <a:moveTo>
                    <a:pt x="64" y="0"/>
                  </a:moveTo>
                  <a:lnTo>
                    <a:pt x="57" y="0"/>
                  </a:lnTo>
                  <a:lnTo>
                    <a:pt x="51" y="1"/>
                  </a:lnTo>
                  <a:lnTo>
                    <a:pt x="44" y="3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2" y="27"/>
                  </a:lnTo>
                  <a:lnTo>
                    <a:pt x="8" y="32"/>
                  </a:lnTo>
                  <a:lnTo>
                    <a:pt x="5" y="38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6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5" name="Line 22"/>
            <p:cNvSpPr>
              <a:spLocks noChangeShapeType="1"/>
            </p:cNvSpPr>
            <p:nvPr/>
          </p:nvSpPr>
          <p:spPr bwMode="auto">
            <a:xfrm flipH="1" flipV="1">
              <a:off x="6303962" y="3040060"/>
              <a:ext cx="73025" cy="73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6" name="Line 23"/>
            <p:cNvSpPr>
              <a:spLocks noChangeShapeType="1"/>
            </p:cNvSpPr>
            <p:nvPr/>
          </p:nvSpPr>
          <p:spPr bwMode="auto">
            <a:xfrm>
              <a:off x="7250750" y="2730498"/>
              <a:ext cx="0" cy="10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7" name="Line 24"/>
            <p:cNvSpPr>
              <a:spLocks noChangeShapeType="1"/>
            </p:cNvSpPr>
            <p:nvPr/>
          </p:nvSpPr>
          <p:spPr bwMode="auto">
            <a:xfrm flipV="1">
              <a:off x="7827962" y="3143248"/>
              <a:ext cx="0" cy="1373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8" name="Line 25"/>
            <p:cNvSpPr>
              <a:spLocks noChangeShapeType="1"/>
            </p:cNvSpPr>
            <p:nvPr/>
          </p:nvSpPr>
          <p:spPr bwMode="auto">
            <a:xfrm flipV="1">
              <a:off x="9072562" y="3040060"/>
              <a:ext cx="71438" cy="73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9" name="Line 26"/>
            <p:cNvSpPr>
              <a:spLocks noChangeShapeType="1"/>
            </p:cNvSpPr>
            <p:nvPr/>
          </p:nvSpPr>
          <p:spPr bwMode="auto">
            <a:xfrm>
              <a:off x="7724774" y="2833685"/>
              <a:ext cx="1419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0" name="Line 27"/>
            <p:cNvSpPr>
              <a:spLocks noChangeShapeType="1"/>
            </p:cNvSpPr>
            <p:nvPr/>
          </p:nvSpPr>
          <p:spPr bwMode="auto">
            <a:xfrm>
              <a:off x="7724774" y="3040060"/>
              <a:ext cx="1419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1" name="Line 28"/>
            <p:cNvSpPr>
              <a:spLocks noChangeShapeType="1"/>
            </p:cNvSpPr>
            <p:nvPr/>
          </p:nvSpPr>
          <p:spPr bwMode="auto">
            <a:xfrm>
              <a:off x="7724774" y="3143248"/>
              <a:ext cx="1274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2" name="Line 29"/>
            <p:cNvSpPr>
              <a:spLocks noChangeShapeType="1"/>
            </p:cNvSpPr>
            <p:nvPr/>
          </p:nvSpPr>
          <p:spPr bwMode="auto">
            <a:xfrm flipV="1">
              <a:off x="8990012" y="3246435"/>
              <a:ext cx="0" cy="1270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3" name="Line 30"/>
            <p:cNvSpPr>
              <a:spLocks noChangeShapeType="1"/>
            </p:cNvSpPr>
            <p:nvPr/>
          </p:nvSpPr>
          <p:spPr bwMode="auto">
            <a:xfrm>
              <a:off x="7724774" y="4516435"/>
              <a:ext cx="12652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" name="Group 750"/>
          <p:cNvGrpSpPr>
            <a:grpSpLocks noChangeAspect="1"/>
          </p:cNvGrpSpPr>
          <p:nvPr/>
        </p:nvGrpSpPr>
        <p:grpSpPr>
          <a:xfrm>
            <a:off x="909296" y="4361344"/>
            <a:ext cx="1564051" cy="626424"/>
            <a:chOff x="5781936" y="2058128"/>
            <a:chExt cx="2219729" cy="906741"/>
          </a:xfrm>
        </p:grpSpPr>
        <p:cxnSp>
          <p:nvCxnSpPr>
            <p:cNvPr id="713" name="Straight Connector 712"/>
            <p:cNvCxnSpPr/>
            <p:nvPr/>
          </p:nvCxnSpPr>
          <p:spPr>
            <a:xfrm rot="10800000">
              <a:off x="6010799" y="2083910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 rot="10800000">
              <a:off x="6937245" y="2083917"/>
              <a:ext cx="91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 flipV="1">
              <a:off x="6015867" y="2081858"/>
              <a:ext cx="0" cy="13428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 flipV="1">
              <a:off x="7859753" y="2079153"/>
              <a:ext cx="0" cy="12471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 rot="16200000">
              <a:off x="5780733" y="2554411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 rot="16200000">
              <a:off x="7371419" y="2561441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>
              <a:off x="5781936" y="2216440"/>
              <a:ext cx="35640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>
              <a:off x="7716675" y="2196627"/>
              <a:ext cx="2849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rot="16200000">
              <a:off x="5849959" y="2551325"/>
              <a:ext cx="80542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 rot="10800000">
              <a:off x="6245454" y="2143116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 rot="10800000">
              <a:off x="6929454" y="2143116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 rot="13500000">
              <a:off x="6167149" y="2112128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 rot="8100000" flipV="1">
              <a:off x="7596085" y="2117337"/>
              <a:ext cx="1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 rot="3600000" flipV="1">
              <a:off x="6136703" y="2147901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/>
            <p:cNvCxnSpPr/>
            <p:nvPr/>
          </p:nvCxnSpPr>
          <p:spPr>
            <a:xfrm rot="3600000" flipV="1">
              <a:off x="6055354" y="2194665"/>
              <a:ext cx="25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 rot="3600000" flipV="1">
              <a:off x="5979295" y="2245732"/>
              <a:ext cx="36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 rot="3600000" flipV="1">
              <a:off x="6086733" y="2393391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 rot="3600000" flipV="1">
              <a:off x="5999630" y="2148299"/>
              <a:ext cx="108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/>
            <p:cNvCxnSpPr/>
            <p:nvPr/>
          </p:nvCxnSpPr>
          <p:spPr>
            <a:xfrm rot="3600000" flipV="1">
              <a:off x="6086733" y="2477618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/>
            <p:cNvCxnSpPr/>
            <p:nvPr/>
          </p:nvCxnSpPr>
          <p:spPr>
            <a:xfrm rot="3600000" flipV="1">
              <a:off x="6086733" y="255538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/>
            <p:cNvCxnSpPr/>
            <p:nvPr/>
          </p:nvCxnSpPr>
          <p:spPr>
            <a:xfrm rot="3600000" flipV="1">
              <a:off x="6086733" y="2639609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 rot="3600000" flipV="1">
              <a:off x="6086733" y="2723767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 rot="3600000" flipV="1">
              <a:off x="6086733" y="2807994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 rot="3600000" flipV="1">
              <a:off x="6104009" y="2882453"/>
              <a:ext cx="16483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 rot="14400000" flipV="1">
              <a:off x="7623225" y="2141509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 rot="14400000" flipV="1">
              <a:off x="7595876" y="2219449"/>
              <a:ext cx="180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/>
            <p:nvPr/>
          </p:nvCxnSpPr>
          <p:spPr>
            <a:xfrm rot="14400000" flipV="1">
              <a:off x="7555817" y="227051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 rot="3600000" flipV="1">
              <a:off x="7573255" y="2386999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 rot="3600000" flipV="1">
              <a:off x="7573255" y="2471226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 rot="3600000" flipV="1">
              <a:off x="7573255" y="2548990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rot="3600000" flipV="1">
              <a:off x="7573255" y="2633217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 rot="3600000" flipV="1">
              <a:off x="7573255" y="2717375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 rot="3600000" flipV="1">
              <a:off x="7573255" y="2801602"/>
              <a:ext cx="21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rot="3600000" flipV="1">
              <a:off x="7582015" y="2868267"/>
              <a:ext cx="17424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 rot="14400000" flipV="1">
              <a:off x="7676369" y="214150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 rot="14400000" flipV="1">
              <a:off x="7735521" y="2141507"/>
              <a:ext cx="144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rot="14400000" flipV="1">
              <a:off x="7809623" y="2109061"/>
              <a:ext cx="72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14"/>
          <p:cNvGrpSpPr>
            <a:grpSpLocks noChangeAspect="1"/>
          </p:cNvGrpSpPr>
          <p:nvPr/>
        </p:nvGrpSpPr>
        <p:grpSpPr>
          <a:xfrm>
            <a:off x="1075421" y="1793648"/>
            <a:ext cx="1299476" cy="757713"/>
            <a:chOff x="6002718" y="2447830"/>
            <a:chExt cx="1834884" cy="757713"/>
          </a:xfrm>
        </p:grpSpPr>
        <p:cxnSp>
          <p:nvCxnSpPr>
            <p:cNvPr id="752" name="Straight Connector 751"/>
            <p:cNvCxnSpPr/>
            <p:nvPr/>
          </p:nvCxnSpPr>
          <p:spPr>
            <a:xfrm flipH="1">
              <a:off x="6002718" y="2460111"/>
              <a:ext cx="71562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H="1">
              <a:off x="7111884" y="2460117"/>
              <a:ext cx="72571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rot="16200000">
              <a:off x="5930671" y="2540786"/>
              <a:ext cx="16608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rot="16200000">
              <a:off x="7745802" y="2539834"/>
              <a:ext cx="16608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rot="16200000">
              <a:off x="7044337" y="2910875"/>
              <a:ext cx="56212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 rot="16200000">
              <a:off x="6236722" y="2912334"/>
              <a:ext cx="56212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7322216" y="2628056"/>
              <a:ext cx="1971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>
              <a:off x="6020653" y="2625417"/>
              <a:ext cx="50399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>
              <a:off x="7105340" y="3103775"/>
              <a:ext cx="209726" cy="8575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rot="19800000" flipV="1">
              <a:off x="6512777" y="3151450"/>
              <a:ext cx="21599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/>
            <p:nvPr/>
          </p:nvCxnSpPr>
          <p:spPr>
            <a:xfrm rot="16200000">
              <a:off x="6066614" y="2537128"/>
              <a:ext cx="16608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/>
            <p:nvPr/>
          </p:nvCxnSpPr>
          <p:spPr>
            <a:xfrm rot="16200000">
              <a:off x="6241964" y="2537611"/>
              <a:ext cx="16608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/>
            <p:nvPr/>
          </p:nvCxnSpPr>
          <p:spPr>
            <a:xfrm rot="18000000">
              <a:off x="5994413" y="2539036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/>
            <p:nvPr/>
          </p:nvCxnSpPr>
          <p:spPr>
            <a:xfrm rot="18000000">
              <a:off x="6046801" y="2567917"/>
              <a:ext cx="1277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/>
            <p:nvPr/>
          </p:nvCxnSpPr>
          <p:spPr>
            <a:xfrm rot="18000000">
              <a:off x="6119591" y="2599331"/>
              <a:ext cx="5110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/>
            <p:nvPr/>
          </p:nvCxnSpPr>
          <p:spPr>
            <a:xfrm rot="18000000">
              <a:off x="6002414" y="2505261"/>
              <a:ext cx="10220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/>
            <p:nvPr/>
          </p:nvCxnSpPr>
          <p:spPr>
            <a:xfrm rot="18000000">
              <a:off x="6318352" y="2537259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/>
            <p:nvPr/>
          </p:nvCxnSpPr>
          <p:spPr>
            <a:xfrm rot="18000000">
              <a:off x="6369840" y="2544013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/>
            <p:nvPr/>
          </p:nvCxnSpPr>
          <p:spPr>
            <a:xfrm flipV="1">
              <a:off x="6311601" y="2459228"/>
              <a:ext cx="101931" cy="12503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/>
            <p:nvPr/>
          </p:nvCxnSpPr>
          <p:spPr>
            <a:xfrm rot="18000000">
              <a:off x="6433007" y="2537565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/>
            <p:nvPr/>
          </p:nvCxnSpPr>
          <p:spPr>
            <a:xfrm rot="18000000">
              <a:off x="6484494" y="2544319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 rot="18000000">
              <a:off x="6496161" y="2570165"/>
              <a:ext cx="22995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 rot="18000000">
              <a:off x="6486719" y="2628953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 rot="18000000">
              <a:off x="6483142" y="2696958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 rot="18000000">
              <a:off x="6483389" y="2762609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 rot="18000000">
              <a:off x="6493114" y="2818752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/>
            <p:nvPr/>
          </p:nvCxnSpPr>
          <p:spPr>
            <a:xfrm rot="18000000">
              <a:off x="6493365" y="2884403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/>
            <p:cNvCxnSpPr/>
            <p:nvPr/>
          </p:nvCxnSpPr>
          <p:spPr>
            <a:xfrm rot="18000000">
              <a:off x="6489789" y="2952408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/>
            <p:cNvCxnSpPr/>
            <p:nvPr/>
          </p:nvCxnSpPr>
          <p:spPr>
            <a:xfrm rot="18000000">
              <a:off x="6490040" y="3018059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/>
            <p:cNvCxnSpPr/>
            <p:nvPr/>
          </p:nvCxnSpPr>
          <p:spPr>
            <a:xfrm flipH="1">
              <a:off x="7112772" y="2767026"/>
              <a:ext cx="211207" cy="259075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/>
            <p:cNvCxnSpPr/>
            <p:nvPr/>
          </p:nvCxnSpPr>
          <p:spPr>
            <a:xfrm flipH="1">
              <a:off x="7108198" y="2829987"/>
              <a:ext cx="223617" cy="27429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/>
            <p:cNvCxnSpPr/>
            <p:nvPr/>
          </p:nvCxnSpPr>
          <p:spPr>
            <a:xfrm rot="7200000">
              <a:off x="7110267" y="3008631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/>
            <p:cNvCxnSpPr/>
            <p:nvPr/>
          </p:nvCxnSpPr>
          <p:spPr>
            <a:xfrm rot="7200000">
              <a:off x="7154069" y="3052155"/>
              <a:ext cx="20440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/>
            <p:cNvCxnSpPr/>
            <p:nvPr/>
          </p:nvCxnSpPr>
          <p:spPr>
            <a:xfrm flipH="1">
              <a:off x="7106064" y="2472909"/>
              <a:ext cx="249694" cy="30628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/>
            <p:cNvCxnSpPr/>
            <p:nvPr/>
          </p:nvCxnSpPr>
          <p:spPr>
            <a:xfrm flipH="1">
              <a:off x="7106428" y="2457775"/>
              <a:ext cx="311226" cy="38176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/>
            <p:cNvCxnSpPr/>
            <p:nvPr/>
          </p:nvCxnSpPr>
          <p:spPr>
            <a:xfrm flipH="1">
              <a:off x="7104248" y="2451959"/>
              <a:ext cx="368373" cy="45186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/>
            <p:cNvCxnSpPr/>
            <p:nvPr/>
          </p:nvCxnSpPr>
          <p:spPr>
            <a:xfrm flipH="1">
              <a:off x="7104772" y="2699377"/>
              <a:ext cx="223251" cy="27385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/>
            <p:cNvCxnSpPr/>
            <p:nvPr/>
          </p:nvCxnSpPr>
          <p:spPr>
            <a:xfrm rot="18000000">
              <a:off x="7361692" y="2554085"/>
              <a:ext cx="17885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 rot="18000000">
              <a:off x="7427833" y="2582554"/>
              <a:ext cx="10220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 rot="18000000">
              <a:off x="7679771" y="2505468"/>
              <a:ext cx="10220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/>
            <p:nvPr/>
          </p:nvCxnSpPr>
          <p:spPr>
            <a:xfrm rot="18000000">
              <a:off x="7682757" y="2532949"/>
              <a:ext cx="153306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/>
            <p:cNvCxnSpPr/>
            <p:nvPr/>
          </p:nvCxnSpPr>
          <p:spPr>
            <a:xfrm rot="7200000">
              <a:off x="7716920" y="2562233"/>
              <a:ext cx="1405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/>
            <p:nvPr/>
          </p:nvCxnSpPr>
          <p:spPr>
            <a:xfrm flipH="1">
              <a:off x="7105280" y="2462008"/>
              <a:ext cx="202685" cy="24862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/>
            <p:cNvCxnSpPr/>
            <p:nvPr/>
          </p:nvCxnSpPr>
          <p:spPr>
            <a:xfrm flipH="1">
              <a:off x="7105089" y="2462142"/>
              <a:ext cx="154396" cy="18938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/>
            <p:cNvCxnSpPr/>
            <p:nvPr/>
          </p:nvCxnSpPr>
          <p:spPr>
            <a:xfrm rot="18000000">
              <a:off x="7786735" y="2601627"/>
              <a:ext cx="5110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/>
            <p:cNvCxnSpPr/>
            <p:nvPr/>
          </p:nvCxnSpPr>
          <p:spPr>
            <a:xfrm rot="7200000">
              <a:off x="6488652" y="3077788"/>
              <a:ext cx="2555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/>
            <p:nvPr/>
          </p:nvCxnSpPr>
          <p:spPr>
            <a:xfrm rot="7200000">
              <a:off x="7213908" y="3094175"/>
              <a:ext cx="1277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/>
            <p:nvPr/>
          </p:nvCxnSpPr>
          <p:spPr>
            <a:xfrm rot="7200000">
              <a:off x="6600170" y="3083672"/>
              <a:ext cx="1277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/>
            <p:nvPr/>
          </p:nvCxnSpPr>
          <p:spPr>
            <a:xfrm rot="7200000">
              <a:off x="7262565" y="3133549"/>
              <a:ext cx="7665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/>
            <p:cNvCxnSpPr>
              <a:cxnSpLocks/>
            </p:cNvCxnSpPr>
            <p:nvPr/>
          </p:nvCxnSpPr>
          <p:spPr>
            <a:xfrm flipV="1">
              <a:off x="7105044" y="2457605"/>
              <a:ext cx="89495" cy="136713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971"/>
            <p:cNvCxnSpPr/>
            <p:nvPr/>
          </p:nvCxnSpPr>
          <p:spPr>
            <a:xfrm>
              <a:off x="7681722" y="2621459"/>
              <a:ext cx="143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82"/>
          <p:cNvGrpSpPr>
            <a:grpSpLocks noChangeAspect="1"/>
          </p:cNvGrpSpPr>
          <p:nvPr/>
        </p:nvGrpSpPr>
        <p:grpSpPr>
          <a:xfrm>
            <a:off x="1619293" y="1102289"/>
            <a:ext cx="203043" cy="117066"/>
            <a:chOff x="4914861" y="3628588"/>
            <a:chExt cx="1157337" cy="665811"/>
          </a:xfrm>
        </p:grpSpPr>
        <p:sp>
          <p:nvSpPr>
            <p:cNvPr id="1084" name="Line 21"/>
            <p:cNvSpPr>
              <a:spLocks noChangeShapeType="1"/>
            </p:cNvSpPr>
            <p:nvPr/>
          </p:nvSpPr>
          <p:spPr bwMode="auto">
            <a:xfrm>
              <a:off x="4914861" y="4294399"/>
              <a:ext cx="11573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5" name="Line 22"/>
            <p:cNvSpPr>
              <a:spLocks noChangeShapeType="1"/>
            </p:cNvSpPr>
            <p:nvPr/>
          </p:nvSpPr>
          <p:spPr bwMode="auto">
            <a:xfrm flipV="1">
              <a:off x="6072198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6" name="Line 23"/>
            <p:cNvSpPr>
              <a:spLocks noChangeShapeType="1"/>
            </p:cNvSpPr>
            <p:nvPr/>
          </p:nvSpPr>
          <p:spPr bwMode="auto">
            <a:xfrm flipV="1">
              <a:off x="4914861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7" name="Freeform 24"/>
            <p:cNvSpPr>
              <a:spLocks/>
            </p:cNvSpPr>
            <p:nvPr/>
          </p:nvSpPr>
          <p:spPr bwMode="auto">
            <a:xfrm>
              <a:off x="5204685" y="3628588"/>
              <a:ext cx="577690" cy="86164"/>
            </a:xfrm>
            <a:custGeom>
              <a:avLst/>
              <a:gdLst>
                <a:gd name="T0" fmla="*/ 295 w 295"/>
                <a:gd name="T1" fmla="*/ 44 h 44"/>
                <a:gd name="T2" fmla="*/ 288 w 295"/>
                <a:gd name="T3" fmla="*/ 40 h 44"/>
                <a:gd name="T4" fmla="*/ 281 w 295"/>
                <a:gd name="T5" fmla="*/ 35 h 44"/>
                <a:gd name="T6" fmla="*/ 273 w 295"/>
                <a:gd name="T7" fmla="*/ 31 h 44"/>
                <a:gd name="T8" fmla="*/ 265 w 295"/>
                <a:gd name="T9" fmla="*/ 27 h 44"/>
                <a:gd name="T10" fmla="*/ 258 w 295"/>
                <a:gd name="T11" fmla="*/ 23 h 44"/>
                <a:gd name="T12" fmla="*/ 250 w 295"/>
                <a:gd name="T13" fmla="*/ 20 h 44"/>
                <a:gd name="T14" fmla="*/ 241 w 295"/>
                <a:gd name="T15" fmla="*/ 17 h 44"/>
                <a:gd name="T16" fmla="*/ 233 w 295"/>
                <a:gd name="T17" fmla="*/ 14 h 44"/>
                <a:gd name="T18" fmla="*/ 225 w 295"/>
                <a:gd name="T19" fmla="*/ 11 h 44"/>
                <a:gd name="T20" fmla="*/ 216 w 295"/>
                <a:gd name="T21" fmla="*/ 9 h 44"/>
                <a:gd name="T22" fmla="*/ 208 w 295"/>
                <a:gd name="T23" fmla="*/ 7 h 44"/>
                <a:gd name="T24" fmla="*/ 199 w 295"/>
                <a:gd name="T25" fmla="*/ 5 h 44"/>
                <a:gd name="T26" fmla="*/ 191 w 295"/>
                <a:gd name="T27" fmla="*/ 3 h 44"/>
                <a:gd name="T28" fmla="*/ 182 w 295"/>
                <a:gd name="T29" fmla="*/ 2 h 44"/>
                <a:gd name="T30" fmla="*/ 174 w 295"/>
                <a:gd name="T31" fmla="*/ 1 h 44"/>
                <a:gd name="T32" fmla="*/ 165 w 295"/>
                <a:gd name="T33" fmla="*/ 0 h 44"/>
                <a:gd name="T34" fmla="*/ 156 w 295"/>
                <a:gd name="T35" fmla="*/ 0 h 44"/>
                <a:gd name="T36" fmla="*/ 147 w 295"/>
                <a:gd name="T37" fmla="*/ 0 h 44"/>
                <a:gd name="T38" fmla="*/ 139 w 295"/>
                <a:gd name="T39" fmla="*/ 0 h 44"/>
                <a:gd name="T40" fmla="*/ 130 w 295"/>
                <a:gd name="T41" fmla="*/ 0 h 44"/>
                <a:gd name="T42" fmla="*/ 121 w 295"/>
                <a:gd name="T43" fmla="*/ 1 h 44"/>
                <a:gd name="T44" fmla="*/ 113 w 295"/>
                <a:gd name="T45" fmla="*/ 2 h 44"/>
                <a:gd name="T46" fmla="*/ 104 w 295"/>
                <a:gd name="T47" fmla="*/ 3 h 44"/>
                <a:gd name="T48" fmla="*/ 96 w 295"/>
                <a:gd name="T49" fmla="*/ 5 h 44"/>
                <a:gd name="T50" fmla="*/ 87 w 295"/>
                <a:gd name="T51" fmla="*/ 7 h 44"/>
                <a:gd name="T52" fmla="*/ 79 w 295"/>
                <a:gd name="T53" fmla="*/ 9 h 44"/>
                <a:gd name="T54" fmla="*/ 70 w 295"/>
                <a:gd name="T55" fmla="*/ 11 h 44"/>
                <a:gd name="T56" fmla="*/ 62 w 295"/>
                <a:gd name="T57" fmla="*/ 14 h 44"/>
                <a:gd name="T58" fmla="*/ 54 w 295"/>
                <a:gd name="T59" fmla="*/ 17 h 44"/>
                <a:gd name="T60" fmla="*/ 46 w 295"/>
                <a:gd name="T61" fmla="*/ 20 h 44"/>
                <a:gd name="T62" fmla="*/ 38 w 295"/>
                <a:gd name="T63" fmla="*/ 23 h 44"/>
                <a:gd name="T64" fmla="*/ 30 w 295"/>
                <a:gd name="T65" fmla="*/ 27 h 44"/>
                <a:gd name="T66" fmla="*/ 22 w 295"/>
                <a:gd name="T67" fmla="*/ 31 h 44"/>
                <a:gd name="T68" fmla="*/ 14 w 295"/>
                <a:gd name="T69" fmla="*/ 35 h 44"/>
                <a:gd name="T70" fmla="*/ 7 w 295"/>
                <a:gd name="T71" fmla="*/ 40 h 44"/>
                <a:gd name="T72" fmla="*/ 0 w 295"/>
                <a:gd name="T7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5" h="44">
                  <a:moveTo>
                    <a:pt x="295" y="44"/>
                  </a:moveTo>
                  <a:lnTo>
                    <a:pt x="288" y="40"/>
                  </a:lnTo>
                  <a:lnTo>
                    <a:pt x="281" y="35"/>
                  </a:lnTo>
                  <a:lnTo>
                    <a:pt x="273" y="31"/>
                  </a:lnTo>
                  <a:lnTo>
                    <a:pt x="265" y="27"/>
                  </a:lnTo>
                  <a:lnTo>
                    <a:pt x="258" y="23"/>
                  </a:lnTo>
                  <a:lnTo>
                    <a:pt x="250" y="20"/>
                  </a:lnTo>
                  <a:lnTo>
                    <a:pt x="241" y="17"/>
                  </a:lnTo>
                  <a:lnTo>
                    <a:pt x="233" y="14"/>
                  </a:lnTo>
                  <a:lnTo>
                    <a:pt x="225" y="11"/>
                  </a:lnTo>
                  <a:lnTo>
                    <a:pt x="216" y="9"/>
                  </a:lnTo>
                  <a:lnTo>
                    <a:pt x="208" y="7"/>
                  </a:lnTo>
                  <a:lnTo>
                    <a:pt x="199" y="5"/>
                  </a:lnTo>
                  <a:lnTo>
                    <a:pt x="191" y="3"/>
                  </a:lnTo>
                  <a:lnTo>
                    <a:pt x="182" y="2"/>
                  </a:lnTo>
                  <a:lnTo>
                    <a:pt x="174" y="1"/>
                  </a:lnTo>
                  <a:lnTo>
                    <a:pt x="165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0" y="0"/>
                  </a:lnTo>
                  <a:lnTo>
                    <a:pt x="121" y="1"/>
                  </a:lnTo>
                  <a:lnTo>
                    <a:pt x="113" y="2"/>
                  </a:lnTo>
                  <a:lnTo>
                    <a:pt x="104" y="3"/>
                  </a:lnTo>
                  <a:lnTo>
                    <a:pt x="96" y="5"/>
                  </a:lnTo>
                  <a:lnTo>
                    <a:pt x="87" y="7"/>
                  </a:lnTo>
                  <a:lnTo>
                    <a:pt x="79" y="9"/>
                  </a:lnTo>
                  <a:lnTo>
                    <a:pt x="70" y="11"/>
                  </a:lnTo>
                  <a:lnTo>
                    <a:pt x="62" y="14"/>
                  </a:lnTo>
                  <a:lnTo>
                    <a:pt x="54" y="17"/>
                  </a:lnTo>
                  <a:lnTo>
                    <a:pt x="46" y="20"/>
                  </a:lnTo>
                  <a:lnTo>
                    <a:pt x="38" y="23"/>
                  </a:lnTo>
                  <a:lnTo>
                    <a:pt x="30" y="27"/>
                  </a:lnTo>
                  <a:lnTo>
                    <a:pt x="22" y="31"/>
                  </a:lnTo>
                  <a:lnTo>
                    <a:pt x="14" y="35"/>
                  </a:lnTo>
                  <a:lnTo>
                    <a:pt x="7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8" name="Freeform 25"/>
            <p:cNvSpPr>
              <a:spLocks/>
            </p:cNvSpPr>
            <p:nvPr/>
          </p:nvSpPr>
          <p:spPr bwMode="auto">
            <a:xfrm>
              <a:off x="5782374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6 w 148"/>
                <a:gd name="T3" fmla="*/ 40 h 44"/>
                <a:gd name="T4" fmla="*/ 143 w 148"/>
                <a:gd name="T5" fmla="*/ 36 h 44"/>
                <a:gd name="T6" fmla="*/ 141 w 148"/>
                <a:gd name="T7" fmla="*/ 32 h 44"/>
                <a:gd name="T8" fmla="*/ 137 w 148"/>
                <a:gd name="T9" fmla="*/ 28 h 44"/>
                <a:gd name="T10" fmla="*/ 134 w 148"/>
                <a:gd name="T11" fmla="*/ 25 h 44"/>
                <a:gd name="T12" fmla="*/ 131 w 148"/>
                <a:gd name="T13" fmla="*/ 21 h 44"/>
                <a:gd name="T14" fmla="*/ 127 w 148"/>
                <a:gd name="T15" fmla="*/ 18 h 44"/>
                <a:gd name="T16" fmla="*/ 123 w 148"/>
                <a:gd name="T17" fmla="*/ 15 h 44"/>
                <a:gd name="T18" fmla="*/ 119 w 148"/>
                <a:gd name="T19" fmla="*/ 12 h 44"/>
                <a:gd name="T20" fmla="*/ 115 w 148"/>
                <a:gd name="T21" fmla="*/ 10 h 44"/>
                <a:gd name="T22" fmla="*/ 110 w 148"/>
                <a:gd name="T23" fmla="*/ 8 h 44"/>
                <a:gd name="T24" fmla="*/ 106 w 148"/>
                <a:gd name="T25" fmla="*/ 6 h 44"/>
                <a:gd name="T26" fmla="*/ 101 w 148"/>
                <a:gd name="T27" fmla="*/ 4 h 44"/>
                <a:gd name="T28" fmla="*/ 96 w 148"/>
                <a:gd name="T29" fmla="*/ 2 h 44"/>
                <a:gd name="T30" fmla="*/ 92 w 148"/>
                <a:gd name="T31" fmla="*/ 1 h 44"/>
                <a:gd name="T32" fmla="*/ 87 w 148"/>
                <a:gd name="T33" fmla="*/ 1 h 44"/>
                <a:gd name="T34" fmla="*/ 82 w 148"/>
                <a:gd name="T35" fmla="*/ 0 h 44"/>
                <a:gd name="T36" fmla="*/ 77 w 148"/>
                <a:gd name="T37" fmla="*/ 0 h 44"/>
                <a:gd name="T38" fmla="*/ 72 w 148"/>
                <a:gd name="T39" fmla="*/ 0 h 44"/>
                <a:gd name="T40" fmla="*/ 67 w 148"/>
                <a:gd name="T41" fmla="*/ 0 h 44"/>
                <a:gd name="T42" fmla="*/ 62 w 148"/>
                <a:gd name="T43" fmla="*/ 1 h 44"/>
                <a:gd name="T44" fmla="*/ 57 w 148"/>
                <a:gd name="T45" fmla="*/ 1 h 44"/>
                <a:gd name="T46" fmla="*/ 53 w 148"/>
                <a:gd name="T47" fmla="*/ 2 h 44"/>
                <a:gd name="T48" fmla="*/ 48 w 148"/>
                <a:gd name="T49" fmla="*/ 4 h 44"/>
                <a:gd name="T50" fmla="*/ 43 w 148"/>
                <a:gd name="T51" fmla="*/ 6 h 44"/>
                <a:gd name="T52" fmla="*/ 39 w 148"/>
                <a:gd name="T53" fmla="*/ 8 h 44"/>
                <a:gd name="T54" fmla="*/ 35 w 148"/>
                <a:gd name="T55" fmla="*/ 10 h 44"/>
                <a:gd name="T56" fmla="*/ 30 w 148"/>
                <a:gd name="T57" fmla="*/ 12 h 44"/>
                <a:gd name="T58" fmla="*/ 26 w 148"/>
                <a:gd name="T59" fmla="*/ 15 h 44"/>
                <a:gd name="T60" fmla="*/ 22 w 148"/>
                <a:gd name="T61" fmla="*/ 18 h 44"/>
                <a:gd name="T62" fmla="*/ 18 w 148"/>
                <a:gd name="T63" fmla="*/ 21 h 44"/>
                <a:gd name="T64" fmla="*/ 15 w 148"/>
                <a:gd name="T65" fmla="*/ 25 h 44"/>
                <a:gd name="T66" fmla="*/ 12 w 148"/>
                <a:gd name="T67" fmla="*/ 28 h 44"/>
                <a:gd name="T68" fmla="*/ 8 w 148"/>
                <a:gd name="T69" fmla="*/ 32 h 44"/>
                <a:gd name="T70" fmla="*/ 6 w 148"/>
                <a:gd name="T71" fmla="*/ 36 h 44"/>
                <a:gd name="T72" fmla="*/ 3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6" y="40"/>
                  </a:lnTo>
                  <a:lnTo>
                    <a:pt x="143" y="36"/>
                  </a:lnTo>
                  <a:lnTo>
                    <a:pt x="141" y="32"/>
                  </a:lnTo>
                  <a:lnTo>
                    <a:pt x="137" y="28"/>
                  </a:lnTo>
                  <a:lnTo>
                    <a:pt x="134" y="25"/>
                  </a:lnTo>
                  <a:lnTo>
                    <a:pt x="131" y="21"/>
                  </a:lnTo>
                  <a:lnTo>
                    <a:pt x="127" y="18"/>
                  </a:lnTo>
                  <a:lnTo>
                    <a:pt x="123" y="15"/>
                  </a:lnTo>
                  <a:lnTo>
                    <a:pt x="119" y="12"/>
                  </a:lnTo>
                  <a:lnTo>
                    <a:pt x="115" y="10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1" y="4"/>
                  </a:lnTo>
                  <a:lnTo>
                    <a:pt x="96" y="2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3" y="2"/>
                  </a:lnTo>
                  <a:lnTo>
                    <a:pt x="48" y="4"/>
                  </a:lnTo>
                  <a:lnTo>
                    <a:pt x="43" y="6"/>
                  </a:lnTo>
                  <a:lnTo>
                    <a:pt x="39" y="8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8"/>
                  </a:lnTo>
                  <a:lnTo>
                    <a:pt x="18" y="21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6"/>
                  </a:lnTo>
                  <a:lnTo>
                    <a:pt x="3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9" name="Freeform 26"/>
            <p:cNvSpPr>
              <a:spLocks/>
            </p:cNvSpPr>
            <p:nvPr/>
          </p:nvSpPr>
          <p:spPr bwMode="auto">
            <a:xfrm>
              <a:off x="4914861" y="3628588"/>
              <a:ext cx="289824" cy="86164"/>
            </a:xfrm>
            <a:custGeom>
              <a:avLst/>
              <a:gdLst>
                <a:gd name="T0" fmla="*/ 148 w 148"/>
                <a:gd name="T1" fmla="*/ 44 h 44"/>
                <a:gd name="T2" fmla="*/ 145 w 148"/>
                <a:gd name="T3" fmla="*/ 40 h 44"/>
                <a:gd name="T4" fmla="*/ 142 w 148"/>
                <a:gd name="T5" fmla="*/ 36 h 44"/>
                <a:gd name="T6" fmla="*/ 140 w 148"/>
                <a:gd name="T7" fmla="*/ 32 h 44"/>
                <a:gd name="T8" fmla="*/ 136 w 148"/>
                <a:gd name="T9" fmla="*/ 28 h 44"/>
                <a:gd name="T10" fmla="*/ 133 w 148"/>
                <a:gd name="T11" fmla="*/ 25 h 44"/>
                <a:gd name="T12" fmla="*/ 130 w 148"/>
                <a:gd name="T13" fmla="*/ 21 h 44"/>
                <a:gd name="T14" fmla="*/ 126 w 148"/>
                <a:gd name="T15" fmla="*/ 18 h 44"/>
                <a:gd name="T16" fmla="*/ 122 w 148"/>
                <a:gd name="T17" fmla="*/ 15 h 44"/>
                <a:gd name="T18" fmla="*/ 118 w 148"/>
                <a:gd name="T19" fmla="*/ 12 h 44"/>
                <a:gd name="T20" fmla="*/ 114 w 148"/>
                <a:gd name="T21" fmla="*/ 10 h 44"/>
                <a:gd name="T22" fmla="*/ 109 w 148"/>
                <a:gd name="T23" fmla="*/ 8 h 44"/>
                <a:gd name="T24" fmla="*/ 105 w 148"/>
                <a:gd name="T25" fmla="*/ 6 h 44"/>
                <a:gd name="T26" fmla="*/ 100 w 148"/>
                <a:gd name="T27" fmla="*/ 4 h 44"/>
                <a:gd name="T28" fmla="*/ 95 w 148"/>
                <a:gd name="T29" fmla="*/ 2 h 44"/>
                <a:gd name="T30" fmla="*/ 91 w 148"/>
                <a:gd name="T31" fmla="*/ 1 h 44"/>
                <a:gd name="T32" fmla="*/ 86 w 148"/>
                <a:gd name="T33" fmla="*/ 1 h 44"/>
                <a:gd name="T34" fmla="*/ 81 w 148"/>
                <a:gd name="T35" fmla="*/ 0 h 44"/>
                <a:gd name="T36" fmla="*/ 76 w 148"/>
                <a:gd name="T37" fmla="*/ 0 h 44"/>
                <a:gd name="T38" fmla="*/ 71 w 148"/>
                <a:gd name="T39" fmla="*/ 0 h 44"/>
                <a:gd name="T40" fmla="*/ 66 w 148"/>
                <a:gd name="T41" fmla="*/ 0 h 44"/>
                <a:gd name="T42" fmla="*/ 61 w 148"/>
                <a:gd name="T43" fmla="*/ 1 h 44"/>
                <a:gd name="T44" fmla="*/ 56 w 148"/>
                <a:gd name="T45" fmla="*/ 1 h 44"/>
                <a:gd name="T46" fmla="*/ 52 w 148"/>
                <a:gd name="T47" fmla="*/ 2 h 44"/>
                <a:gd name="T48" fmla="*/ 47 w 148"/>
                <a:gd name="T49" fmla="*/ 4 h 44"/>
                <a:gd name="T50" fmla="*/ 42 w 148"/>
                <a:gd name="T51" fmla="*/ 6 h 44"/>
                <a:gd name="T52" fmla="*/ 38 w 148"/>
                <a:gd name="T53" fmla="*/ 8 h 44"/>
                <a:gd name="T54" fmla="*/ 33 w 148"/>
                <a:gd name="T55" fmla="*/ 10 h 44"/>
                <a:gd name="T56" fmla="*/ 29 w 148"/>
                <a:gd name="T57" fmla="*/ 12 h 44"/>
                <a:gd name="T58" fmla="*/ 25 w 148"/>
                <a:gd name="T59" fmla="*/ 15 h 44"/>
                <a:gd name="T60" fmla="*/ 21 w 148"/>
                <a:gd name="T61" fmla="*/ 18 h 44"/>
                <a:gd name="T62" fmla="*/ 18 w 148"/>
                <a:gd name="T63" fmla="*/ 21 h 44"/>
                <a:gd name="T64" fmla="*/ 14 w 148"/>
                <a:gd name="T65" fmla="*/ 25 h 44"/>
                <a:gd name="T66" fmla="*/ 11 w 148"/>
                <a:gd name="T67" fmla="*/ 28 h 44"/>
                <a:gd name="T68" fmla="*/ 7 w 148"/>
                <a:gd name="T69" fmla="*/ 32 h 44"/>
                <a:gd name="T70" fmla="*/ 5 w 148"/>
                <a:gd name="T71" fmla="*/ 36 h 44"/>
                <a:gd name="T72" fmla="*/ 2 w 148"/>
                <a:gd name="T73" fmla="*/ 40 h 44"/>
                <a:gd name="T74" fmla="*/ 0 w 148"/>
                <a:gd name="T7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44">
                  <a:moveTo>
                    <a:pt x="148" y="44"/>
                  </a:moveTo>
                  <a:lnTo>
                    <a:pt x="145" y="40"/>
                  </a:lnTo>
                  <a:lnTo>
                    <a:pt x="142" y="36"/>
                  </a:lnTo>
                  <a:lnTo>
                    <a:pt x="140" y="32"/>
                  </a:lnTo>
                  <a:lnTo>
                    <a:pt x="136" y="28"/>
                  </a:lnTo>
                  <a:lnTo>
                    <a:pt x="133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2" y="15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09" y="8"/>
                  </a:lnTo>
                  <a:lnTo>
                    <a:pt x="105" y="6"/>
                  </a:lnTo>
                  <a:lnTo>
                    <a:pt x="100" y="4"/>
                  </a:lnTo>
                  <a:lnTo>
                    <a:pt x="95" y="2"/>
                  </a:lnTo>
                  <a:lnTo>
                    <a:pt x="91" y="1"/>
                  </a:lnTo>
                  <a:lnTo>
                    <a:pt x="86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5" y="15"/>
                  </a:lnTo>
                  <a:lnTo>
                    <a:pt x="21" y="18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7" y="32"/>
                  </a:lnTo>
                  <a:lnTo>
                    <a:pt x="5" y="36"/>
                  </a:lnTo>
                  <a:lnTo>
                    <a:pt x="2" y="40"/>
                  </a:lnTo>
                  <a:lnTo>
                    <a:pt x="0" y="4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0" name="Line 27"/>
            <p:cNvSpPr>
              <a:spLocks noChangeShapeType="1"/>
            </p:cNvSpPr>
            <p:nvPr/>
          </p:nvSpPr>
          <p:spPr bwMode="auto">
            <a:xfrm>
              <a:off x="5059773" y="3628588"/>
              <a:ext cx="8675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1" name="Line 28"/>
            <p:cNvSpPr>
              <a:spLocks noChangeShapeType="1"/>
            </p:cNvSpPr>
            <p:nvPr/>
          </p:nvSpPr>
          <p:spPr bwMode="auto">
            <a:xfrm>
              <a:off x="5204685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2" name="Line 29"/>
            <p:cNvSpPr>
              <a:spLocks noChangeShapeType="1"/>
            </p:cNvSpPr>
            <p:nvPr/>
          </p:nvSpPr>
          <p:spPr bwMode="auto">
            <a:xfrm>
              <a:off x="5782374" y="3714752"/>
              <a:ext cx="0" cy="5796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76" name="Arc 975"/>
          <p:cNvSpPr>
            <a:spLocks noChangeAspect="1"/>
          </p:cNvSpPr>
          <p:nvPr/>
        </p:nvSpPr>
        <p:spPr>
          <a:xfrm rot="5400000" flipH="1">
            <a:off x="-3065018" y="2487937"/>
            <a:ext cx="3825553" cy="3817214"/>
          </a:xfrm>
          <a:prstGeom prst="arc">
            <a:avLst>
              <a:gd name="adj1" fmla="val 14183084"/>
              <a:gd name="adj2" fmla="val 162496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>
            <a:spLocks noChangeAspect="1"/>
          </p:cNvSpPr>
          <p:nvPr/>
        </p:nvSpPr>
        <p:spPr>
          <a:xfrm>
            <a:off x="2610332" y="5443590"/>
            <a:ext cx="166496" cy="2085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Arc 976"/>
          <p:cNvSpPr>
            <a:spLocks noChangeAspect="1"/>
          </p:cNvSpPr>
          <p:nvPr/>
        </p:nvSpPr>
        <p:spPr>
          <a:xfrm rot="9711997" flipH="1" flipV="1">
            <a:off x="2860494" y="1572687"/>
            <a:ext cx="974608" cy="976737"/>
          </a:xfrm>
          <a:prstGeom prst="arc">
            <a:avLst>
              <a:gd name="adj1" fmla="val 6067718"/>
              <a:gd name="adj2" fmla="val 895511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>
            <a:spLocks noChangeAspect="1"/>
          </p:cNvSpPr>
          <p:nvPr/>
        </p:nvSpPr>
        <p:spPr>
          <a:xfrm>
            <a:off x="652255" y="5450107"/>
            <a:ext cx="162435" cy="2034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2" name="Straight Connector 981"/>
          <p:cNvCxnSpPr/>
          <p:nvPr/>
        </p:nvCxnSpPr>
        <p:spPr>
          <a:xfrm rot="5400000">
            <a:off x="504285" y="5550342"/>
            <a:ext cx="458179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102">
            <a:extLst>
              <a:ext uri="{FF2B5EF4-FFF2-40B4-BE49-F238E27FC236}">
                <a16:creationId xmlns:a16="http://schemas.microsoft.com/office/drawing/2014/main" xmlns="" id="{07BC32B3-7D81-49BD-9AF3-45B89FC790AE}"/>
              </a:ext>
            </a:extLst>
          </p:cNvPr>
          <p:cNvGrpSpPr>
            <a:grpSpLocks noChangeAspect="1"/>
          </p:cNvGrpSpPr>
          <p:nvPr/>
        </p:nvGrpSpPr>
        <p:grpSpPr>
          <a:xfrm>
            <a:off x="2551433" y="2059902"/>
            <a:ext cx="298565" cy="164949"/>
            <a:chOff x="4929190" y="1321410"/>
            <a:chExt cx="1652737" cy="893146"/>
          </a:xfrm>
        </p:grpSpPr>
        <p:sp>
          <p:nvSpPr>
            <p:cNvPr id="1107" name="Line 5">
              <a:extLst>
                <a:ext uri="{FF2B5EF4-FFF2-40B4-BE49-F238E27FC236}">
                  <a16:creationId xmlns:a16="http://schemas.microsoft.com/office/drawing/2014/main" xmlns="" id="{F084F657-FC26-43EA-AE96-D51755B3F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190" y="2214554"/>
              <a:ext cx="16527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8" name="Line 6">
              <a:extLst>
                <a:ext uri="{FF2B5EF4-FFF2-40B4-BE49-F238E27FC236}">
                  <a16:creationId xmlns:a16="http://schemas.microsoft.com/office/drawing/2014/main" xmlns="" id="{F5241B19-A53F-4F6B-80A2-B2B69C891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1925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09" name="Line 7">
              <a:extLst>
                <a:ext uri="{FF2B5EF4-FFF2-40B4-BE49-F238E27FC236}">
                  <a16:creationId xmlns:a16="http://schemas.microsoft.com/office/drawing/2014/main" xmlns="" id="{56E71E47-8690-4289-B408-AAAAB0EC6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9190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0" name="Freeform 8">
              <a:extLst>
                <a:ext uri="{FF2B5EF4-FFF2-40B4-BE49-F238E27FC236}">
                  <a16:creationId xmlns:a16="http://schemas.microsoft.com/office/drawing/2014/main" xmlns="" id="{A4E266E3-7DDD-4DD3-83D2-2AAE24A4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983" y="1321410"/>
              <a:ext cx="826369" cy="66777"/>
            </a:xfrm>
            <a:custGeom>
              <a:avLst/>
              <a:gdLst>
                <a:gd name="T0" fmla="*/ 297 w 297"/>
                <a:gd name="T1" fmla="*/ 24 h 24"/>
                <a:gd name="T2" fmla="*/ 269 w 297"/>
                <a:gd name="T3" fmla="*/ 15 h 24"/>
                <a:gd name="T4" fmla="*/ 239 w 297"/>
                <a:gd name="T5" fmla="*/ 8 h 24"/>
                <a:gd name="T6" fmla="*/ 209 w 297"/>
                <a:gd name="T7" fmla="*/ 4 h 24"/>
                <a:gd name="T8" fmla="*/ 179 w 297"/>
                <a:gd name="T9" fmla="*/ 1 h 24"/>
                <a:gd name="T10" fmla="*/ 149 w 297"/>
                <a:gd name="T11" fmla="*/ 0 h 24"/>
                <a:gd name="T12" fmla="*/ 119 w 297"/>
                <a:gd name="T13" fmla="*/ 1 h 24"/>
                <a:gd name="T14" fmla="*/ 89 w 297"/>
                <a:gd name="T15" fmla="*/ 4 h 24"/>
                <a:gd name="T16" fmla="*/ 59 w 297"/>
                <a:gd name="T17" fmla="*/ 8 h 24"/>
                <a:gd name="T18" fmla="*/ 29 w 297"/>
                <a:gd name="T19" fmla="*/ 15 h 24"/>
                <a:gd name="T20" fmla="*/ 0 w 297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24">
                  <a:moveTo>
                    <a:pt x="297" y="24"/>
                  </a:moveTo>
                  <a:lnTo>
                    <a:pt x="269" y="15"/>
                  </a:lnTo>
                  <a:lnTo>
                    <a:pt x="239" y="8"/>
                  </a:lnTo>
                  <a:lnTo>
                    <a:pt x="209" y="4"/>
                  </a:lnTo>
                  <a:lnTo>
                    <a:pt x="179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89" y="4"/>
                  </a:lnTo>
                  <a:lnTo>
                    <a:pt x="59" y="8"/>
                  </a:lnTo>
                  <a:lnTo>
                    <a:pt x="29" y="15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1" name="Line 9">
              <a:extLst>
                <a:ext uri="{FF2B5EF4-FFF2-40B4-BE49-F238E27FC236}">
                  <a16:creationId xmlns:a16="http://schemas.microsoft.com/office/drawing/2014/main" xmlns="" id="{76B9C6D4-F598-4400-BF7A-3649C7D07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351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2" name="Line 10">
              <a:extLst>
                <a:ext uri="{FF2B5EF4-FFF2-40B4-BE49-F238E27FC236}">
                  <a16:creationId xmlns:a16="http://schemas.microsoft.com/office/drawing/2014/main" xmlns="" id="{71930B26-27FF-4F62-AC08-066FB4873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983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3" name="Freeform 11">
              <a:extLst>
                <a:ext uri="{FF2B5EF4-FFF2-40B4-BE49-F238E27FC236}">
                  <a16:creationId xmlns:a16="http://schemas.microsoft.com/office/drawing/2014/main" xmlns="" id="{39896EC6-933B-4C81-B9CF-3A179428F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51" y="1321410"/>
              <a:ext cx="414576" cy="66777"/>
            </a:xfrm>
            <a:custGeom>
              <a:avLst/>
              <a:gdLst>
                <a:gd name="T0" fmla="*/ 149 w 149"/>
                <a:gd name="T1" fmla="*/ 24 h 24"/>
                <a:gd name="T2" fmla="*/ 143 w 149"/>
                <a:gd name="T3" fmla="*/ 20 h 24"/>
                <a:gd name="T4" fmla="*/ 136 w 149"/>
                <a:gd name="T5" fmla="*/ 16 h 24"/>
                <a:gd name="T6" fmla="*/ 129 w 149"/>
                <a:gd name="T7" fmla="*/ 12 h 24"/>
                <a:gd name="T8" fmla="*/ 123 w 149"/>
                <a:gd name="T9" fmla="*/ 9 h 24"/>
                <a:gd name="T10" fmla="*/ 115 w 149"/>
                <a:gd name="T11" fmla="*/ 7 h 24"/>
                <a:gd name="T12" fmla="*/ 108 w 149"/>
                <a:gd name="T13" fmla="*/ 4 h 24"/>
                <a:gd name="T14" fmla="*/ 101 w 149"/>
                <a:gd name="T15" fmla="*/ 2 h 24"/>
                <a:gd name="T16" fmla="*/ 94 w 149"/>
                <a:gd name="T17" fmla="*/ 1 h 24"/>
                <a:gd name="T18" fmla="*/ 86 w 149"/>
                <a:gd name="T19" fmla="*/ 0 h 24"/>
                <a:gd name="T20" fmla="*/ 78 w 149"/>
                <a:gd name="T21" fmla="*/ 0 h 24"/>
                <a:gd name="T22" fmla="*/ 71 w 149"/>
                <a:gd name="T23" fmla="*/ 0 h 24"/>
                <a:gd name="T24" fmla="*/ 63 w 149"/>
                <a:gd name="T25" fmla="*/ 0 h 24"/>
                <a:gd name="T26" fmla="*/ 56 w 149"/>
                <a:gd name="T27" fmla="*/ 1 h 24"/>
                <a:gd name="T28" fmla="*/ 48 w 149"/>
                <a:gd name="T29" fmla="*/ 2 h 24"/>
                <a:gd name="T30" fmla="*/ 41 w 149"/>
                <a:gd name="T31" fmla="*/ 4 h 24"/>
                <a:gd name="T32" fmla="*/ 34 w 149"/>
                <a:gd name="T33" fmla="*/ 7 h 24"/>
                <a:gd name="T34" fmla="*/ 27 w 149"/>
                <a:gd name="T35" fmla="*/ 9 h 24"/>
                <a:gd name="T36" fmla="*/ 20 w 149"/>
                <a:gd name="T37" fmla="*/ 12 h 24"/>
                <a:gd name="T38" fmla="*/ 13 w 149"/>
                <a:gd name="T39" fmla="*/ 16 h 24"/>
                <a:gd name="T40" fmla="*/ 7 w 149"/>
                <a:gd name="T41" fmla="*/ 20 h 24"/>
                <a:gd name="T42" fmla="*/ 0 w 149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4">
                  <a:moveTo>
                    <a:pt x="149" y="24"/>
                  </a:moveTo>
                  <a:lnTo>
                    <a:pt x="143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3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7" y="9"/>
                  </a:lnTo>
                  <a:lnTo>
                    <a:pt x="20" y="12"/>
                  </a:lnTo>
                  <a:lnTo>
                    <a:pt x="13" y="16"/>
                  </a:lnTo>
                  <a:lnTo>
                    <a:pt x="7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4" name="Freeform 12">
              <a:extLst>
                <a:ext uri="{FF2B5EF4-FFF2-40B4-BE49-F238E27FC236}">
                  <a16:creationId xmlns:a16="http://schemas.microsoft.com/office/drawing/2014/main" xmlns="" id="{1AD474C7-E677-40F7-BBBD-A77FD774F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90" y="1321410"/>
              <a:ext cx="411793" cy="66777"/>
            </a:xfrm>
            <a:custGeom>
              <a:avLst/>
              <a:gdLst>
                <a:gd name="T0" fmla="*/ 148 w 148"/>
                <a:gd name="T1" fmla="*/ 24 h 24"/>
                <a:gd name="T2" fmla="*/ 142 w 148"/>
                <a:gd name="T3" fmla="*/ 20 h 24"/>
                <a:gd name="T4" fmla="*/ 136 w 148"/>
                <a:gd name="T5" fmla="*/ 16 h 24"/>
                <a:gd name="T6" fmla="*/ 129 w 148"/>
                <a:gd name="T7" fmla="*/ 12 h 24"/>
                <a:gd name="T8" fmla="*/ 122 w 148"/>
                <a:gd name="T9" fmla="*/ 9 h 24"/>
                <a:gd name="T10" fmla="*/ 115 w 148"/>
                <a:gd name="T11" fmla="*/ 7 h 24"/>
                <a:gd name="T12" fmla="*/ 108 w 148"/>
                <a:gd name="T13" fmla="*/ 4 h 24"/>
                <a:gd name="T14" fmla="*/ 100 w 148"/>
                <a:gd name="T15" fmla="*/ 2 h 24"/>
                <a:gd name="T16" fmla="*/ 93 w 148"/>
                <a:gd name="T17" fmla="*/ 1 h 24"/>
                <a:gd name="T18" fmla="*/ 86 w 148"/>
                <a:gd name="T19" fmla="*/ 0 h 24"/>
                <a:gd name="T20" fmla="*/ 78 w 148"/>
                <a:gd name="T21" fmla="*/ 0 h 24"/>
                <a:gd name="T22" fmla="*/ 70 w 148"/>
                <a:gd name="T23" fmla="*/ 0 h 24"/>
                <a:gd name="T24" fmla="*/ 63 w 148"/>
                <a:gd name="T25" fmla="*/ 0 h 24"/>
                <a:gd name="T26" fmla="*/ 55 w 148"/>
                <a:gd name="T27" fmla="*/ 1 h 24"/>
                <a:gd name="T28" fmla="*/ 48 w 148"/>
                <a:gd name="T29" fmla="*/ 2 h 24"/>
                <a:gd name="T30" fmla="*/ 41 w 148"/>
                <a:gd name="T31" fmla="*/ 4 h 24"/>
                <a:gd name="T32" fmla="*/ 33 w 148"/>
                <a:gd name="T33" fmla="*/ 7 h 24"/>
                <a:gd name="T34" fmla="*/ 26 w 148"/>
                <a:gd name="T35" fmla="*/ 9 h 24"/>
                <a:gd name="T36" fmla="*/ 19 w 148"/>
                <a:gd name="T37" fmla="*/ 12 h 24"/>
                <a:gd name="T38" fmla="*/ 13 w 148"/>
                <a:gd name="T39" fmla="*/ 16 h 24"/>
                <a:gd name="T40" fmla="*/ 6 w 148"/>
                <a:gd name="T41" fmla="*/ 20 h 24"/>
                <a:gd name="T42" fmla="*/ 0 w 148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24">
                  <a:moveTo>
                    <a:pt x="148" y="24"/>
                  </a:moveTo>
                  <a:lnTo>
                    <a:pt x="142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2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5" name="Line 13">
              <a:extLst>
                <a:ext uri="{FF2B5EF4-FFF2-40B4-BE49-F238E27FC236}">
                  <a16:creationId xmlns:a16="http://schemas.microsoft.com/office/drawing/2014/main" xmlns="" id="{FFBD72B8-3D38-445D-A99C-F7CA8C2BE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5086" y="1321410"/>
              <a:ext cx="12409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4" name="Group 1153">
            <a:extLst>
              <a:ext uri="{FF2B5EF4-FFF2-40B4-BE49-F238E27FC236}">
                <a16:creationId xmlns:a16="http://schemas.microsoft.com/office/drawing/2014/main" xmlns="" id="{681101E7-03A8-43F4-A8B8-0DE916DF48F4}"/>
              </a:ext>
            </a:extLst>
          </p:cNvPr>
          <p:cNvGrpSpPr>
            <a:grpSpLocks noChangeAspect="1"/>
          </p:cNvGrpSpPr>
          <p:nvPr/>
        </p:nvGrpSpPr>
        <p:grpSpPr>
          <a:xfrm>
            <a:off x="588571" y="2067358"/>
            <a:ext cx="298565" cy="164949"/>
            <a:chOff x="4929190" y="1321410"/>
            <a:chExt cx="1652737" cy="893146"/>
          </a:xfrm>
        </p:grpSpPr>
        <p:sp>
          <p:nvSpPr>
            <p:cNvPr id="1155" name="Line 5">
              <a:extLst>
                <a:ext uri="{FF2B5EF4-FFF2-40B4-BE49-F238E27FC236}">
                  <a16:creationId xmlns:a16="http://schemas.microsoft.com/office/drawing/2014/main" xmlns="" id="{861DD45D-EDDD-4DA9-A9E4-0FE259FCE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190" y="2214554"/>
              <a:ext cx="16527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6" name="Line 6">
              <a:extLst>
                <a:ext uri="{FF2B5EF4-FFF2-40B4-BE49-F238E27FC236}">
                  <a16:creationId xmlns:a16="http://schemas.microsoft.com/office/drawing/2014/main" xmlns="" id="{8467F839-2CB7-45F4-9D12-B4CFBEF49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1925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57" name="Line 7">
              <a:extLst>
                <a:ext uri="{FF2B5EF4-FFF2-40B4-BE49-F238E27FC236}">
                  <a16:creationId xmlns:a16="http://schemas.microsoft.com/office/drawing/2014/main" xmlns="" id="{B38BC5F8-7B8A-4053-910D-E334D8A4A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9190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8" name="Freeform 8">
              <a:extLst>
                <a:ext uri="{FF2B5EF4-FFF2-40B4-BE49-F238E27FC236}">
                  <a16:creationId xmlns:a16="http://schemas.microsoft.com/office/drawing/2014/main" xmlns="" id="{FB7CF2F9-6643-4160-88C6-276DC28F7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983" y="1321410"/>
              <a:ext cx="826369" cy="66777"/>
            </a:xfrm>
            <a:custGeom>
              <a:avLst/>
              <a:gdLst>
                <a:gd name="T0" fmla="*/ 297 w 297"/>
                <a:gd name="T1" fmla="*/ 24 h 24"/>
                <a:gd name="T2" fmla="*/ 269 w 297"/>
                <a:gd name="T3" fmla="*/ 15 h 24"/>
                <a:gd name="T4" fmla="*/ 239 w 297"/>
                <a:gd name="T5" fmla="*/ 8 h 24"/>
                <a:gd name="T6" fmla="*/ 209 w 297"/>
                <a:gd name="T7" fmla="*/ 4 h 24"/>
                <a:gd name="T8" fmla="*/ 179 w 297"/>
                <a:gd name="T9" fmla="*/ 1 h 24"/>
                <a:gd name="T10" fmla="*/ 149 w 297"/>
                <a:gd name="T11" fmla="*/ 0 h 24"/>
                <a:gd name="T12" fmla="*/ 119 w 297"/>
                <a:gd name="T13" fmla="*/ 1 h 24"/>
                <a:gd name="T14" fmla="*/ 89 w 297"/>
                <a:gd name="T15" fmla="*/ 4 h 24"/>
                <a:gd name="T16" fmla="*/ 59 w 297"/>
                <a:gd name="T17" fmla="*/ 8 h 24"/>
                <a:gd name="T18" fmla="*/ 29 w 297"/>
                <a:gd name="T19" fmla="*/ 15 h 24"/>
                <a:gd name="T20" fmla="*/ 0 w 297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24">
                  <a:moveTo>
                    <a:pt x="297" y="24"/>
                  </a:moveTo>
                  <a:lnTo>
                    <a:pt x="269" y="15"/>
                  </a:lnTo>
                  <a:lnTo>
                    <a:pt x="239" y="8"/>
                  </a:lnTo>
                  <a:lnTo>
                    <a:pt x="209" y="4"/>
                  </a:lnTo>
                  <a:lnTo>
                    <a:pt x="179" y="1"/>
                  </a:lnTo>
                  <a:lnTo>
                    <a:pt x="149" y="0"/>
                  </a:lnTo>
                  <a:lnTo>
                    <a:pt x="119" y="1"/>
                  </a:lnTo>
                  <a:lnTo>
                    <a:pt x="89" y="4"/>
                  </a:lnTo>
                  <a:lnTo>
                    <a:pt x="59" y="8"/>
                  </a:lnTo>
                  <a:lnTo>
                    <a:pt x="29" y="15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9" name="Line 9">
              <a:extLst>
                <a:ext uri="{FF2B5EF4-FFF2-40B4-BE49-F238E27FC236}">
                  <a16:creationId xmlns:a16="http://schemas.microsoft.com/office/drawing/2014/main" xmlns="" id="{6C23CD22-2394-4F6F-9338-812D2D18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351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0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0983" y="1388187"/>
              <a:ext cx="0" cy="826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1" name="Freeform 11">
              <a:extLst>
                <a:ext uri="{FF2B5EF4-FFF2-40B4-BE49-F238E27FC236}">
                  <a16:creationId xmlns:a16="http://schemas.microsoft.com/office/drawing/2014/main" xmlns="" id="{0302B7C9-E2A4-4DEF-A094-148C2BA96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51" y="1321410"/>
              <a:ext cx="414576" cy="66777"/>
            </a:xfrm>
            <a:custGeom>
              <a:avLst/>
              <a:gdLst>
                <a:gd name="T0" fmla="*/ 149 w 149"/>
                <a:gd name="T1" fmla="*/ 24 h 24"/>
                <a:gd name="T2" fmla="*/ 143 w 149"/>
                <a:gd name="T3" fmla="*/ 20 h 24"/>
                <a:gd name="T4" fmla="*/ 136 w 149"/>
                <a:gd name="T5" fmla="*/ 16 h 24"/>
                <a:gd name="T6" fmla="*/ 129 w 149"/>
                <a:gd name="T7" fmla="*/ 12 h 24"/>
                <a:gd name="T8" fmla="*/ 123 w 149"/>
                <a:gd name="T9" fmla="*/ 9 h 24"/>
                <a:gd name="T10" fmla="*/ 115 w 149"/>
                <a:gd name="T11" fmla="*/ 7 h 24"/>
                <a:gd name="T12" fmla="*/ 108 w 149"/>
                <a:gd name="T13" fmla="*/ 4 h 24"/>
                <a:gd name="T14" fmla="*/ 101 w 149"/>
                <a:gd name="T15" fmla="*/ 2 h 24"/>
                <a:gd name="T16" fmla="*/ 94 w 149"/>
                <a:gd name="T17" fmla="*/ 1 h 24"/>
                <a:gd name="T18" fmla="*/ 86 w 149"/>
                <a:gd name="T19" fmla="*/ 0 h 24"/>
                <a:gd name="T20" fmla="*/ 78 w 149"/>
                <a:gd name="T21" fmla="*/ 0 h 24"/>
                <a:gd name="T22" fmla="*/ 71 w 149"/>
                <a:gd name="T23" fmla="*/ 0 h 24"/>
                <a:gd name="T24" fmla="*/ 63 w 149"/>
                <a:gd name="T25" fmla="*/ 0 h 24"/>
                <a:gd name="T26" fmla="*/ 56 w 149"/>
                <a:gd name="T27" fmla="*/ 1 h 24"/>
                <a:gd name="T28" fmla="*/ 48 w 149"/>
                <a:gd name="T29" fmla="*/ 2 h 24"/>
                <a:gd name="T30" fmla="*/ 41 w 149"/>
                <a:gd name="T31" fmla="*/ 4 h 24"/>
                <a:gd name="T32" fmla="*/ 34 w 149"/>
                <a:gd name="T33" fmla="*/ 7 h 24"/>
                <a:gd name="T34" fmla="*/ 27 w 149"/>
                <a:gd name="T35" fmla="*/ 9 h 24"/>
                <a:gd name="T36" fmla="*/ 20 w 149"/>
                <a:gd name="T37" fmla="*/ 12 h 24"/>
                <a:gd name="T38" fmla="*/ 13 w 149"/>
                <a:gd name="T39" fmla="*/ 16 h 24"/>
                <a:gd name="T40" fmla="*/ 7 w 149"/>
                <a:gd name="T41" fmla="*/ 20 h 24"/>
                <a:gd name="T42" fmla="*/ 0 w 149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" h="24">
                  <a:moveTo>
                    <a:pt x="149" y="24"/>
                  </a:moveTo>
                  <a:lnTo>
                    <a:pt x="143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3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4" y="7"/>
                  </a:lnTo>
                  <a:lnTo>
                    <a:pt x="27" y="9"/>
                  </a:lnTo>
                  <a:lnTo>
                    <a:pt x="20" y="12"/>
                  </a:lnTo>
                  <a:lnTo>
                    <a:pt x="13" y="16"/>
                  </a:lnTo>
                  <a:lnTo>
                    <a:pt x="7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2" name="Freeform 12">
              <a:extLst>
                <a:ext uri="{FF2B5EF4-FFF2-40B4-BE49-F238E27FC236}">
                  <a16:creationId xmlns:a16="http://schemas.microsoft.com/office/drawing/2014/main" xmlns="" id="{1CFE209E-569A-4451-A28C-6E0F18AAD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90" y="1321410"/>
              <a:ext cx="411793" cy="66777"/>
            </a:xfrm>
            <a:custGeom>
              <a:avLst/>
              <a:gdLst>
                <a:gd name="T0" fmla="*/ 148 w 148"/>
                <a:gd name="T1" fmla="*/ 24 h 24"/>
                <a:gd name="T2" fmla="*/ 142 w 148"/>
                <a:gd name="T3" fmla="*/ 20 h 24"/>
                <a:gd name="T4" fmla="*/ 136 w 148"/>
                <a:gd name="T5" fmla="*/ 16 h 24"/>
                <a:gd name="T6" fmla="*/ 129 w 148"/>
                <a:gd name="T7" fmla="*/ 12 h 24"/>
                <a:gd name="T8" fmla="*/ 122 w 148"/>
                <a:gd name="T9" fmla="*/ 9 h 24"/>
                <a:gd name="T10" fmla="*/ 115 w 148"/>
                <a:gd name="T11" fmla="*/ 7 h 24"/>
                <a:gd name="T12" fmla="*/ 108 w 148"/>
                <a:gd name="T13" fmla="*/ 4 h 24"/>
                <a:gd name="T14" fmla="*/ 100 w 148"/>
                <a:gd name="T15" fmla="*/ 2 h 24"/>
                <a:gd name="T16" fmla="*/ 93 w 148"/>
                <a:gd name="T17" fmla="*/ 1 h 24"/>
                <a:gd name="T18" fmla="*/ 86 w 148"/>
                <a:gd name="T19" fmla="*/ 0 h 24"/>
                <a:gd name="T20" fmla="*/ 78 w 148"/>
                <a:gd name="T21" fmla="*/ 0 h 24"/>
                <a:gd name="T22" fmla="*/ 70 w 148"/>
                <a:gd name="T23" fmla="*/ 0 h 24"/>
                <a:gd name="T24" fmla="*/ 63 w 148"/>
                <a:gd name="T25" fmla="*/ 0 h 24"/>
                <a:gd name="T26" fmla="*/ 55 w 148"/>
                <a:gd name="T27" fmla="*/ 1 h 24"/>
                <a:gd name="T28" fmla="*/ 48 w 148"/>
                <a:gd name="T29" fmla="*/ 2 h 24"/>
                <a:gd name="T30" fmla="*/ 41 w 148"/>
                <a:gd name="T31" fmla="*/ 4 h 24"/>
                <a:gd name="T32" fmla="*/ 33 w 148"/>
                <a:gd name="T33" fmla="*/ 7 h 24"/>
                <a:gd name="T34" fmla="*/ 26 w 148"/>
                <a:gd name="T35" fmla="*/ 9 h 24"/>
                <a:gd name="T36" fmla="*/ 19 w 148"/>
                <a:gd name="T37" fmla="*/ 12 h 24"/>
                <a:gd name="T38" fmla="*/ 13 w 148"/>
                <a:gd name="T39" fmla="*/ 16 h 24"/>
                <a:gd name="T40" fmla="*/ 6 w 148"/>
                <a:gd name="T41" fmla="*/ 20 h 24"/>
                <a:gd name="T42" fmla="*/ 0 w 148"/>
                <a:gd name="T4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24">
                  <a:moveTo>
                    <a:pt x="148" y="24"/>
                  </a:moveTo>
                  <a:lnTo>
                    <a:pt x="142" y="20"/>
                  </a:lnTo>
                  <a:lnTo>
                    <a:pt x="136" y="16"/>
                  </a:lnTo>
                  <a:lnTo>
                    <a:pt x="129" y="12"/>
                  </a:lnTo>
                  <a:lnTo>
                    <a:pt x="122" y="9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1" y="4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19" y="12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3" name="Line 13">
              <a:extLst>
                <a:ext uri="{FF2B5EF4-FFF2-40B4-BE49-F238E27FC236}">
                  <a16:creationId xmlns:a16="http://schemas.microsoft.com/office/drawing/2014/main" xmlns="" id="{136743F6-F601-4451-A975-6BEA7F5FE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5086" y="1321410"/>
              <a:ext cx="12409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675594" y="1162978"/>
            <a:ext cx="2100716" cy="519111"/>
            <a:chOff x="675594" y="1124878"/>
            <a:chExt cx="2100716" cy="519111"/>
          </a:xfrm>
        </p:grpSpPr>
        <p:cxnSp>
          <p:nvCxnSpPr>
            <p:cNvPr id="1166" name="Straight Connector 1165">
              <a:extLst>
                <a:ext uri="{FF2B5EF4-FFF2-40B4-BE49-F238E27FC236}">
                  <a16:creationId xmlns:a16="http://schemas.microsoft.com/office/drawing/2014/main" xmlns="" id="{2877AF23-F8FC-4574-BFD6-E9CEDD479E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594" y="1347982"/>
              <a:ext cx="210071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7"/>
            <p:cNvGrpSpPr/>
            <p:nvPr/>
          </p:nvGrpSpPr>
          <p:grpSpPr>
            <a:xfrm>
              <a:off x="708635" y="1124878"/>
              <a:ext cx="2030433" cy="519111"/>
              <a:chOff x="708635" y="1124878"/>
              <a:chExt cx="2030433" cy="519111"/>
            </a:xfrm>
          </p:grpSpPr>
          <p:grpSp>
            <p:nvGrpSpPr>
              <p:cNvPr id="17" name="Group 914"/>
              <p:cNvGrpSpPr>
                <a:grpSpLocks noChangeAspect="1"/>
              </p:cNvGrpSpPr>
              <p:nvPr/>
            </p:nvGrpSpPr>
            <p:grpSpPr>
              <a:xfrm>
                <a:off x="708635" y="1124878"/>
                <a:ext cx="2030433" cy="519111"/>
                <a:chOff x="5672756" y="295456"/>
                <a:chExt cx="2963432" cy="756000"/>
              </a:xfrm>
            </p:grpSpPr>
            <p:sp>
              <p:nvSpPr>
                <p:cNvPr id="819" name="Oval 818"/>
                <p:cNvSpPr>
                  <a:spLocks noChangeAspect="1"/>
                </p:cNvSpPr>
                <p:nvPr/>
              </p:nvSpPr>
              <p:spPr>
                <a:xfrm>
                  <a:off x="5672756" y="410496"/>
                  <a:ext cx="432000" cy="432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/>
                <p:cNvSpPr>
                  <a:spLocks noChangeAspect="1"/>
                </p:cNvSpPr>
                <p:nvPr/>
              </p:nvSpPr>
              <p:spPr>
                <a:xfrm>
                  <a:off x="8204188" y="413532"/>
                  <a:ext cx="432000" cy="432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25" name="Straight Connector 824"/>
                <p:cNvCxnSpPr/>
                <p:nvPr/>
              </p:nvCxnSpPr>
              <p:spPr>
                <a:xfrm rot="16200000">
                  <a:off x="6936538" y="505486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Straight Connector 825"/>
                <p:cNvCxnSpPr/>
                <p:nvPr/>
              </p:nvCxnSpPr>
              <p:spPr>
                <a:xfrm rot="16200000">
                  <a:off x="6936538" y="744259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Straight Connector 826"/>
                <p:cNvCxnSpPr/>
                <p:nvPr/>
              </p:nvCxnSpPr>
              <p:spPr>
                <a:xfrm rot="16200000">
                  <a:off x="7150852" y="508618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Straight Connector 827"/>
                <p:cNvCxnSpPr/>
                <p:nvPr/>
              </p:nvCxnSpPr>
              <p:spPr>
                <a:xfrm rot="16200000">
                  <a:off x="7150852" y="741127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/>
                <p:cNvCxnSpPr/>
                <p:nvPr/>
              </p:nvCxnSpPr>
              <p:spPr>
                <a:xfrm>
                  <a:off x="6920058" y="385354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Straight Connector 829"/>
                <p:cNvCxnSpPr/>
                <p:nvPr/>
              </p:nvCxnSpPr>
              <p:spPr>
                <a:xfrm>
                  <a:off x="7157936" y="385354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Straight Connector 830"/>
                <p:cNvCxnSpPr/>
                <p:nvPr/>
              </p:nvCxnSpPr>
              <p:spPr>
                <a:xfrm>
                  <a:off x="6920058" y="857232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Straight Connector 831"/>
                <p:cNvCxnSpPr/>
                <p:nvPr/>
              </p:nvCxnSpPr>
              <p:spPr>
                <a:xfrm>
                  <a:off x="7157936" y="857232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5" name="Arc 834"/>
                <p:cNvSpPr>
                  <a:spLocks noChangeAspect="1"/>
                </p:cNvSpPr>
                <p:nvPr/>
              </p:nvSpPr>
              <p:spPr>
                <a:xfrm>
                  <a:off x="7308568" y="549556"/>
                  <a:ext cx="144000" cy="144000"/>
                </a:xfrm>
                <a:prstGeom prst="arc">
                  <a:avLst>
                    <a:gd name="adj1" fmla="val 16200000"/>
                    <a:gd name="adj2" fmla="val 514678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6" name="Straight Connector 835"/>
                <p:cNvCxnSpPr/>
                <p:nvPr/>
              </p:nvCxnSpPr>
              <p:spPr>
                <a:xfrm rot="5400000">
                  <a:off x="7304672" y="465756"/>
                  <a:ext cx="16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836"/>
                <p:cNvCxnSpPr/>
                <p:nvPr/>
              </p:nvCxnSpPr>
              <p:spPr>
                <a:xfrm rot="5400000">
                  <a:off x="7310936" y="773432"/>
                  <a:ext cx="16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Arc 837"/>
                <p:cNvSpPr>
                  <a:spLocks noChangeAspect="1"/>
                </p:cNvSpPr>
                <p:nvPr/>
              </p:nvSpPr>
              <p:spPr>
                <a:xfrm flipH="1">
                  <a:off x="6843552" y="550155"/>
                  <a:ext cx="144000" cy="144000"/>
                </a:xfrm>
                <a:prstGeom prst="arc">
                  <a:avLst>
                    <a:gd name="adj1" fmla="val 16200000"/>
                    <a:gd name="adj2" fmla="val 5146788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9" name="Straight Connector 838"/>
                <p:cNvCxnSpPr/>
                <p:nvPr/>
              </p:nvCxnSpPr>
              <p:spPr>
                <a:xfrm rot="16200000" flipH="1">
                  <a:off x="6839656" y="466355"/>
                  <a:ext cx="16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Straight Connector 839"/>
                <p:cNvCxnSpPr/>
                <p:nvPr/>
              </p:nvCxnSpPr>
              <p:spPr>
                <a:xfrm rot="16200000" flipH="1">
                  <a:off x="6845920" y="774031"/>
                  <a:ext cx="16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Straight Connector 840"/>
                <p:cNvCxnSpPr/>
                <p:nvPr/>
              </p:nvCxnSpPr>
              <p:spPr>
                <a:xfrm rot="10800000">
                  <a:off x="7392157" y="702425"/>
                  <a:ext cx="82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2" name="Straight Connector 841"/>
                <p:cNvCxnSpPr/>
                <p:nvPr/>
              </p:nvCxnSpPr>
              <p:spPr>
                <a:xfrm rot="10800000">
                  <a:off x="7391089" y="543292"/>
                  <a:ext cx="82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3" name="Straight Connector 842"/>
                <p:cNvCxnSpPr/>
                <p:nvPr/>
              </p:nvCxnSpPr>
              <p:spPr>
                <a:xfrm rot="10800000">
                  <a:off x="6097127" y="695563"/>
                  <a:ext cx="82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Straight Connector 843"/>
                <p:cNvCxnSpPr/>
                <p:nvPr/>
              </p:nvCxnSpPr>
              <p:spPr>
                <a:xfrm rot="10800000">
                  <a:off x="6096059" y="536430"/>
                  <a:ext cx="82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5" name="Oval 844"/>
                <p:cNvSpPr/>
                <p:nvPr/>
              </p:nvSpPr>
              <p:spPr>
                <a:xfrm>
                  <a:off x="7724519" y="553550"/>
                  <a:ext cx="216000" cy="144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6" name="Straight Connector 845"/>
                <p:cNvCxnSpPr/>
                <p:nvPr/>
              </p:nvCxnSpPr>
              <p:spPr>
                <a:xfrm rot="3000000">
                  <a:off x="5940125" y="497548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Straight Connector 846"/>
                <p:cNvCxnSpPr/>
                <p:nvPr/>
              </p:nvCxnSpPr>
              <p:spPr>
                <a:xfrm rot="13800000">
                  <a:off x="5890450" y="515922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847"/>
                <p:cNvCxnSpPr/>
                <p:nvPr/>
              </p:nvCxnSpPr>
              <p:spPr>
                <a:xfrm rot="13800000">
                  <a:off x="5831310" y="525160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/>
                <p:cNvCxnSpPr/>
                <p:nvPr/>
              </p:nvCxnSpPr>
              <p:spPr>
                <a:xfrm rot="3000000">
                  <a:off x="5809073" y="544257"/>
                  <a:ext cx="34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/>
                <p:cNvCxnSpPr/>
                <p:nvPr/>
              </p:nvCxnSpPr>
              <p:spPr>
                <a:xfrm rot="13800000">
                  <a:off x="5774943" y="561380"/>
                  <a:ext cx="37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/>
                <p:cNvCxnSpPr/>
                <p:nvPr/>
              </p:nvCxnSpPr>
              <p:spPr>
                <a:xfrm rot="13800000">
                  <a:off x="5743944" y="572019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/>
                <p:cNvCxnSpPr/>
                <p:nvPr/>
              </p:nvCxnSpPr>
              <p:spPr>
                <a:xfrm rot="13800000">
                  <a:off x="5731058" y="592553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Straight Connector 852"/>
                <p:cNvCxnSpPr/>
                <p:nvPr/>
              </p:nvCxnSpPr>
              <p:spPr>
                <a:xfrm rot="13800000">
                  <a:off x="5692284" y="60330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Straight Connector 853"/>
                <p:cNvCxnSpPr/>
                <p:nvPr/>
              </p:nvCxnSpPr>
              <p:spPr>
                <a:xfrm rot="13800000">
                  <a:off x="5674667" y="618614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Connector 854"/>
                <p:cNvCxnSpPr/>
                <p:nvPr/>
              </p:nvCxnSpPr>
              <p:spPr>
                <a:xfrm rot="13800000">
                  <a:off x="5655121" y="633954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/>
                <p:cNvCxnSpPr/>
                <p:nvPr/>
              </p:nvCxnSpPr>
              <p:spPr>
                <a:xfrm rot="13800000">
                  <a:off x="5637851" y="65016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 rot="13800000">
                  <a:off x="5638671" y="667025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 rot="13800000">
                  <a:off x="5616322" y="676263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 rot="13800000">
                  <a:off x="5623888" y="696188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 rot="13800000">
                  <a:off x="5624182" y="710885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860"/>
                <p:cNvCxnSpPr/>
                <p:nvPr/>
              </p:nvCxnSpPr>
              <p:spPr>
                <a:xfrm rot="13800000">
                  <a:off x="5624476" y="727777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Straight Connector 861"/>
                <p:cNvCxnSpPr/>
                <p:nvPr/>
              </p:nvCxnSpPr>
              <p:spPr>
                <a:xfrm rot="13800000">
                  <a:off x="5621702" y="739406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/>
                <p:cNvCxnSpPr/>
                <p:nvPr/>
              </p:nvCxnSpPr>
              <p:spPr>
                <a:xfrm rot="3000000">
                  <a:off x="8476169" y="504132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 rot="13800000">
                  <a:off x="8426494" y="522506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rot="13800000">
                  <a:off x="8367354" y="531744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/>
                <p:cNvCxnSpPr/>
                <p:nvPr/>
              </p:nvCxnSpPr>
              <p:spPr>
                <a:xfrm rot="3000000">
                  <a:off x="8345117" y="550841"/>
                  <a:ext cx="34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rot="13800000">
                  <a:off x="8310987" y="567964"/>
                  <a:ext cx="37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Connector 867"/>
                <p:cNvCxnSpPr/>
                <p:nvPr/>
              </p:nvCxnSpPr>
              <p:spPr>
                <a:xfrm rot="13800000">
                  <a:off x="8279988" y="578603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rot="13800000">
                  <a:off x="8267102" y="599137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/>
                <p:cNvCxnSpPr/>
                <p:nvPr/>
              </p:nvCxnSpPr>
              <p:spPr>
                <a:xfrm rot="13800000">
                  <a:off x="8228328" y="609892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rot="13800000">
                  <a:off x="8210711" y="62519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Straight Connector 871"/>
                <p:cNvCxnSpPr/>
                <p:nvPr/>
              </p:nvCxnSpPr>
              <p:spPr>
                <a:xfrm rot="13800000">
                  <a:off x="8191165" y="640538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rot="13800000">
                  <a:off x="8173895" y="656752"/>
                  <a:ext cx="43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/>
                <p:cNvCxnSpPr/>
                <p:nvPr/>
              </p:nvCxnSpPr>
              <p:spPr>
                <a:xfrm rot="13800000">
                  <a:off x="8174715" y="673609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rot="13800000">
                  <a:off x="8152366" y="682847"/>
                  <a:ext cx="39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Straight Connector 875"/>
                <p:cNvCxnSpPr/>
                <p:nvPr/>
              </p:nvCxnSpPr>
              <p:spPr>
                <a:xfrm rot="13800000">
                  <a:off x="8159932" y="702772"/>
                  <a:ext cx="36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rot="13800000">
                  <a:off x="8160226" y="717469"/>
                  <a:ext cx="32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Straight Connector 877"/>
                <p:cNvCxnSpPr/>
                <p:nvPr/>
              </p:nvCxnSpPr>
              <p:spPr>
                <a:xfrm rot="13800000">
                  <a:off x="8160520" y="734361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rot="13800000">
                  <a:off x="8157746" y="745990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/>
                <p:nvPr/>
              </p:nvCxnSpPr>
              <p:spPr>
                <a:xfrm rot="13800000">
                  <a:off x="7325304" y="408459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rot="13800000">
                  <a:off x="7288755" y="421433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Straight Connector 881"/>
                <p:cNvCxnSpPr/>
                <p:nvPr/>
              </p:nvCxnSpPr>
              <p:spPr>
                <a:xfrm rot="13800000">
                  <a:off x="7263985" y="44832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rot="13800000">
                  <a:off x="7235629" y="519498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Straight Connector 883"/>
                <p:cNvCxnSpPr/>
                <p:nvPr/>
              </p:nvCxnSpPr>
              <p:spPr>
                <a:xfrm rot="13800000">
                  <a:off x="7229415" y="551190"/>
                  <a:ext cx="25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 rot="13800000">
                  <a:off x="7227601" y="579879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 rot="13800000">
                  <a:off x="7228588" y="610353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/>
                <p:cNvCxnSpPr/>
                <p:nvPr/>
              </p:nvCxnSpPr>
              <p:spPr>
                <a:xfrm rot="13800000">
                  <a:off x="7235953" y="650627"/>
                  <a:ext cx="19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Straight Connector 887"/>
                <p:cNvCxnSpPr/>
                <p:nvPr/>
              </p:nvCxnSpPr>
              <p:spPr>
                <a:xfrm rot="13800000">
                  <a:off x="7232940" y="687317"/>
                  <a:ext cx="19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/>
                <p:cNvCxnSpPr/>
                <p:nvPr/>
              </p:nvCxnSpPr>
              <p:spPr>
                <a:xfrm rot="13800000">
                  <a:off x="7232242" y="729237"/>
                  <a:ext cx="19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Straight Connector 889"/>
                <p:cNvCxnSpPr/>
                <p:nvPr/>
              </p:nvCxnSpPr>
              <p:spPr>
                <a:xfrm rot="13800000">
                  <a:off x="7230320" y="769235"/>
                  <a:ext cx="19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/>
                <p:nvPr/>
              </p:nvCxnSpPr>
              <p:spPr>
                <a:xfrm rot="13800000">
                  <a:off x="7248475" y="80109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/>
                <p:nvPr/>
              </p:nvCxnSpPr>
              <p:spPr>
                <a:xfrm rot="13800000">
                  <a:off x="7247877" y="815865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Straight Connector 892"/>
                <p:cNvCxnSpPr/>
                <p:nvPr/>
              </p:nvCxnSpPr>
              <p:spPr>
                <a:xfrm rot="13800000">
                  <a:off x="7250205" y="832410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/>
                <p:cNvCxnSpPr/>
                <p:nvPr/>
              </p:nvCxnSpPr>
              <p:spPr>
                <a:xfrm rot="13800000">
                  <a:off x="6990815" y="414379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Straight Connector 894"/>
                <p:cNvCxnSpPr/>
                <p:nvPr/>
              </p:nvCxnSpPr>
              <p:spPr>
                <a:xfrm rot="13800000">
                  <a:off x="6954266" y="427353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Straight Connector 895"/>
                <p:cNvCxnSpPr/>
                <p:nvPr/>
              </p:nvCxnSpPr>
              <p:spPr>
                <a:xfrm rot="13800000">
                  <a:off x="6929496" y="454242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Straight Connector 896"/>
                <p:cNvCxnSpPr/>
                <p:nvPr/>
              </p:nvCxnSpPr>
              <p:spPr>
                <a:xfrm rot="13800000">
                  <a:off x="6899925" y="476588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8" name="Straight Connector 897"/>
                <p:cNvCxnSpPr/>
                <p:nvPr/>
              </p:nvCxnSpPr>
              <p:spPr>
                <a:xfrm rot="13800000">
                  <a:off x="6892065" y="505408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Straight Connector 898"/>
                <p:cNvCxnSpPr/>
                <p:nvPr/>
              </p:nvCxnSpPr>
              <p:spPr>
                <a:xfrm rot="13800000">
                  <a:off x="6894685" y="548026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Straight Connector 899"/>
                <p:cNvCxnSpPr/>
                <p:nvPr/>
              </p:nvCxnSpPr>
              <p:spPr>
                <a:xfrm rot="13800000">
                  <a:off x="6897305" y="592566"/>
                  <a:ext cx="18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Straight Connector 900"/>
                <p:cNvCxnSpPr/>
                <p:nvPr/>
              </p:nvCxnSpPr>
              <p:spPr>
                <a:xfrm rot="13800000">
                  <a:off x="6875595" y="629255"/>
                  <a:ext cx="21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Straight Connector 901"/>
                <p:cNvCxnSpPr/>
                <p:nvPr/>
              </p:nvCxnSpPr>
              <p:spPr>
                <a:xfrm rot="13800000">
                  <a:off x="6849891" y="647319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3" name="Straight Connector 902"/>
                <p:cNvCxnSpPr/>
                <p:nvPr/>
              </p:nvCxnSpPr>
              <p:spPr>
                <a:xfrm rot="13800000">
                  <a:off x="6824031" y="676837"/>
                  <a:ext cx="270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Straight Connector 903"/>
                <p:cNvCxnSpPr/>
                <p:nvPr/>
              </p:nvCxnSpPr>
              <p:spPr>
                <a:xfrm rot="13800000">
                  <a:off x="6805488" y="702062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Straight Connector 904"/>
                <p:cNvCxnSpPr/>
                <p:nvPr/>
              </p:nvCxnSpPr>
              <p:spPr>
                <a:xfrm rot="13800000">
                  <a:off x="6791793" y="733235"/>
                  <a:ext cx="306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Straight Connector 905"/>
                <p:cNvCxnSpPr/>
                <p:nvPr/>
              </p:nvCxnSpPr>
              <p:spPr>
                <a:xfrm rot="13800000">
                  <a:off x="6900417" y="80207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Straight Connector 906"/>
                <p:cNvCxnSpPr/>
                <p:nvPr/>
              </p:nvCxnSpPr>
              <p:spPr>
                <a:xfrm rot="13800000">
                  <a:off x="6920257" y="820670"/>
                  <a:ext cx="72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8" name="Straight Connector 907"/>
                <p:cNvCxnSpPr/>
                <p:nvPr/>
              </p:nvCxnSpPr>
              <p:spPr>
                <a:xfrm rot="3000000">
                  <a:off x="7840875" y="601551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Straight Connector 908"/>
                <p:cNvCxnSpPr/>
                <p:nvPr/>
              </p:nvCxnSpPr>
              <p:spPr>
                <a:xfrm rot="3000000">
                  <a:off x="7802693" y="615485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Straight Connector 909"/>
                <p:cNvCxnSpPr/>
                <p:nvPr/>
              </p:nvCxnSpPr>
              <p:spPr>
                <a:xfrm rot="3000000">
                  <a:off x="7775859" y="626636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Straight Connector 910"/>
                <p:cNvCxnSpPr/>
                <p:nvPr/>
              </p:nvCxnSpPr>
              <p:spPr>
                <a:xfrm rot="3000000">
                  <a:off x="7749840" y="637787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Straight Connector 911"/>
                <p:cNvCxnSpPr/>
                <p:nvPr/>
              </p:nvCxnSpPr>
              <p:spPr>
                <a:xfrm rot="3000000">
                  <a:off x="7723006" y="645221"/>
                  <a:ext cx="144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/>
                <p:nvPr/>
              </p:nvCxnSpPr>
              <p:spPr>
                <a:xfrm rot="3000000">
                  <a:off x="7714568" y="654549"/>
                  <a:ext cx="108000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Straight Connector 816"/>
                <p:cNvCxnSpPr/>
                <p:nvPr/>
              </p:nvCxnSpPr>
              <p:spPr>
                <a:xfrm rot="5400000">
                  <a:off x="5509068" y="673456"/>
                  <a:ext cx="75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Straight Connector 817"/>
                <p:cNvCxnSpPr/>
                <p:nvPr/>
              </p:nvCxnSpPr>
              <p:spPr>
                <a:xfrm rot="5400000">
                  <a:off x="8041924" y="673456"/>
                  <a:ext cx="756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Straight Connector 917"/>
                <p:cNvCxnSpPr/>
                <p:nvPr/>
              </p:nvCxnSpPr>
              <p:spPr>
                <a:xfrm rot="16200000">
                  <a:off x="7142252" y="513880"/>
                  <a:ext cx="234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931"/>
                <p:cNvCxnSpPr/>
                <p:nvPr/>
              </p:nvCxnSpPr>
              <p:spPr>
                <a:xfrm rot="13800000">
                  <a:off x="7221719" y="774497"/>
                  <a:ext cx="198001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7" name="Straight Connector 1166">
                <a:extLst>
                  <a:ext uri="{FF2B5EF4-FFF2-40B4-BE49-F238E27FC236}">
                    <a16:creationId xmlns:a16="http://schemas.microsoft.com/office/drawing/2014/main" xmlns="" id="{69AF1E72-FD47-4AB7-9BFF-94266A479C10}"/>
                  </a:ext>
                </a:extLst>
              </p:cNvPr>
              <p:cNvCxnSpPr/>
              <p:nvPr/>
            </p:nvCxnSpPr>
            <p:spPr>
              <a:xfrm flipH="1">
                <a:off x="1886400" y="1203371"/>
                <a:ext cx="717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>
                <a:extLst>
                  <a:ext uri="{FF2B5EF4-FFF2-40B4-BE49-F238E27FC236}">
                    <a16:creationId xmlns:a16="http://schemas.microsoft.com/office/drawing/2014/main" xmlns="" id="{69AF1E72-FD47-4AB7-9BFF-94266A479C10}"/>
                  </a:ext>
                </a:extLst>
              </p:cNvPr>
              <p:cNvCxnSpPr/>
              <p:nvPr/>
            </p:nvCxnSpPr>
            <p:spPr>
              <a:xfrm flipH="1">
                <a:off x="844449" y="1203371"/>
                <a:ext cx="717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>
                <a:extLst>
                  <a:ext uri="{FF2B5EF4-FFF2-40B4-BE49-F238E27FC236}">
                    <a16:creationId xmlns:a16="http://schemas.microsoft.com/office/drawing/2014/main" xmlns="" id="{69AF1E72-FD47-4AB7-9BFF-94266A479C10}"/>
                  </a:ext>
                </a:extLst>
              </p:cNvPr>
              <p:cNvCxnSpPr/>
              <p:nvPr/>
            </p:nvCxnSpPr>
            <p:spPr>
              <a:xfrm flipH="1">
                <a:off x="1886400" y="1501610"/>
                <a:ext cx="717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Straight Connector 1182">
                <a:extLst>
                  <a:ext uri="{FF2B5EF4-FFF2-40B4-BE49-F238E27FC236}">
                    <a16:creationId xmlns:a16="http://schemas.microsoft.com/office/drawing/2014/main" xmlns="" id="{69AF1E72-FD47-4AB7-9BFF-94266A479C10}"/>
                  </a:ext>
                </a:extLst>
              </p:cNvPr>
              <p:cNvCxnSpPr/>
              <p:nvPr/>
            </p:nvCxnSpPr>
            <p:spPr>
              <a:xfrm flipH="1">
                <a:off x="844449" y="1501610"/>
                <a:ext cx="717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69" name="Straight Connector 1168">
            <a:extLst>
              <a:ext uri="{FF2B5EF4-FFF2-40B4-BE49-F238E27FC236}">
                <a16:creationId xmlns:a16="http://schemas.microsoft.com/office/drawing/2014/main" xmlns="" id="{276DBB84-58AD-4DD0-89B4-6E54BAEF5A8C}"/>
              </a:ext>
            </a:extLst>
          </p:cNvPr>
          <p:cNvCxnSpPr/>
          <p:nvPr/>
        </p:nvCxnSpPr>
        <p:spPr>
          <a:xfrm rot="5400000">
            <a:off x="2465996" y="5541631"/>
            <a:ext cx="458178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Straight Connector 1170">
            <a:extLst>
              <a:ext uri="{FF2B5EF4-FFF2-40B4-BE49-F238E27FC236}">
                <a16:creationId xmlns:a16="http://schemas.microsoft.com/office/drawing/2014/main" xmlns="" id="{680A395B-1A3D-4500-9535-4465FE4985FF}"/>
              </a:ext>
            </a:extLst>
          </p:cNvPr>
          <p:cNvCxnSpPr/>
          <p:nvPr/>
        </p:nvCxnSpPr>
        <p:spPr>
          <a:xfrm rot="16200000">
            <a:off x="1929513" y="4700699"/>
            <a:ext cx="55642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Straight Connector 1171">
            <a:extLst>
              <a:ext uri="{FF2B5EF4-FFF2-40B4-BE49-F238E27FC236}">
                <a16:creationId xmlns:a16="http://schemas.microsoft.com/office/drawing/2014/main" xmlns="" id="{60D0FCC9-039C-415C-B033-5293DD4EC938}"/>
              </a:ext>
            </a:extLst>
          </p:cNvPr>
          <p:cNvCxnSpPr/>
          <p:nvPr/>
        </p:nvCxnSpPr>
        <p:spPr>
          <a:xfrm rot="3600000" flipV="1">
            <a:off x="1133858" y="4957307"/>
            <a:ext cx="7474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3" name="Straight Connector 1172">
            <a:extLst>
              <a:ext uri="{FF2B5EF4-FFF2-40B4-BE49-F238E27FC236}">
                <a16:creationId xmlns:a16="http://schemas.microsoft.com/office/drawing/2014/main" xmlns="" id="{D9D02188-C50F-40D9-9CA7-5BA2CF506943}"/>
              </a:ext>
            </a:extLst>
          </p:cNvPr>
          <p:cNvCxnSpPr/>
          <p:nvPr/>
        </p:nvCxnSpPr>
        <p:spPr>
          <a:xfrm rot="3600000" flipV="1">
            <a:off x="2195077" y="4957647"/>
            <a:ext cx="6794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9" name="Line 7">
            <a:extLst>
              <a:ext uri="{FF2B5EF4-FFF2-40B4-BE49-F238E27FC236}">
                <a16:creationId xmlns:a16="http://schemas.microsoft.com/office/drawing/2014/main" xmlns="" id="{CB87FC15-A09B-4055-8664-6590B96F63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4350" y="2220601"/>
            <a:ext cx="0" cy="42032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1" name="Line 9">
            <a:extLst>
              <a:ext uri="{FF2B5EF4-FFF2-40B4-BE49-F238E27FC236}">
                <a16:creationId xmlns:a16="http://schemas.microsoft.com/office/drawing/2014/main" xmlns="" id="{66A5C671-1634-4C1A-A3F4-74C0BD93E4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3137" y="2488294"/>
            <a:ext cx="0" cy="15263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2" name="Line 10">
            <a:extLst>
              <a:ext uri="{FF2B5EF4-FFF2-40B4-BE49-F238E27FC236}">
                <a16:creationId xmlns:a16="http://schemas.microsoft.com/office/drawing/2014/main" xmlns="" id="{8843C848-7835-4C2B-A57F-A5F22D8CC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6313" y="2478141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3" name="Line 11">
            <a:extLst>
              <a:ext uri="{FF2B5EF4-FFF2-40B4-BE49-F238E27FC236}">
                <a16:creationId xmlns:a16="http://schemas.microsoft.com/office/drawing/2014/main" xmlns="" id="{1CC1DF80-110B-45A7-BF24-FD5D602A4A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6942" y="2488294"/>
            <a:ext cx="0" cy="15263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4" name="Line 12">
            <a:extLst>
              <a:ext uri="{FF2B5EF4-FFF2-40B4-BE49-F238E27FC236}">
                <a16:creationId xmlns:a16="http://schemas.microsoft.com/office/drawing/2014/main" xmlns="" id="{03A7C697-473A-4888-AB13-CACA83D035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7010" y="2478141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5" name="Line 13">
            <a:extLst>
              <a:ext uri="{FF2B5EF4-FFF2-40B4-BE49-F238E27FC236}">
                <a16:creationId xmlns:a16="http://schemas.microsoft.com/office/drawing/2014/main" xmlns="" id="{165D527A-D02D-481D-9A22-8EB36CF7C4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6942" y="2227225"/>
            <a:ext cx="0" cy="10843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6" name="Line 14">
            <a:extLst>
              <a:ext uri="{FF2B5EF4-FFF2-40B4-BE49-F238E27FC236}">
                <a16:creationId xmlns:a16="http://schemas.microsoft.com/office/drawing/2014/main" xmlns="" id="{FE6DC292-577A-46B3-A469-88C897BAD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7010" y="2335658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7" name="Line 15">
            <a:extLst>
              <a:ext uri="{FF2B5EF4-FFF2-40B4-BE49-F238E27FC236}">
                <a16:creationId xmlns:a16="http://schemas.microsoft.com/office/drawing/2014/main" xmlns="" id="{43CC4DE1-BDD7-4616-8E0A-6E32312181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3137" y="2227225"/>
            <a:ext cx="0" cy="108432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8" name="Line 16">
            <a:extLst>
              <a:ext uri="{FF2B5EF4-FFF2-40B4-BE49-F238E27FC236}">
                <a16:creationId xmlns:a16="http://schemas.microsoft.com/office/drawing/2014/main" xmlns="" id="{731F13DD-7CAE-4577-9A7B-183307C6F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66313" y="2335658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9" name="Line 18">
            <a:extLst>
              <a:ext uri="{FF2B5EF4-FFF2-40B4-BE49-F238E27FC236}">
                <a16:creationId xmlns:a16="http://schemas.microsoft.com/office/drawing/2014/main" xmlns="" id="{7928D56D-0A7E-4CC5-8D6F-228BE458EB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6313" y="2640931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50" name="Line 19">
            <a:extLst>
              <a:ext uri="{FF2B5EF4-FFF2-40B4-BE49-F238E27FC236}">
                <a16:creationId xmlns:a16="http://schemas.microsoft.com/office/drawing/2014/main" xmlns="" id="{9A41B35F-CB70-48C7-AF29-1E79401148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7010" y="2640931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FC363A-2771-4D07-BD73-2F8CF8D8A3FB}"/>
              </a:ext>
            </a:extLst>
          </p:cNvPr>
          <p:cNvSpPr/>
          <p:nvPr/>
        </p:nvSpPr>
        <p:spPr>
          <a:xfrm>
            <a:off x="2623835" y="2353496"/>
            <a:ext cx="144016" cy="858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33" name="Straight Connector 1132">
            <a:extLst>
              <a:ext uri="{FF2B5EF4-FFF2-40B4-BE49-F238E27FC236}">
                <a16:creationId xmlns:a16="http://schemas.microsoft.com/office/drawing/2014/main" xmlns="" id="{AEE2CA61-1E97-4220-BB3E-8D13328EBDC1}"/>
              </a:ext>
            </a:extLst>
          </p:cNvPr>
          <p:cNvCxnSpPr>
            <a:cxnSpLocks/>
          </p:cNvCxnSpPr>
          <p:nvPr/>
        </p:nvCxnSpPr>
        <p:spPr>
          <a:xfrm>
            <a:off x="2701290" y="1974987"/>
            <a:ext cx="0" cy="699147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9" name="Line 9">
            <a:extLst>
              <a:ext uri="{FF2B5EF4-FFF2-40B4-BE49-F238E27FC236}">
                <a16:creationId xmlns:a16="http://schemas.microsoft.com/office/drawing/2014/main" xmlns="" id="{57F3A0D2-0D42-45D3-BF1E-B535532082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3046" y="2489447"/>
            <a:ext cx="0" cy="15263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3" name="Line 11">
            <a:extLst>
              <a:ext uri="{FF2B5EF4-FFF2-40B4-BE49-F238E27FC236}">
                <a16:creationId xmlns:a16="http://schemas.microsoft.com/office/drawing/2014/main" xmlns="" id="{6CD611CF-AFAF-408A-A360-46A7412573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3203" y="2489447"/>
            <a:ext cx="0" cy="15263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5" name="Line 13">
            <a:extLst>
              <a:ext uri="{FF2B5EF4-FFF2-40B4-BE49-F238E27FC236}">
                <a16:creationId xmlns:a16="http://schemas.microsoft.com/office/drawing/2014/main" xmlns="" id="{94178474-8FC1-4DD7-BE61-8FED3FC41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732" y="2227227"/>
            <a:ext cx="0" cy="10958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7" name="Line 15">
            <a:extLst>
              <a:ext uri="{FF2B5EF4-FFF2-40B4-BE49-F238E27FC236}">
                <a16:creationId xmlns:a16="http://schemas.microsoft.com/office/drawing/2014/main" xmlns="" id="{C2E7F9E3-4FDF-4C64-8D43-F19FBDBF70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5636" y="2227227"/>
            <a:ext cx="0" cy="109583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9" name="Line 18">
            <a:extLst>
              <a:ext uri="{FF2B5EF4-FFF2-40B4-BE49-F238E27FC236}">
                <a16:creationId xmlns:a16="http://schemas.microsoft.com/office/drawing/2014/main" xmlns="" id="{9774976C-2363-4638-9F30-A55B5EF1AA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22" y="2642084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90" name="Line 19">
            <a:extLst>
              <a:ext uri="{FF2B5EF4-FFF2-40B4-BE49-F238E27FC236}">
                <a16:creationId xmlns:a16="http://schemas.microsoft.com/office/drawing/2014/main" xmlns="" id="{5B84D02C-8753-403B-8847-DBF9BDB1B7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919" y="2642084"/>
            <a:ext cx="9931" cy="1015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54" name="Rectangle 953">
            <a:extLst>
              <a:ext uri="{FF2B5EF4-FFF2-40B4-BE49-F238E27FC236}">
                <a16:creationId xmlns:a16="http://schemas.microsoft.com/office/drawing/2014/main" xmlns="" id="{24726EB4-0490-4C84-A00B-FC7F89F9DB04}"/>
              </a:ext>
            </a:extLst>
          </p:cNvPr>
          <p:cNvSpPr/>
          <p:nvPr/>
        </p:nvSpPr>
        <p:spPr>
          <a:xfrm>
            <a:off x="663744" y="2354649"/>
            <a:ext cx="144016" cy="858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92" name="Straight Connector 991">
            <a:extLst>
              <a:ext uri="{FF2B5EF4-FFF2-40B4-BE49-F238E27FC236}">
                <a16:creationId xmlns:a16="http://schemas.microsoft.com/office/drawing/2014/main" xmlns="" id="{5B091324-6AC7-412F-BD30-11DF04B09467}"/>
              </a:ext>
            </a:extLst>
          </p:cNvPr>
          <p:cNvCxnSpPr>
            <a:cxnSpLocks/>
          </p:cNvCxnSpPr>
          <p:nvPr/>
        </p:nvCxnSpPr>
        <p:spPr>
          <a:xfrm>
            <a:off x="734994" y="1976140"/>
            <a:ext cx="0" cy="699147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Straight Connector 1164">
            <a:extLst>
              <a:ext uri="{FF2B5EF4-FFF2-40B4-BE49-F238E27FC236}">
                <a16:creationId xmlns:a16="http://schemas.microsoft.com/office/drawing/2014/main" xmlns="" id="{594D0DD9-DF49-4B5E-AD9B-FCEDB2089935}"/>
              </a:ext>
            </a:extLst>
          </p:cNvPr>
          <p:cNvCxnSpPr>
            <a:cxnSpLocks/>
          </p:cNvCxnSpPr>
          <p:nvPr/>
        </p:nvCxnSpPr>
        <p:spPr>
          <a:xfrm>
            <a:off x="2202355" y="1683794"/>
            <a:ext cx="0" cy="969865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Line 36">
            <a:extLst>
              <a:ext uri="{FF2B5EF4-FFF2-40B4-BE49-F238E27FC236}">
                <a16:creationId xmlns:a16="http://schemas.microsoft.com/office/drawing/2014/main" xmlns="" id="{15F8A16E-DDAC-4258-95A7-87194A8E1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2729" y="1846237"/>
            <a:ext cx="12378" cy="1175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9" name="Line 38">
            <a:extLst>
              <a:ext uri="{FF2B5EF4-FFF2-40B4-BE49-F238E27FC236}">
                <a16:creationId xmlns:a16="http://schemas.microsoft.com/office/drawing/2014/main" xmlns="" id="{06DA8417-DD44-47E6-AA31-C8324750B0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2177" y="1846237"/>
            <a:ext cx="12378" cy="11752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13" name="Rectangle 1012">
            <a:extLst>
              <a:ext uri="{FF2B5EF4-FFF2-40B4-BE49-F238E27FC236}">
                <a16:creationId xmlns:a16="http://schemas.microsoft.com/office/drawing/2014/main" xmlns="" id="{BF28F12C-A35C-478B-AD4C-F7F773879215}"/>
              </a:ext>
            </a:extLst>
          </p:cNvPr>
          <p:cNvSpPr/>
          <p:nvPr/>
        </p:nvSpPr>
        <p:spPr>
          <a:xfrm>
            <a:off x="1182289" y="1891432"/>
            <a:ext cx="101982" cy="14401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64" name="Straight Connector 1163">
            <a:extLst>
              <a:ext uri="{FF2B5EF4-FFF2-40B4-BE49-F238E27FC236}">
                <a16:creationId xmlns:a16="http://schemas.microsoft.com/office/drawing/2014/main" xmlns="" id="{15439323-FCAC-4EFF-87D8-EF47603E7C49}"/>
              </a:ext>
            </a:extLst>
          </p:cNvPr>
          <p:cNvCxnSpPr>
            <a:cxnSpLocks/>
          </p:cNvCxnSpPr>
          <p:nvPr/>
        </p:nvCxnSpPr>
        <p:spPr>
          <a:xfrm>
            <a:off x="1233010" y="1580696"/>
            <a:ext cx="0" cy="968351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E9133D4-B839-4A3E-A0A4-8187B5DD95E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013973179"/>
              </p:ext>
            </p:extLst>
          </p:nvPr>
        </p:nvGraphicFramePr>
        <p:xfrm>
          <a:off x="6215541" y="3031876"/>
          <a:ext cx="2759489" cy="290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995">
                  <a:extLst>
                    <a:ext uri="{9D8B030D-6E8A-4147-A177-3AD203B41FA5}">
                      <a16:colId xmlns:a16="http://schemas.microsoft.com/office/drawing/2014/main" xmlns="" val="3845522257"/>
                    </a:ext>
                  </a:extLst>
                </a:gridCol>
                <a:gridCol w="1171497">
                  <a:extLst>
                    <a:ext uri="{9D8B030D-6E8A-4147-A177-3AD203B41FA5}">
                      <a16:colId xmlns:a16="http://schemas.microsoft.com/office/drawing/2014/main" xmlns="" val="312444001"/>
                    </a:ext>
                  </a:extLst>
                </a:gridCol>
                <a:gridCol w="801745">
                  <a:extLst>
                    <a:ext uri="{9D8B030D-6E8A-4147-A177-3AD203B41FA5}">
                      <a16:colId xmlns:a16="http://schemas.microsoft.com/office/drawing/2014/main" xmlns="" val="2558059982"/>
                    </a:ext>
                  </a:extLst>
                </a:gridCol>
                <a:gridCol w="354252">
                  <a:extLst>
                    <a:ext uri="{9D8B030D-6E8A-4147-A177-3AD203B41FA5}">
                      <a16:colId xmlns:a16="http://schemas.microsoft.com/office/drawing/2014/main" xmlns="" val="4134834048"/>
                    </a:ext>
                  </a:extLst>
                </a:gridCol>
              </a:tblGrid>
              <a:tr h="1989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 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MATERIAL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774871914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BODY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538238085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COVER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1141952777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SPINDLE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508411408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VALVE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783751306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VALVE SEAT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267179558"/>
                  </a:ext>
                </a:extLst>
              </a:tr>
              <a:tr h="1089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GLAND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4146234242"/>
                  </a:ext>
                </a:extLst>
              </a:tr>
              <a:tr h="926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HAND WHEEL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2931892887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979760662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272017374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625860485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1094413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F926A4-7880-4366-9C62-79268F7CCCDA}"/>
              </a:ext>
            </a:extLst>
          </p:cNvPr>
          <p:cNvSpPr txBox="1">
            <a:spLocks noChangeAspect="1"/>
          </p:cNvSpPr>
          <p:nvPr/>
        </p:nvSpPr>
        <p:spPr>
          <a:xfrm>
            <a:off x="7020272" y="258338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LIST</a:t>
            </a:r>
            <a:endParaRPr lang="en-IN" dirty="0"/>
          </a:p>
        </p:txBody>
      </p:sp>
      <p:sp>
        <p:nvSpPr>
          <p:cNvPr id="916" name="Line 10">
            <a:extLst>
              <a:ext uri="{FF2B5EF4-FFF2-40B4-BE49-F238E27FC236}">
                <a16:creationId xmlns:a16="http://schemas.microsoft.com/office/drawing/2014/main" xmlns="" id="{C33B38DD-CE10-4D96-A3C3-8D64D9573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34726" y="2262169"/>
            <a:ext cx="0" cy="15261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17" name="Line 10">
            <a:extLst>
              <a:ext uri="{FF2B5EF4-FFF2-40B4-BE49-F238E27FC236}">
                <a16:creationId xmlns:a16="http://schemas.microsoft.com/office/drawing/2014/main" xmlns="" id="{C33B38DD-CE10-4D96-A3C3-8D64D9573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34726" y="2414956"/>
            <a:ext cx="0" cy="15261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6" name="Line 7">
            <a:extLst>
              <a:ext uri="{FF2B5EF4-FFF2-40B4-BE49-F238E27FC236}">
                <a16:creationId xmlns:a16="http://schemas.microsoft.com/office/drawing/2014/main" xmlns="" id="{CB87FC15-A09B-4055-8664-6590B96F63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77488" y="2220601"/>
            <a:ext cx="0" cy="42032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7" name="Line 10">
            <a:extLst>
              <a:ext uri="{FF2B5EF4-FFF2-40B4-BE49-F238E27FC236}">
                <a16:creationId xmlns:a16="http://schemas.microsoft.com/office/drawing/2014/main" xmlns="" id="{C33B38DD-CE10-4D96-A3C3-8D64D9573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699698" y="2262169"/>
            <a:ext cx="0" cy="15261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" name="Line 10">
            <a:extLst>
              <a:ext uri="{FF2B5EF4-FFF2-40B4-BE49-F238E27FC236}">
                <a16:creationId xmlns:a16="http://schemas.microsoft.com/office/drawing/2014/main" xmlns="" id="{C33B38DD-CE10-4D96-A3C3-8D64D957336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699698" y="2414956"/>
            <a:ext cx="0" cy="152616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17" name="Arc 1116"/>
          <p:cNvSpPr>
            <a:spLocks noChangeAspect="1"/>
          </p:cNvSpPr>
          <p:nvPr/>
        </p:nvSpPr>
        <p:spPr>
          <a:xfrm rot="16200000" flipH="1">
            <a:off x="2323102" y="4203467"/>
            <a:ext cx="253989" cy="254543"/>
          </a:xfrm>
          <a:prstGeom prst="arc">
            <a:avLst>
              <a:gd name="adj1" fmla="val 84053"/>
              <a:gd name="adj2" fmla="val 288810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1849332" y="3453871"/>
            <a:ext cx="49686" cy="1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776220" y="3934668"/>
            <a:ext cx="3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15"/>
          <p:cNvGrpSpPr/>
          <p:nvPr/>
        </p:nvGrpSpPr>
        <p:grpSpPr>
          <a:xfrm>
            <a:off x="1126963" y="1553191"/>
            <a:ext cx="203043" cy="857782"/>
            <a:chOff x="1126963" y="1553062"/>
            <a:chExt cx="203043" cy="857782"/>
          </a:xfrm>
        </p:grpSpPr>
        <p:sp>
          <p:nvSpPr>
            <p:cNvPr id="1101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30803" y="2114901"/>
              <a:ext cx="0" cy="12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9" name="Group 108"/>
            <p:cNvGrpSpPr/>
            <p:nvPr/>
          </p:nvGrpSpPr>
          <p:grpSpPr>
            <a:xfrm>
              <a:off x="1126963" y="1553062"/>
              <a:ext cx="203043" cy="857782"/>
              <a:chOff x="1126963" y="1553062"/>
              <a:chExt cx="203043" cy="857782"/>
            </a:xfrm>
          </p:grpSpPr>
          <p:sp>
            <p:nvSpPr>
              <p:cNvPr id="1016" name="Line 25">
                <a:extLst>
                  <a:ext uri="{FF2B5EF4-FFF2-40B4-BE49-F238E27FC236}">
                    <a16:creationId xmlns:a16="http://schemas.microsoft.com/office/drawing/2014/main" xmlns="" id="{BBAD35A5-FFAC-4B56-95C8-84561E97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107" y="1571344"/>
                <a:ext cx="0" cy="1153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18" name="Line 27">
                <a:extLst>
                  <a:ext uri="{FF2B5EF4-FFF2-40B4-BE49-F238E27FC236}">
                    <a16:creationId xmlns:a16="http://schemas.microsoft.com/office/drawing/2014/main" xmlns="" id="{99883352-3DD3-492E-97B1-DE821ED81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2729" y="1571343"/>
                <a:ext cx="1218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28" name="Line 37">
                <a:extLst>
                  <a:ext uri="{FF2B5EF4-FFF2-40B4-BE49-F238E27FC236}">
                    <a16:creationId xmlns:a16="http://schemas.microsoft.com/office/drawing/2014/main" xmlns="" id="{9B2657A8-D6D3-47C7-BBA6-33E2F2D6F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2177" y="1571343"/>
                <a:ext cx="0" cy="1077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30" name="Freeform 39">
                <a:extLst>
                  <a:ext uri="{FF2B5EF4-FFF2-40B4-BE49-F238E27FC236}">
                    <a16:creationId xmlns:a16="http://schemas.microsoft.com/office/drawing/2014/main" xmlns="" id="{7279EC38-4F62-4C75-BC86-6E1E365C61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72729" y="1553062"/>
                <a:ext cx="121826" cy="18281"/>
              </a:xfrm>
              <a:custGeom>
                <a:avLst/>
                <a:gdLst>
                  <a:gd name="T0" fmla="*/ 187 w 187"/>
                  <a:gd name="T1" fmla="*/ 28 h 28"/>
                  <a:gd name="T2" fmla="*/ 182 w 187"/>
                  <a:gd name="T3" fmla="*/ 25 h 28"/>
                  <a:gd name="T4" fmla="*/ 177 w 187"/>
                  <a:gd name="T5" fmla="*/ 22 h 28"/>
                  <a:gd name="T6" fmla="*/ 173 w 187"/>
                  <a:gd name="T7" fmla="*/ 20 h 28"/>
                  <a:gd name="T8" fmla="*/ 168 w 187"/>
                  <a:gd name="T9" fmla="*/ 17 h 28"/>
                  <a:gd name="T10" fmla="*/ 163 w 187"/>
                  <a:gd name="T11" fmla="*/ 15 h 28"/>
                  <a:gd name="T12" fmla="*/ 158 w 187"/>
                  <a:gd name="T13" fmla="*/ 13 h 28"/>
                  <a:gd name="T14" fmla="*/ 153 w 187"/>
                  <a:gd name="T15" fmla="*/ 11 h 28"/>
                  <a:gd name="T16" fmla="*/ 148 w 187"/>
                  <a:gd name="T17" fmla="*/ 9 h 28"/>
                  <a:gd name="T18" fmla="*/ 142 w 187"/>
                  <a:gd name="T19" fmla="*/ 7 h 28"/>
                  <a:gd name="T20" fmla="*/ 137 w 187"/>
                  <a:gd name="T21" fmla="*/ 6 h 28"/>
                  <a:gd name="T22" fmla="*/ 132 w 187"/>
                  <a:gd name="T23" fmla="*/ 4 h 28"/>
                  <a:gd name="T24" fmla="*/ 127 w 187"/>
                  <a:gd name="T25" fmla="*/ 3 h 28"/>
                  <a:gd name="T26" fmla="*/ 121 w 187"/>
                  <a:gd name="T27" fmla="*/ 2 h 28"/>
                  <a:gd name="T28" fmla="*/ 115 w 187"/>
                  <a:gd name="T29" fmla="*/ 1 h 28"/>
                  <a:gd name="T30" fmla="*/ 110 w 187"/>
                  <a:gd name="T31" fmla="*/ 1 h 28"/>
                  <a:gd name="T32" fmla="*/ 105 w 187"/>
                  <a:gd name="T33" fmla="*/ 0 h 28"/>
                  <a:gd name="T34" fmla="*/ 99 w 187"/>
                  <a:gd name="T35" fmla="*/ 0 h 28"/>
                  <a:gd name="T36" fmla="*/ 94 w 187"/>
                  <a:gd name="T37" fmla="*/ 0 h 28"/>
                  <a:gd name="T38" fmla="*/ 88 w 187"/>
                  <a:gd name="T39" fmla="*/ 0 h 28"/>
                  <a:gd name="T40" fmla="*/ 83 w 187"/>
                  <a:gd name="T41" fmla="*/ 0 h 28"/>
                  <a:gd name="T42" fmla="*/ 77 w 187"/>
                  <a:gd name="T43" fmla="*/ 1 h 28"/>
                  <a:gd name="T44" fmla="*/ 72 w 187"/>
                  <a:gd name="T45" fmla="*/ 1 h 28"/>
                  <a:gd name="T46" fmla="*/ 66 w 187"/>
                  <a:gd name="T47" fmla="*/ 2 h 28"/>
                  <a:gd name="T48" fmla="*/ 61 w 187"/>
                  <a:gd name="T49" fmla="*/ 3 h 28"/>
                  <a:gd name="T50" fmla="*/ 56 w 187"/>
                  <a:gd name="T51" fmla="*/ 4 h 28"/>
                  <a:gd name="T52" fmla="*/ 50 w 187"/>
                  <a:gd name="T53" fmla="*/ 6 h 28"/>
                  <a:gd name="T54" fmla="*/ 45 w 187"/>
                  <a:gd name="T55" fmla="*/ 7 h 28"/>
                  <a:gd name="T56" fmla="*/ 40 w 187"/>
                  <a:gd name="T57" fmla="*/ 9 h 28"/>
                  <a:gd name="T58" fmla="*/ 35 w 187"/>
                  <a:gd name="T59" fmla="*/ 11 h 28"/>
                  <a:gd name="T60" fmla="*/ 29 w 187"/>
                  <a:gd name="T61" fmla="*/ 13 h 28"/>
                  <a:gd name="T62" fmla="*/ 24 w 187"/>
                  <a:gd name="T63" fmla="*/ 15 h 28"/>
                  <a:gd name="T64" fmla="*/ 20 w 187"/>
                  <a:gd name="T65" fmla="*/ 17 h 28"/>
                  <a:gd name="T66" fmla="*/ 15 w 187"/>
                  <a:gd name="T67" fmla="*/ 20 h 28"/>
                  <a:gd name="T68" fmla="*/ 10 w 187"/>
                  <a:gd name="T69" fmla="*/ 22 h 28"/>
                  <a:gd name="T70" fmla="*/ 5 w 187"/>
                  <a:gd name="T71" fmla="*/ 25 h 28"/>
                  <a:gd name="T72" fmla="*/ 0 w 187"/>
                  <a:gd name="T7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7" h="28">
                    <a:moveTo>
                      <a:pt x="187" y="28"/>
                    </a:moveTo>
                    <a:lnTo>
                      <a:pt x="182" y="25"/>
                    </a:lnTo>
                    <a:lnTo>
                      <a:pt x="177" y="22"/>
                    </a:lnTo>
                    <a:lnTo>
                      <a:pt x="173" y="20"/>
                    </a:lnTo>
                    <a:lnTo>
                      <a:pt x="168" y="17"/>
                    </a:lnTo>
                    <a:lnTo>
                      <a:pt x="163" y="15"/>
                    </a:lnTo>
                    <a:lnTo>
                      <a:pt x="158" y="13"/>
                    </a:lnTo>
                    <a:lnTo>
                      <a:pt x="153" y="11"/>
                    </a:lnTo>
                    <a:lnTo>
                      <a:pt x="148" y="9"/>
                    </a:lnTo>
                    <a:lnTo>
                      <a:pt x="142" y="7"/>
                    </a:lnTo>
                    <a:lnTo>
                      <a:pt x="137" y="6"/>
                    </a:lnTo>
                    <a:lnTo>
                      <a:pt x="132" y="4"/>
                    </a:lnTo>
                    <a:lnTo>
                      <a:pt x="127" y="3"/>
                    </a:lnTo>
                    <a:lnTo>
                      <a:pt x="121" y="2"/>
                    </a:lnTo>
                    <a:lnTo>
                      <a:pt x="115" y="1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7" y="1"/>
                    </a:lnTo>
                    <a:lnTo>
                      <a:pt x="72" y="1"/>
                    </a:lnTo>
                    <a:lnTo>
                      <a:pt x="66" y="2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0" y="6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4" y="15"/>
                    </a:lnTo>
                    <a:lnTo>
                      <a:pt x="20" y="17"/>
                    </a:lnTo>
                    <a:lnTo>
                      <a:pt x="15" y="20"/>
                    </a:lnTo>
                    <a:lnTo>
                      <a:pt x="10" y="22"/>
                    </a:lnTo>
                    <a:lnTo>
                      <a:pt x="5" y="25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20" name="Group 96"/>
              <p:cNvGrpSpPr/>
              <p:nvPr/>
            </p:nvGrpSpPr>
            <p:grpSpPr>
              <a:xfrm>
                <a:off x="1126963" y="1571344"/>
                <a:ext cx="203043" cy="839500"/>
                <a:chOff x="1126963" y="1571344"/>
                <a:chExt cx="203043" cy="839500"/>
              </a:xfrm>
            </p:grpSpPr>
            <p:cxnSp>
              <p:nvCxnSpPr>
                <p:cNvPr id="500" name="Straight Connector 499"/>
                <p:cNvCxnSpPr/>
                <p:nvPr/>
              </p:nvCxnSpPr>
              <p:spPr>
                <a:xfrm rot="16200000">
                  <a:off x="1072857" y="2266038"/>
                  <a:ext cx="1897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/>
                <p:nvPr/>
              </p:nvCxnSpPr>
              <p:spPr>
                <a:xfrm rot="16200000">
                  <a:off x="1203359" y="2263838"/>
                  <a:ext cx="1897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/>
                <p:cNvCxnSpPr/>
                <p:nvPr/>
              </p:nvCxnSpPr>
              <p:spPr>
                <a:xfrm rot="1980000">
                  <a:off x="1178018" y="2409539"/>
                  <a:ext cx="631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 rot="19620000" flipV="1">
                  <a:off x="1224644" y="2409540"/>
                  <a:ext cx="631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536"/>
                <p:cNvGrpSpPr/>
                <p:nvPr/>
              </p:nvGrpSpPr>
              <p:grpSpPr>
                <a:xfrm>
                  <a:off x="1167476" y="2170280"/>
                  <a:ext cx="130502" cy="240564"/>
                  <a:chOff x="1142590" y="3378671"/>
                  <a:chExt cx="186126" cy="342352"/>
                </a:xfrm>
              </p:grpSpPr>
              <p:cxnSp>
                <p:nvCxnSpPr>
                  <p:cNvPr id="538" name="Straight Connector 537"/>
                  <p:cNvCxnSpPr/>
                  <p:nvPr/>
                </p:nvCxnSpPr>
                <p:spPr>
                  <a:xfrm rot="16200000">
                    <a:off x="1007590" y="3516803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 rot="16200000">
                    <a:off x="1193716" y="3513671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/>
                  <p:cNvCxnSpPr/>
                  <p:nvPr/>
                </p:nvCxnSpPr>
                <p:spPr>
                  <a:xfrm rot="1980000">
                    <a:off x="1157279" y="3721021"/>
                    <a:ext cx="9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Connector 543"/>
                  <p:cNvCxnSpPr/>
                  <p:nvPr/>
                </p:nvCxnSpPr>
                <p:spPr>
                  <a:xfrm rot="19620000" flipV="1">
                    <a:off x="1223778" y="3721023"/>
                    <a:ext cx="9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20" name="Line 29">
                  <a:extLst>
                    <a:ext uri="{FF2B5EF4-FFF2-40B4-BE49-F238E27FC236}">
                      <a16:creationId xmlns:a16="http://schemas.microsoft.com/office/drawing/2014/main" xmlns="" id="{08707422-24F4-4725-9E6F-EBA0A630B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72729" y="2381614"/>
                  <a:ext cx="12378" cy="117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021" name="Line 30">
                  <a:extLst>
                    <a:ext uri="{FF2B5EF4-FFF2-40B4-BE49-F238E27FC236}">
                      <a16:creationId xmlns:a16="http://schemas.microsoft.com/office/drawing/2014/main" xmlns="" id="{9A30D949-E4AA-4D63-B69D-429E01E4E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82177" y="2381614"/>
                  <a:ext cx="12378" cy="117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grpSp>
              <p:nvGrpSpPr>
                <p:cNvPr id="22" name="Group 92"/>
                <p:cNvGrpSpPr/>
                <p:nvPr/>
              </p:nvGrpSpPr>
              <p:grpSpPr>
                <a:xfrm>
                  <a:off x="1126963" y="1571344"/>
                  <a:ext cx="203043" cy="810269"/>
                  <a:chOff x="1126963" y="1571344"/>
                  <a:chExt cx="203043" cy="810269"/>
                </a:xfrm>
              </p:grpSpPr>
              <p:grpSp>
                <p:nvGrpSpPr>
                  <p:cNvPr id="23" name="Group 1071"/>
                  <p:cNvGrpSpPr>
                    <a:grpSpLocks noChangeAspect="1"/>
                  </p:cNvGrpSpPr>
                  <p:nvPr/>
                </p:nvGrpSpPr>
                <p:grpSpPr>
                  <a:xfrm>
                    <a:off x="1126963" y="1679252"/>
                    <a:ext cx="203043" cy="117066"/>
                    <a:chOff x="4914861" y="3628588"/>
                    <a:chExt cx="1157337" cy="665811"/>
                  </a:xfrm>
                </p:grpSpPr>
                <p:sp>
                  <p:nvSpPr>
                    <p:cNvPr id="107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4861" y="4294399"/>
                      <a:ext cx="115733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4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72198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5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4861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04685" y="3628588"/>
                      <a:ext cx="577690" cy="86164"/>
                    </a:xfrm>
                    <a:custGeom>
                      <a:avLst/>
                      <a:gdLst>
                        <a:gd name="T0" fmla="*/ 295 w 295"/>
                        <a:gd name="T1" fmla="*/ 44 h 44"/>
                        <a:gd name="T2" fmla="*/ 288 w 295"/>
                        <a:gd name="T3" fmla="*/ 40 h 44"/>
                        <a:gd name="T4" fmla="*/ 281 w 295"/>
                        <a:gd name="T5" fmla="*/ 35 h 44"/>
                        <a:gd name="T6" fmla="*/ 273 w 295"/>
                        <a:gd name="T7" fmla="*/ 31 h 44"/>
                        <a:gd name="T8" fmla="*/ 265 w 295"/>
                        <a:gd name="T9" fmla="*/ 27 h 44"/>
                        <a:gd name="T10" fmla="*/ 258 w 295"/>
                        <a:gd name="T11" fmla="*/ 23 h 44"/>
                        <a:gd name="T12" fmla="*/ 250 w 295"/>
                        <a:gd name="T13" fmla="*/ 20 h 44"/>
                        <a:gd name="T14" fmla="*/ 241 w 295"/>
                        <a:gd name="T15" fmla="*/ 17 h 44"/>
                        <a:gd name="T16" fmla="*/ 233 w 295"/>
                        <a:gd name="T17" fmla="*/ 14 h 44"/>
                        <a:gd name="T18" fmla="*/ 225 w 295"/>
                        <a:gd name="T19" fmla="*/ 11 h 44"/>
                        <a:gd name="T20" fmla="*/ 216 w 295"/>
                        <a:gd name="T21" fmla="*/ 9 h 44"/>
                        <a:gd name="T22" fmla="*/ 208 w 295"/>
                        <a:gd name="T23" fmla="*/ 7 h 44"/>
                        <a:gd name="T24" fmla="*/ 199 w 295"/>
                        <a:gd name="T25" fmla="*/ 5 h 44"/>
                        <a:gd name="T26" fmla="*/ 191 w 295"/>
                        <a:gd name="T27" fmla="*/ 3 h 44"/>
                        <a:gd name="T28" fmla="*/ 182 w 295"/>
                        <a:gd name="T29" fmla="*/ 2 h 44"/>
                        <a:gd name="T30" fmla="*/ 174 w 295"/>
                        <a:gd name="T31" fmla="*/ 1 h 44"/>
                        <a:gd name="T32" fmla="*/ 165 w 295"/>
                        <a:gd name="T33" fmla="*/ 0 h 44"/>
                        <a:gd name="T34" fmla="*/ 156 w 295"/>
                        <a:gd name="T35" fmla="*/ 0 h 44"/>
                        <a:gd name="T36" fmla="*/ 147 w 295"/>
                        <a:gd name="T37" fmla="*/ 0 h 44"/>
                        <a:gd name="T38" fmla="*/ 139 w 295"/>
                        <a:gd name="T39" fmla="*/ 0 h 44"/>
                        <a:gd name="T40" fmla="*/ 130 w 295"/>
                        <a:gd name="T41" fmla="*/ 0 h 44"/>
                        <a:gd name="T42" fmla="*/ 121 w 295"/>
                        <a:gd name="T43" fmla="*/ 1 h 44"/>
                        <a:gd name="T44" fmla="*/ 113 w 295"/>
                        <a:gd name="T45" fmla="*/ 2 h 44"/>
                        <a:gd name="T46" fmla="*/ 104 w 295"/>
                        <a:gd name="T47" fmla="*/ 3 h 44"/>
                        <a:gd name="T48" fmla="*/ 96 w 295"/>
                        <a:gd name="T49" fmla="*/ 5 h 44"/>
                        <a:gd name="T50" fmla="*/ 87 w 295"/>
                        <a:gd name="T51" fmla="*/ 7 h 44"/>
                        <a:gd name="T52" fmla="*/ 79 w 295"/>
                        <a:gd name="T53" fmla="*/ 9 h 44"/>
                        <a:gd name="T54" fmla="*/ 70 w 295"/>
                        <a:gd name="T55" fmla="*/ 11 h 44"/>
                        <a:gd name="T56" fmla="*/ 62 w 295"/>
                        <a:gd name="T57" fmla="*/ 14 h 44"/>
                        <a:gd name="T58" fmla="*/ 54 w 295"/>
                        <a:gd name="T59" fmla="*/ 17 h 44"/>
                        <a:gd name="T60" fmla="*/ 46 w 295"/>
                        <a:gd name="T61" fmla="*/ 20 h 44"/>
                        <a:gd name="T62" fmla="*/ 38 w 295"/>
                        <a:gd name="T63" fmla="*/ 23 h 44"/>
                        <a:gd name="T64" fmla="*/ 30 w 295"/>
                        <a:gd name="T65" fmla="*/ 27 h 44"/>
                        <a:gd name="T66" fmla="*/ 22 w 295"/>
                        <a:gd name="T67" fmla="*/ 31 h 44"/>
                        <a:gd name="T68" fmla="*/ 14 w 295"/>
                        <a:gd name="T69" fmla="*/ 35 h 44"/>
                        <a:gd name="T70" fmla="*/ 7 w 295"/>
                        <a:gd name="T71" fmla="*/ 40 h 44"/>
                        <a:gd name="T72" fmla="*/ 0 w 295"/>
                        <a:gd name="T73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95" h="44">
                          <a:moveTo>
                            <a:pt x="295" y="44"/>
                          </a:moveTo>
                          <a:lnTo>
                            <a:pt x="288" y="40"/>
                          </a:lnTo>
                          <a:lnTo>
                            <a:pt x="281" y="35"/>
                          </a:lnTo>
                          <a:lnTo>
                            <a:pt x="273" y="31"/>
                          </a:lnTo>
                          <a:lnTo>
                            <a:pt x="265" y="27"/>
                          </a:lnTo>
                          <a:lnTo>
                            <a:pt x="258" y="23"/>
                          </a:lnTo>
                          <a:lnTo>
                            <a:pt x="250" y="20"/>
                          </a:lnTo>
                          <a:lnTo>
                            <a:pt x="241" y="17"/>
                          </a:lnTo>
                          <a:lnTo>
                            <a:pt x="233" y="14"/>
                          </a:lnTo>
                          <a:lnTo>
                            <a:pt x="225" y="11"/>
                          </a:lnTo>
                          <a:lnTo>
                            <a:pt x="216" y="9"/>
                          </a:lnTo>
                          <a:lnTo>
                            <a:pt x="208" y="7"/>
                          </a:lnTo>
                          <a:lnTo>
                            <a:pt x="199" y="5"/>
                          </a:lnTo>
                          <a:lnTo>
                            <a:pt x="191" y="3"/>
                          </a:lnTo>
                          <a:lnTo>
                            <a:pt x="182" y="2"/>
                          </a:lnTo>
                          <a:lnTo>
                            <a:pt x="174" y="1"/>
                          </a:lnTo>
                          <a:lnTo>
                            <a:pt x="165" y="0"/>
                          </a:lnTo>
                          <a:lnTo>
                            <a:pt x="156" y="0"/>
                          </a:lnTo>
                          <a:lnTo>
                            <a:pt x="147" y="0"/>
                          </a:lnTo>
                          <a:lnTo>
                            <a:pt x="139" y="0"/>
                          </a:lnTo>
                          <a:lnTo>
                            <a:pt x="130" y="0"/>
                          </a:lnTo>
                          <a:lnTo>
                            <a:pt x="121" y="1"/>
                          </a:lnTo>
                          <a:lnTo>
                            <a:pt x="113" y="2"/>
                          </a:lnTo>
                          <a:lnTo>
                            <a:pt x="104" y="3"/>
                          </a:lnTo>
                          <a:lnTo>
                            <a:pt x="96" y="5"/>
                          </a:lnTo>
                          <a:lnTo>
                            <a:pt x="87" y="7"/>
                          </a:lnTo>
                          <a:lnTo>
                            <a:pt x="79" y="9"/>
                          </a:lnTo>
                          <a:lnTo>
                            <a:pt x="70" y="11"/>
                          </a:lnTo>
                          <a:lnTo>
                            <a:pt x="62" y="14"/>
                          </a:lnTo>
                          <a:lnTo>
                            <a:pt x="54" y="17"/>
                          </a:lnTo>
                          <a:lnTo>
                            <a:pt x="46" y="20"/>
                          </a:lnTo>
                          <a:lnTo>
                            <a:pt x="38" y="23"/>
                          </a:lnTo>
                          <a:lnTo>
                            <a:pt x="30" y="27"/>
                          </a:lnTo>
                          <a:lnTo>
                            <a:pt x="22" y="31"/>
                          </a:lnTo>
                          <a:lnTo>
                            <a:pt x="14" y="35"/>
                          </a:lnTo>
                          <a:lnTo>
                            <a:pt x="7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782374" y="3628588"/>
                      <a:ext cx="289824" cy="86164"/>
                    </a:xfrm>
                    <a:custGeom>
                      <a:avLst/>
                      <a:gdLst>
                        <a:gd name="T0" fmla="*/ 148 w 148"/>
                        <a:gd name="T1" fmla="*/ 44 h 44"/>
                        <a:gd name="T2" fmla="*/ 146 w 148"/>
                        <a:gd name="T3" fmla="*/ 40 h 44"/>
                        <a:gd name="T4" fmla="*/ 143 w 148"/>
                        <a:gd name="T5" fmla="*/ 36 h 44"/>
                        <a:gd name="T6" fmla="*/ 141 w 148"/>
                        <a:gd name="T7" fmla="*/ 32 h 44"/>
                        <a:gd name="T8" fmla="*/ 137 w 148"/>
                        <a:gd name="T9" fmla="*/ 28 h 44"/>
                        <a:gd name="T10" fmla="*/ 134 w 148"/>
                        <a:gd name="T11" fmla="*/ 25 h 44"/>
                        <a:gd name="T12" fmla="*/ 131 w 148"/>
                        <a:gd name="T13" fmla="*/ 21 h 44"/>
                        <a:gd name="T14" fmla="*/ 127 w 148"/>
                        <a:gd name="T15" fmla="*/ 18 h 44"/>
                        <a:gd name="T16" fmla="*/ 123 w 148"/>
                        <a:gd name="T17" fmla="*/ 15 h 44"/>
                        <a:gd name="T18" fmla="*/ 119 w 148"/>
                        <a:gd name="T19" fmla="*/ 12 h 44"/>
                        <a:gd name="T20" fmla="*/ 115 w 148"/>
                        <a:gd name="T21" fmla="*/ 10 h 44"/>
                        <a:gd name="T22" fmla="*/ 110 w 148"/>
                        <a:gd name="T23" fmla="*/ 8 h 44"/>
                        <a:gd name="T24" fmla="*/ 106 w 148"/>
                        <a:gd name="T25" fmla="*/ 6 h 44"/>
                        <a:gd name="T26" fmla="*/ 101 w 148"/>
                        <a:gd name="T27" fmla="*/ 4 h 44"/>
                        <a:gd name="T28" fmla="*/ 96 w 148"/>
                        <a:gd name="T29" fmla="*/ 2 h 44"/>
                        <a:gd name="T30" fmla="*/ 92 w 148"/>
                        <a:gd name="T31" fmla="*/ 1 h 44"/>
                        <a:gd name="T32" fmla="*/ 87 w 148"/>
                        <a:gd name="T33" fmla="*/ 1 h 44"/>
                        <a:gd name="T34" fmla="*/ 82 w 148"/>
                        <a:gd name="T35" fmla="*/ 0 h 44"/>
                        <a:gd name="T36" fmla="*/ 77 w 148"/>
                        <a:gd name="T37" fmla="*/ 0 h 44"/>
                        <a:gd name="T38" fmla="*/ 72 w 148"/>
                        <a:gd name="T39" fmla="*/ 0 h 44"/>
                        <a:gd name="T40" fmla="*/ 67 w 148"/>
                        <a:gd name="T41" fmla="*/ 0 h 44"/>
                        <a:gd name="T42" fmla="*/ 62 w 148"/>
                        <a:gd name="T43" fmla="*/ 1 h 44"/>
                        <a:gd name="T44" fmla="*/ 57 w 148"/>
                        <a:gd name="T45" fmla="*/ 1 h 44"/>
                        <a:gd name="T46" fmla="*/ 53 w 148"/>
                        <a:gd name="T47" fmla="*/ 2 h 44"/>
                        <a:gd name="T48" fmla="*/ 48 w 148"/>
                        <a:gd name="T49" fmla="*/ 4 h 44"/>
                        <a:gd name="T50" fmla="*/ 43 w 148"/>
                        <a:gd name="T51" fmla="*/ 6 h 44"/>
                        <a:gd name="T52" fmla="*/ 39 w 148"/>
                        <a:gd name="T53" fmla="*/ 8 h 44"/>
                        <a:gd name="T54" fmla="*/ 35 w 148"/>
                        <a:gd name="T55" fmla="*/ 10 h 44"/>
                        <a:gd name="T56" fmla="*/ 30 w 148"/>
                        <a:gd name="T57" fmla="*/ 12 h 44"/>
                        <a:gd name="T58" fmla="*/ 26 w 148"/>
                        <a:gd name="T59" fmla="*/ 15 h 44"/>
                        <a:gd name="T60" fmla="*/ 22 w 148"/>
                        <a:gd name="T61" fmla="*/ 18 h 44"/>
                        <a:gd name="T62" fmla="*/ 18 w 148"/>
                        <a:gd name="T63" fmla="*/ 21 h 44"/>
                        <a:gd name="T64" fmla="*/ 15 w 148"/>
                        <a:gd name="T65" fmla="*/ 25 h 44"/>
                        <a:gd name="T66" fmla="*/ 12 w 148"/>
                        <a:gd name="T67" fmla="*/ 28 h 44"/>
                        <a:gd name="T68" fmla="*/ 8 w 148"/>
                        <a:gd name="T69" fmla="*/ 32 h 44"/>
                        <a:gd name="T70" fmla="*/ 6 w 148"/>
                        <a:gd name="T71" fmla="*/ 36 h 44"/>
                        <a:gd name="T72" fmla="*/ 3 w 148"/>
                        <a:gd name="T73" fmla="*/ 40 h 44"/>
                        <a:gd name="T74" fmla="*/ 0 w 148"/>
                        <a:gd name="T7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" h="44">
                          <a:moveTo>
                            <a:pt x="148" y="44"/>
                          </a:moveTo>
                          <a:lnTo>
                            <a:pt x="146" y="40"/>
                          </a:lnTo>
                          <a:lnTo>
                            <a:pt x="143" y="36"/>
                          </a:lnTo>
                          <a:lnTo>
                            <a:pt x="141" y="32"/>
                          </a:lnTo>
                          <a:lnTo>
                            <a:pt x="137" y="28"/>
                          </a:lnTo>
                          <a:lnTo>
                            <a:pt x="134" y="25"/>
                          </a:lnTo>
                          <a:lnTo>
                            <a:pt x="131" y="21"/>
                          </a:lnTo>
                          <a:lnTo>
                            <a:pt x="127" y="18"/>
                          </a:lnTo>
                          <a:lnTo>
                            <a:pt x="123" y="15"/>
                          </a:lnTo>
                          <a:lnTo>
                            <a:pt x="119" y="12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2"/>
                          </a:lnTo>
                          <a:lnTo>
                            <a:pt x="92" y="1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0"/>
                          </a:lnTo>
                          <a:lnTo>
                            <a:pt x="62" y="1"/>
                          </a:lnTo>
                          <a:lnTo>
                            <a:pt x="57" y="1"/>
                          </a:lnTo>
                          <a:lnTo>
                            <a:pt x="53" y="2"/>
                          </a:lnTo>
                          <a:lnTo>
                            <a:pt x="48" y="4"/>
                          </a:lnTo>
                          <a:lnTo>
                            <a:pt x="43" y="6"/>
                          </a:lnTo>
                          <a:lnTo>
                            <a:pt x="39" y="8"/>
                          </a:lnTo>
                          <a:lnTo>
                            <a:pt x="35" y="10"/>
                          </a:lnTo>
                          <a:lnTo>
                            <a:pt x="30" y="12"/>
                          </a:lnTo>
                          <a:lnTo>
                            <a:pt x="26" y="15"/>
                          </a:lnTo>
                          <a:lnTo>
                            <a:pt x="22" y="18"/>
                          </a:lnTo>
                          <a:lnTo>
                            <a:pt x="18" y="21"/>
                          </a:lnTo>
                          <a:lnTo>
                            <a:pt x="15" y="25"/>
                          </a:lnTo>
                          <a:lnTo>
                            <a:pt x="12" y="28"/>
                          </a:lnTo>
                          <a:lnTo>
                            <a:pt x="8" y="32"/>
                          </a:lnTo>
                          <a:lnTo>
                            <a:pt x="6" y="36"/>
                          </a:lnTo>
                          <a:lnTo>
                            <a:pt x="3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8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914861" y="3628588"/>
                      <a:ext cx="289824" cy="86164"/>
                    </a:xfrm>
                    <a:custGeom>
                      <a:avLst/>
                      <a:gdLst>
                        <a:gd name="T0" fmla="*/ 148 w 148"/>
                        <a:gd name="T1" fmla="*/ 44 h 44"/>
                        <a:gd name="T2" fmla="*/ 145 w 148"/>
                        <a:gd name="T3" fmla="*/ 40 h 44"/>
                        <a:gd name="T4" fmla="*/ 142 w 148"/>
                        <a:gd name="T5" fmla="*/ 36 h 44"/>
                        <a:gd name="T6" fmla="*/ 140 w 148"/>
                        <a:gd name="T7" fmla="*/ 32 h 44"/>
                        <a:gd name="T8" fmla="*/ 136 w 148"/>
                        <a:gd name="T9" fmla="*/ 28 h 44"/>
                        <a:gd name="T10" fmla="*/ 133 w 148"/>
                        <a:gd name="T11" fmla="*/ 25 h 44"/>
                        <a:gd name="T12" fmla="*/ 130 w 148"/>
                        <a:gd name="T13" fmla="*/ 21 h 44"/>
                        <a:gd name="T14" fmla="*/ 126 w 148"/>
                        <a:gd name="T15" fmla="*/ 18 h 44"/>
                        <a:gd name="T16" fmla="*/ 122 w 148"/>
                        <a:gd name="T17" fmla="*/ 15 h 44"/>
                        <a:gd name="T18" fmla="*/ 118 w 148"/>
                        <a:gd name="T19" fmla="*/ 12 h 44"/>
                        <a:gd name="T20" fmla="*/ 114 w 148"/>
                        <a:gd name="T21" fmla="*/ 10 h 44"/>
                        <a:gd name="T22" fmla="*/ 109 w 148"/>
                        <a:gd name="T23" fmla="*/ 8 h 44"/>
                        <a:gd name="T24" fmla="*/ 105 w 148"/>
                        <a:gd name="T25" fmla="*/ 6 h 44"/>
                        <a:gd name="T26" fmla="*/ 100 w 148"/>
                        <a:gd name="T27" fmla="*/ 4 h 44"/>
                        <a:gd name="T28" fmla="*/ 95 w 148"/>
                        <a:gd name="T29" fmla="*/ 2 h 44"/>
                        <a:gd name="T30" fmla="*/ 91 w 148"/>
                        <a:gd name="T31" fmla="*/ 1 h 44"/>
                        <a:gd name="T32" fmla="*/ 86 w 148"/>
                        <a:gd name="T33" fmla="*/ 1 h 44"/>
                        <a:gd name="T34" fmla="*/ 81 w 148"/>
                        <a:gd name="T35" fmla="*/ 0 h 44"/>
                        <a:gd name="T36" fmla="*/ 76 w 148"/>
                        <a:gd name="T37" fmla="*/ 0 h 44"/>
                        <a:gd name="T38" fmla="*/ 71 w 148"/>
                        <a:gd name="T39" fmla="*/ 0 h 44"/>
                        <a:gd name="T40" fmla="*/ 66 w 148"/>
                        <a:gd name="T41" fmla="*/ 0 h 44"/>
                        <a:gd name="T42" fmla="*/ 61 w 148"/>
                        <a:gd name="T43" fmla="*/ 1 h 44"/>
                        <a:gd name="T44" fmla="*/ 56 w 148"/>
                        <a:gd name="T45" fmla="*/ 1 h 44"/>
                        <a:gd name="T46" fmla="*/ 52 w 148"/>
                        <a:gd name="T47" fmla="*/ 2 h 44"/>
                        <a:gd name="T48" fmla="*/ 47 w 148"/>
                        <a:gd name="T49" fmla="*/ 4 h 44"/>
                        <a:gd name="T50" fmla="*/ 42 w 148"/>
                        <a:gd name="T51" fmla="*/ 6 h 44"/>
                        <a:gd name="T52" fmla="*/ 38 w 148"/>
                        <a:gd name="T53" fmla="*/ 8 h 44"/>
                        <a:gd name="T54" fmla="*/ 33 w 148"/>
                        <a:gd name="T55" fmla="*/ 10 h 44"/>
                        <a:gd name="T56" fmla="*/ 29 w 148"/>
                        <a:gd name="T57" fmla="*/ 12 h 44"/>
                        <a:gd name="T58" fmla="*/ 25 w 148"/>
                        <a:gd name="T59" fmla="*/ 15 h 44"/>
                        <a:gd name="T60" fmla="*/ 21 w 148"/>
                        <a:gd name="T61" fmla="*/ 18 h 44"/>
                        <a:gd name="T62" fmla="*/ 18 w 148"/>
                        <a:gd name="T63" fmla="*/ 21 h 44"/>
                        <a:gd name="T64" fmla="*/ 14 w 148"/>
                        <a:gd name="T65" fmla="*/ 25 h 44"/>
                        <a:gd name="T66" fmla="*/ 11 w 148"/>
                        <a:gd name="T67" fmla="*/ 28 h 44"/>
                        <a:gd name="T68" fmla="*/ 7 w 148"/>
                        <a:gd name="T69" fmla="*/ 32 h 44"/>
                        <a:gd name="T70" fmla="*/ 5 w 148"/>
                        <a:gd name="T71" fmla="*/ 36 h 44"/>
                        <a:gd name="T72" fmla="*/ 2 w 148"/>
                        <a:gd name="T73" fmla="*/ 40 h 44"/>
                        <a:gd name="T74" fmla="*/ 0 w 148"/>
                        <a:gd name="T7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" h="44">
                          <a:moveTo>
                            <a:pt x="148" y="44"/>
                          </a:moveTo>
                          <a:lnTo>
                            <a:pt x="145" y="40"/>
                          </a:lnTo>
                          <a:lnTo>
                            <a:pt x="142" y="36"/>
                          </a:lnTo>
                          <a:lnTo>
                            <a:pt x="140" y="32"/>
                          </a:lnTo>
                          <a:lnTo>
                            <a:pt x="136" y="28"/>
                          </a:lnTo>
                          <a:lnTo>
                            <a:pt x="133" y="25"/>
                          </a:lnTo>
                          <a:lnTo>
                            <a:pt x="130" y="21"/>
                          </a:lnTo>
                          <a:lnTo>
                            <a:pt x="126" y="18"/>
                          </a:lnTo>
                          <a:lnTo>
                            <a:pt x="122" y="15"/>
                          </a:lnTo>
                          <a:lnTo>
                            <a:pt x="118" y="12"/>
                          </a:lnTo>
                          <a:lnTo>
                            <a:pt x="114" y="10"/>
                          </a:lnTo>
                          <a:lnTo>
                            <a:pt x="109" y="8"/>
                          </a:lnTo>
                          <a:lnTo>
                            <a:pt x="105" y="6"/>
                          </a:lnTo>
                          <a:lnTo>
                            <a:pt x="100" y="4"/>
                          </a:lnTo>
                          <a:lnTo>
                            <a:pt x="95" y="2"/>
                          </a:lnTo>
                          <a:lnTo>
                            <a:pt x="91" y="1"/>
                          </a:lnTo>
                          <a:lnTo>
                            <a:pt x="86" y="1"/>
                          </a:lnTo>
                          <a:lnTo>
                            <a:pt x="81" y="0"/>
                          </a:lnTo>
                          <a:lnTo>
                            <a:pt x="76" y="0"/>
                          </a:lnTo>
                          <a:lnTo>
                            <a:pt x="71" y="0"/>
                          </a:lnTo>
                          <a:lnTo>
                            <a:pt x="66" y="0"/>
                          </a:lnTo>
                          <a:lnTo>
                            <a:pt x="61" y="1"/>
                          </a:lnTo>
                          <a:lnTo>
                            <a:pt x="56" y="1"/>
                          </a:lnTo>
                          <a:lnTo>
                            <a:pt x="52" y="2"/>
                          </a:lnTo>
                          <a:lnTo>
                            <a:pt x="47" y="4"/>
                          </a:lnTo>
                          <a:lnTo>
                            <a:pt x="42" y="6"/>
                          </a:lnTo>
                          <a:lnTo>
                            <a:pt x="38" y="8"/>
                          </a:lnTo>
                          <a:lnTo>
                            <a:pt x="33" y="10"/>
                          </a:lnTo>
                          <a:lnTo>
                            <a:pt x="29" y="12"/>
                          </a:lnTo>
                          <a:lnTo>
                            <a:pt x="25" y="15"/>
                          </a:lnTo>
                          <a:lnTo>
                            <a:pt x="21" y="18"/>
                          </a:lnTo>
                          <a:lnTo>
                            <a:pt x="18" y="21"/>
                          </a:lnTo>
                          <a:lnTo>
                            <a:pt x="14" y="25"/>
                          </a:lnTo>
                          <a:lnTo>
                            <a:pt x="11" y="28"/>
                          </a:lnTo>
                          <a:lnTo>
                            <a:pt x="7" y="32"/>
                          </a:lnTo>
                          <a:lnTo>
                            <a:pt x="5" y="36"/>
                          </a:lnTo>
                          <a:lnTo>
                            <a:pt x="2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7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9773" y="3628588"/>
                      <a:ext cx="86751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8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4685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8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82374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1015" name="Line 24">
                    <a:extLst>
                      <a:ext uri="{FF2B5EF4-FFF2-40B4-BE49-F238E27FC236}">
                        <a16:creationId xmlns:a16="http://schemas.microsoft.com/office/drawing/2014/main" xmlns="" id="{4B4E8F17-4107-48AE-80A8-70DD8FE42E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72729" y="1790283"/>
                    <a:ext cx="0" cy="59133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017" name="Line 26">
                    <a:extLst>
                      <a:ext uri="{FF2B5EF4-FFF2-40B4-BE49-F238E27FC236}">
                        <a16:creationId xmlns:a16="http://schemas.microsoft.com/office/drawing/2014/main" xmlns="" id="{AEF5C3ED-BF98-43BC-8632-515F3D6875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94555" y="1790283"/>
                    <a:ext cx="0" cy="59132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122" name="Line 25">
                    <a:extLst>
                      <a:ext uri="{FF2B5EF4-FFF2-40B4-BE49-F238E27FC236}">
                        <a16:creationId xmlns:a16="http://schemas.microsoft.com/office/drawing/2014/main" xmlns="" id="{BBAD35A5-FFAC-4B56-95C8-84561E973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72492" y="1571344"/>
                    <a:ext cx="0" cy="11537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123" name="Line 25">
                    <a:extLst>
                      <a:ext uri="{FF2B5EF4-FFF2-40B4-BE49-F238E27FC236}">
                        <a16:creationId xmlns:a16="http://schemas.microsoft.com/office/drawing/2014/main" xmlns="" id="{BBAD35A5-FFAC-4B56-95C8-84561E973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1389" y="1571344"/>
                    <a:ext cx="0" cy="11537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</p:grpSp>
      <p:sp>
        <p:nvSpPr>
          <p:cNvPr id="1138" name="Line 28">
            <a:extLst>
              <a:ext uri="{FF2B5EF4-FFF2-40B4-BE49-F238E27FC236}">
                <a16:creationId xmlns:a16="http://schemas.microsoft.com/office/drawing/2014/main" xmlns="" id="{6A66F6F9-EA04-4E75-B3EE-BBA14C74A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2736" y="2364645"/>
            <a:ext cx="12182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80" name="Arc 1179"/>
          <p:cNvSpPr>
            <a:spLocks noChangeAspect="1"/>
          </p:cNvSpPr>
          <p:nvPr/>
        </p:nvSpPr>
        <p:spPr>
          <a:xfrm rot="10800000">
            <a:off x="2659121" y="4505813"/>
            <a:ext cx="253989" cy="254543"/>
          </a:xfrm>
          <a:prstGeom prst="arc">
            <a:avLst>
              <a:gd name="adj1" fmla="val 1484456"/>
              <a:gd name="adj2" fmla="val 522870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1666910" y="1274151"/>
            <a:ext cx="121454" cy="263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1653349" y="1284885"/>
            <a:ext cx="134357" cy="2552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Straight Connector 1183"/>
          <p:cNvCxnSpPr/>
          <p:nvPr/>
        </p:nvCxnSpPr>
        <p:spPr>
          <a:xfrm flipH="1" flipV="1">
            <a:off x="860130" y="2219064"/>
            <a:ext cx="413174" cy="41317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5" name="Straight Connector 1184"/>
          <p:cNvCxnSpPr/>
          <p:nvPr/>
        </p:nvCxnSpPr>
        <p:spPr>
          <a:xfrm flipH="1" flipV="1">
            <a:off x="1297220" y="2533860"/>
            <a:ext cx="143400" cy="1434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Straight Connector 1185"/>
          <p:cNvCxnSpPr/>
          <p:nvPr/>
        </p:nvCxnSpPr>
        <p:spPr>
          <a:xfrm flipH="1" flipV="1">
            <a:off x="1297220" y="2594074"/>
            <a:ext cx="287964" cy="2879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18"/>
          <p:cNvGrpSpPr/>
          <p:nvPr/>
        </p:nvGrpSpPr>
        <p:grpSpPr>
          <a:xfrm>
            <a:off x="2098598" y="1553191"/>
            <a:ext cx="203043" cy="857782"/>
            <a:chOff x="1126963" y="1553062"/>
            <a:chExt cx="203043" cy="857782"/>
          </a:xfrm>
        </p:grpSpPr>
        <p:sp>
          <p:nvSpPr>
            <p:cNvPr id="920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30803" y="2114901"/>
              <a:ext cx="0" cy="12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5" name="Group 920"/>
            <p:cNvGrpSpPr/>
            <p:nvPr/>
          </p:nvGrpSpPr>
          <p:grpSpPr>
            <a:xfrm>
              <a:off x="1126963" y="1553062"/>
              <a:ext cx="203043" cy="857782"/>
              <a:chOff x="1126963" y="1553062"/>
              <a:chExt cx="203043" cy="857782"/>
            </a:xfrm>
          </p:grpSpPr>
          <p:sp>
            <p:nvSpPr>
              <p:cNvPr id="922" name="Line 25">
                <a:extLst>
                  <a:ext uri="{FF2B5EF4-FFF2-40B4-BE49-F238E27FC236}">
                    <a16:creationId xmlns:a16="http://schemas.microsoft.com/office/drawing/2014/main" xmlns="" id="{BBAD35A5-FFAC-4B56-95C8-84561E97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107" y="1571344"/>
                <a:ext cx="0" cy="1153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3" name="Line 27">
                <a:extLst>
                  <a:ext uri="{FF2B5EF4-FFF2-40B4-BE49-F238E27FC236}">
                    <a16:creationId xmlns:a16="http://schemas.microsoft.com/office/drawing/2014/main" xmlns="" id="{99883352-3DD3-492E-97B1-DE821ED81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2729" y="1571343"/>
                <a:ext cx="1218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4" name="Line 37">
                <a:extLst>
                  <a:ext uri="{FF2B5EF4-FFF2-40B4-BE49-F238E27FC236}">
                    <a16:creationId xmlns:a16="http://schemas.microsoft.com/office/drawing/2014/main" xmlns="" id="{9B2657A8-D6D3-47C7-BBA6-33E2F2D6F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2177" y="1571343"/>
                <a:ext cx="0" cy="1077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5" name="Freeform 39">
                <a:extLst>
                  <a:ext uri="{FF2B5EF4-FFF2-40B4-BE49-F238E27FC236}">
                    <a16:creationId xmlns:a16="http://schemas.microsoft.com/office/drawing/2014/main" xmlns="" id="{7279EC38-4F62-4C75-BC86-6E1E365C61A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72729" y="1553062"/>
                <a:ext cx="121826" cy="18281"/>
              </a:xfrm>
              <a:custGeom>
                <a:avLst/>
                <a:gdLst>
                  <a:gd name="T0" fmla="*/ 187 w 187"/>
                  <a:gd name="T1" fmla="*/ 28 h 28"/>
                  <a:gd name="T2" fmla="*/ 182 w 187"/>
                  <a:gd name="T3" fmla="*/ 25 h 28"/>
                  <a:gd name="T4" fmla="*/ 177 w 187"/>
                  <a:gd name="T5" fmla="*/ 22 h 28"/>
                  <a:gd name="T6" fmla="*/ 173 w 187"/>
                  <a:gd name="T7" fmla="*/ 20 h 28"/>
                  <a:gd name="T8" fmla="*/ 168 w 187"/>
                  <a:gd name="T9" fmla="*/ 17 h 28"/>
                  <a:gd name="T10" fmla="*/ 163 w 187"/>
                  <a:gd name="T11" fmla="*/ 15 h 28"/>
                  <a:gd name="T12" fmla="*/ 158 w 187"/>
                  <a:gd name="T13" fmla="*/ 13 h 28"/>
                  <a:gd name="T14" fmla="*/ 153 w 187"/>
                  <a:gd name="T15" fmla="*/ 11 h 28"/>
                  <a:gd name="T16" fmla="*/ 148 w 187"/>
                  <a:gd name="T17" fmla="*/ 9 h 28"/>
                  <a:gd name="T18" fmla="*/ 142 w 187"/>
                  <a:gd name="T19" fmla="*/ 7 h 28"/>
                  <a:gd name="T20" fmla="*/ 137 w 187"/>
                  <a:gd name="T21" fmla="*/ 6 h 28"/>
                  <a:gd name="T22" fmla="*/ 132 w 187"/>
                  <a:gd name="T23" fmla="*/ 4 h 28"/>
                  <a:gd name="T24" fmla="*/ 127 w 187"/>
                  <a:gd name="T25" fmla="*/ 3 h 28"/>
                  <a:gd name="T26" fmla="*/ 121 w 187"/>
                  <a:gd name="T27" fmla="*/ 2 h 28"/>
                  <a:gd name="T28" fmla="*/ 115 w 187"/>
                  <a:gd name="T29" fmla="*/ 1 h 28"/>
                  <a:gd name="T30" fmla="*/ 110 w 187"/>
                  <a:gd name="T31" fmla="*/ 1 h 28"/>
                  <a:gd name="T32" fmla="*/ 105 w 187"/>
                  <a:gd name="T33" fmla="*/ 0 h 28"/>
                  <a:gd name="T34" fmla="*/ 99 w 187"/>
                  <a:gd name="T35" fmla="*/ 0 h 28"/>
                  <a:gd name="T36" fmla="*/ 94 w 187"/>
                  <a:gd name="T37" fmla="*/ 0 h 28"/>
                  <a:gd name="T38" fmla="*/ 88 w 187"/>
                  <a:gd name="T39" fmla="*/ 0 h 28"/>
                  <a:gd name="T40" fmla="*/ 83 w 187"/>
                  <a:gd name="T41" fmla="*/ 0 h 28"/>
                  <a:gd name="T42" fmla="*/ 77 w 187"/>
                  <a:gd name="T43" fmla="*/ 1 h 28"/>
                  <a:gd name="T44" fmla="*/ 72 w 187"/>
                  <a:gd name="T45" fmla="*/ 1 h 28"/>
                  <a:gd name="T46" fmla="*/ 66 w 187"/>
                  <a:gd name="T47" fmla="*/ 2 h 28"/>
                  <a:gd name="T48" fmla="*/ 61 w 187"/>
                  <a:gd name="T49" fmla="*/ 3 h 28"/>
                  <a:gd name="T50" fmla="*/ 56 w 187"/>
                  <a:gd name="T51" fmla="*/ 4 h 28"/>
                  <a:gd name="T52" fmla="*/ 50 w 187"/>
                  <a:gd name="T53" fmla="*/ 6 h 28"/>
                  <a:gd name="T54" fmla="*/ 45 w 187"/>
                  <a:gd name="T55" fmla="*/ 7 h 28"/>
                  <a:gd name="T56" fmla="*/ 40 w 187"/>
                  <a:gd name="T57" fmla="*/ 9 h 28"/>
                  <a:gd name="T58" fmla="*/ 35 w 187"/>
                  <a:gd name="T59" fmla="*/ 11 h 28"/>
                  <a:gd name="T60" fmla="*/ 29 w 187"/>
                  <a:gd name="T61" fmla="*/ 13 h 28"/>
                  <a:gd name="T62" fmla="*/ 24 w 187"/>
                  <a:gd name="T63" fmla="*/ 15 h 28"/>
                  <a:gd name="T64" fmla="*/ 20 w 187"/>
                  <a:gd name="T65" fmla="*/ 17 h 28"/>
                  <a:gd name="T66" fmla="*/ 15 w 187"/>
                  <a:gd name="T67" fmla="*/ 20 h 28"/>
                  <a:gd name="T68" fmla="*/ 10 w 187"/>
                  <a:gd name="T69" fmla="*/ 22 h 28"/>
                  <a:gd name="T70" fmla="*/ 5 w 187"/>
                  <a:gd name="T71" fmla="*/ 25 h 28"/>
                  <a:gd name="T72" fmla="*/ 0 w 187"/>
                  <a:gd name="T7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7" h="28">
                    <a:moveTo>
                      <a:pt x="187" y="28"/>
                    </a:moveTo>
                    <a:lnTo>
                      <a:pt x="182" y="25"/>
                    </a:lnTo>
                    <a:lnTo>
                      <a:pt x="177" y="22"/>
                    </a:lnTo>
                    <a:lnTo>
                      <a:pt x="173" y="20"/>
                    </a:lnTo>
                    <a:lnTo>
                      <a:pt x="168" y="17"/>
                    </a:lnTo>
                    <a:lnTo>
                      <a:pt x="163" y="15"/>
                    </a:lnTo>
                    <a:lnTo>
                      <a:pt x="158" y="13"/>
                    </a:lnTo>
                    <a:lnTo>
                      <a:pt x="153" y="11"/>
                    </a:lnTo>
                    <a:lnTo>
                      <a:pt x="148" y="9"/>
                    </a:lnTo>
                    <a:lnTo>
                      <a:pt x="142" y="7"/>
                    </a:lnTo>
                    <a:lnTo>
                      <a:pt x="137" y="6"/>
                    </a:lnTo>
                    <a:lnTo>
                      <a:pt x="132" y="4"/>
                    </a:lnTo>
                    <a:lnTo>
                      <a:pt x="127" y="3"/>
                    </a:lnTo>
                    <a:lnTo>
                      <a:pt x="121" y="2"/>
                    </a:lnTo>
                    <a:lnTo>
                      <a:pt x="115" y="1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7" y="1"/>
                    </a:lnTo>
                    <a:lnTo>
                      <a:pt x="72" y="1"/>
                    </a:lnTo>
                    <a:lnTo>
                      <a:pt x="66" y="2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0" y="6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29" y="13"/>
                    </a:lnTo>
                    <a:lnTo>
                      <a:pt x="24" y="15"/>
                    </a:lnTo>
                    <a:lnTo>
                      <a:pt x="20" y="17"/>
                    </a:lnTo>
                    <a:lnTo>
                      <a:pt x="15" y="20"/>
                    </a:lnTo>
                    <a:lnTo>
                      <a:pt x="10" y="22"/>
                    </a:lnTo>
                    <a:lnTo>
                      <a:pt x="5" y="25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26" name="Group 925"/>
              <p:cNvGrpSpPr/>
              <p:nvPr/>
            </p:nvGrpSpPr>
            <p:grpSpPr>
              <a:xfrm>
                <a:off x="1126963" y="1571344"/>
                <a:ext cx="203043" cy="839500"/>
                <a:chOff x="1126963" y="1571344"/>
                <a:chExt cx="203043" cy="839500"/>
              </a:xfrm>
            </p:grpSpPr>
            <p:cxnSp>
              <p:nvCxnSpPr>
                <p:cNvPr id="927" name="Straight Connector 926"/>
                <p:cNvCxnSpPr/>
                <p:nvPr/>
              </p:nvCxnSpPr>
              <p:spPr>
                <a:xfrm rot="16200000">
                  <a:off x="1072857" y="2266038"/>
                  <a:ext cx="1897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927"/>
                <p:cNvCxnSpPr/>
                <p:nvPr/>
              </p:nvCxnSpPr>
              <p:spPr>
                <a:xfrm rot="16200000">
                  <a:off x="1203359" y="2263838"/>
                  <a:ext cx="18972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rot="1980000">
                  <a:off x="1178018" y="2409539"/>
                  <a:ext cx="631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929"/>
                <p:cNvCxnSpPr/>
                <p:nvPr/>
              </p:nvCxnSpPr>
              <p:spPr>
                <a:xfrm rot="19620000" flipV="1">
                  <a:off x="1224644" y="2409540"/>
                  <a:ext cx="6310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 930"/>
                <p:cNvGrpSpPr/>
                <p:nvPr/>
              </p:nvGrpSpPr>
              <p:grpSpPr>
                <a:xfrm>
                  <a:off x="1167476" y="2170280"/>
                  <a:ext cx="130502" cy="240564"/>
                  <a:chOff x="1142590" y="3378671"/>
                  <a:chExt cx="186126" cy="342352"/>
                </a:xfrm>
              </p:grpSpPr>
              <p:cxnSp>
                <p:nvCxnSpPr>
                  <p:cNvPr id="964" name="Straight Connector 963"/>
                  <p:cNvCxnSpPr/>
                  <p:nvPr/>
                </p:nvCxnSpPr>
                <p:spPr>
                  <a:xfrm rot="16200000">
                    <a:off x="1007590" y="3516803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" name="Straight Connector 964"/>
                  <p:cNvCxnSpPr/>
                  <p:nvPr/>
                </p:nvCxnSpPr>
                <p:spPr>
                  <a:xfrm rot="16200000">
                    <a:off x="1193716" y="3513671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" name="Straight Connector 965"/>
                  <p:cNvCxnSpPr/>
                  <p:nvPr/>
                </p:nvCxnSpPr>
                <p:spPr>
                  <a:xfrm rot="1980000">
                    <a:off x="1157279" y="3721021"/>
                    <a:ext cx="9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7" name="Straight Connector 966"/>
                  <p:cNvCxnSpPr/>
                  <p:nvPr/>
                </p:nvCxnSpPr>
                <p:spPr>
                  <a:xfrm rot="19620000" flipV="1">
                    <a:off x="1223778" y="3721023"/>
                    <a:ext cx="9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3" name="Line 29">
                  <a:extLst>
                    <a:ext uri="{FF2B5EF4-FFF2-40B4-BE49-F238E27FC236}">
                      <a16:creationId xmlns:a16="http://schemas.microsoft.com/office/drawing/2014/main" xmlns="" id="{08707422-24F4-4725-9E6F-EBA0A630B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72729" y="2381614"/>
                  <a:ext cx="12378" cy="117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934" name="Line 30">
                  <a:extLst>
                    <a:ext uri="{FF2B5EF4-FFF2-40B4-BE49-F238E27FC236}">
                      <a16:creationId xmlns:a16="http://schemas.microsoft.com/office/drawing/2014/main" xmlns="" id="{9A30D949-E4AA-4D63-B69D-429E01E4E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82177" y="2381614"/>
                  <a:ext cx="12378" cy="117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grpSp>
              <p:nvGrpSpPr>
                <p:cNvPr id="28" name="Group 934"/>
                <p:cNvGrpSpPr/>
                <p:nvPr/>
              </p:nvGrpSpPr>
              <p:grpSpPr>
                <a:xfrm>
                  <a:off x="1126963" y="1571344"/>
                  <a:ext cx="203043" cy="810269"/>
                  <a:chOff x="1126963" y="1571344"/>
                  <a:chExt cx="203043" cy="810269"/>
                </a:xfrm>
              </p:grpSpPr>
              <p:grpSp>
                <p:nvGrpSpPr>
                  <p:cNvPr id="29" name="Group 935"/>
                  <p:cNvGrpSpPr>
                    <a:grpSpLocks noChangeAspect="1"/>
                  </p:cNvGrpSpPr>
                  <p:nvPr/>
                </p:nvGrpSpPr>
                <p:grpSpPr>
                  <a:xfrm>
                    <a:off x="1126963" y="1679252"/>
                    <a:ext cx="203043" cy="117066"/>
                    <a:chOff x="4914861" y="3628588"/>
                    <a:chExt cx="1157337" cy="665811"/>
                  </a:xfrm>
                </p:grpSpPr>
                <p:sp>
                  <p:nvSpPr>
                    <p:cNvPr id="95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4861" y="4294399"/>
                      <a:ext cx="115733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3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72198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5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4861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04685" y="3628588"/>
                      <a:ext cx="577690" cy="86164"/>
                    </a:xfrm>
                    <a:custGeom>
                      <a:avLst/>
                      <a:gdLst>
                        <a:gd name="T0" fmla="*/ 295 w 295"/>
                        <a:gd name="T1" fmla="*/ 44 h 44"/>
                        <a:gd name="T2" fmla="*/ 288 w 295"/>
                        <a:gd name="T3" fmla="*/ 40 h 44"/>
                        <a:gd name="T4" fmla="*/ 281 w 295"/>
                        <a:gd name="T5" fmla="*/ 35 h 44"/>
                        <a:gd name="T6" fmla="*/ 273 w 295"/>
                        <a:gd name="T7" fmla="*/ 31 h 44"/>
                        <a:gd name="T8" fmla="*/ 265 w 295"/>
                        <a:gd name="T9" fmla="*/ 27 h 44"/>
                        <a:gd name="T10" fmla="*/ 258 w 295"/>
                        <a:gd name="T11" fmla="*/ 23 h 44"/>
                        <a:gd name="T12" fmla="*/ 250 w 295"/>
                        <a:gd name="T13" fmla="*/ 20 h 44"/>
                        <a:gd name="T14" fmla="*/ 241 w 295"/>
                        <a:gd name="T15" fmla="*/ 17 h 44"/>
                        <a:gd name="T16" fmla="*/ 233 w 295"/>
                        <a:gd name="T17" fmla="*/ 14 h 44"/>
                        <a:gd name="T18" fmla="*/ 225 w 295"/>
                        <a:gd name="T19" fmla="*/ 11 h 44"/>
                        <a:gd name="T20" fmla="*/ 216 w 295"/>
                        <a:gd name="T21" fmla="*/ 9 h 44"/>
                        <a:gd name="T22" fmla="*/ 208 w 295"/>
                        <a:gd name="T23" fmla="*/ 7 h 44"/>
                        <a:gd name="T24" fmla="*/ 199 w 295"/>
                        <a:gd name="T25" fmla="*/ 5 h 44"/>
                        <a:gd name="T26" fmla="*/ 191 w 295"/>
                        <a:gd name="T27" fmla="*/ 3 h 44"/>
                        <a:gd name="T28" fmla="*/ 182 w 295"/>
                        <a:gd name="T29" fmla="*/ 2 h 44"/>
                        <a:gd name="T30" fmla="*/ 174 w 295"/>
                        <a:gd name="T31" fmla="*/ 1 h 44"/>
                        <a:gd name="T32" fmla="*/ 165 w 295"/>
                        <a:gd name="T33" fmla="*/ 0 h 44"/>
                        <a:gd name="T34" fmla="*/ 156 w 295"/>
                        <a:gd name="T35" fmla="*/ 0 h 44"/>
                        <a:gd name="T36" fmla="*/ 147 w 295"/>
                        <a:gd name="T37" fmla="*/ 0 h 44"/>
                        <a:gd name="T38" fmla="*/ 139 w 295"/>
                        <a:gd name="T39" fmla="*/ 0 h 44"/>
                        <a:gd name="T40" fmla="*/ 130 w 295"/>
                        <a:gd name="T41" fmla="*/ 0 h 44"/>
                        <a:gd name="T42" fmla="*/ 121 w 295"/>
                        <a:gd name="T43" fmla="*/ 1 h 44"/>
                        <a:gd name="T44" fmla="*/ 113 w 295"/>
                        <a:gd name="T45" fmla="*/ 2 h 44"/>
                        <a:gd name="T46" fmla="*/ 104 w 295"/>
                        <a:gd name="T47" fmla="*/ 3 h 44"/>
                        <a:gd name="T48" fmla="*/ 96 w 295"/>
                        <a:gd name="T49" fmla="*/ 5 h 44"/>
                        <a:gd name="T50" fmla="*/ 87 w 295"/>
                        <a:gd name="T51" fmla="*/ 7 h 44"/>
                        <a:gd name="T52" fmla="*/ 79 w 295"/>
                        <a:gd name="T53" fmla="*/ 9 h 44"/>
                        <a:gd name="T54" fmla="*/ 70 w 295"/>
                        <a:gd name="T55" fmla="*/ 11 h 44"/>
                        <a:gd name="T56" fmla="*/ 62 w 295"/>
                        <a:gd name="T57" fmla="*/ 14 h 44"/>
                        <a:gd name="T58" fmla="*/ 54 w 295"/>
                        <a:gd name="T59" fmla="*/ 17 h 44"/>
                        <a:gd name="T60" fmla="*/ 46 w 295"/>
                        <a:gd name="T61" fmla="*/ 20 h 44"/>
                        <a:gd name="T62" fmla="*/ 38 w 295"/>
                        <a:gd name="T63" fmla="*/ 23 h 44"/>
                        <a:gd name="T64" fmla="*/ 30 w 295"/>
                        <a:gd name="T65" fmla="*/ 27 h 44"/>
                        <a:gd name="T66" fmla="*/ 22 w 295"/>
                        <a:gd name="T67" fmla="*/ 31 h 44"/>
                        <a:gd name="T68" fmla="*/ 14 w 295"/>
                        <a:gd name="T69" fmla="*/ 35 h 44"/>
                        <a:gd name="T70" fmla="*/ 7 w 295"/>
                        <a:gd name="T71" fmla="*/ 40 h 44"/>
                        <a:gd name="T72" fmla="*/ 0 w 295"/>
                        <a:gd name="T73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295" h="44">
                          <a:moveTo>
                            <a:pt x="295" y="44"/>
                          </a:moveTo>
                          <a:lnTo>
                            <a:pt x="288" y="40"/>
                          </a:lnTo>
                          <a:lnTo>
                            <a:pt x="281" y="35"/>
                          </a:lnTo>
                          <a:lnTo>
                            <a:pt x="273" y="31"/>
                          </a:lnTo>
                          <a:lnTo>
                            <a:pt x="265" y="27"/>
                          </a:lnTo>
                          <a:lnTo>
                            <a:pt x="258" y="23"/>
                          </a:lnTo>
                          <a:lnTo>
                            <a:pt x="250" y="20"/>
                          </a:lnTo>
                          <a:lnTo>
                            <a:pt x="241" y="17"/>
                          </a:lnTo>
                          <a:lnTo>
                            <a:pt x="233" y="14"/>
                          </a:lnTo>
                          <a:lnTo>
                            <a:pt x="225" y="11"/>
                          </a:lnTo>
                          <a:lnTo>
                            <a:pt x="216" y="9"/>
                          </a:lnTo>
                          <a:lnTo>
                            <a:pt x="208" y="7"/>
                          </a:lnTo>
                          <a:lnTo>
                            <a:pt x="199" y="5"/>
                          </a:lnTo>
                          <a:lnTo>
                            <a:pt x="191" y="3"/>
                          </a:lnTo>
                          <a:lnTo>
                            <a:pt x="182" y="2"/>
                          </a:lnTo>
                          <a:lnTo>
                            <a:pt x="174" y="1"/>
                          </a:lnTo>
                          <a:lnTo>
                            <a:pt x="165" y="0"/>
                          </a:lnTo>
                          <a:lnTo>
                            <a:pt x="156" y="0"/>
                          </a:lnTo>
                          <a:lnTo>
                            <a:pt x="147" y="0"/>
                          </a:lnTo>
                          <a:lnTo>
                            <a:pt x="139" y="0"/>
                          </a:lnTo>
                          <a:lnTo>
                            <a:pt x="130" y="0"/>
                          </a:lnTo>
                          <a:lnTo>
                            <a:pt x="121" y="1"/>
                          </a:lnTo>
                          <a:lnTo>
                            <a:pt x="113" y="2"/>
                          </a:lnTo>
                          <a:lnTo>
                            <a:pt x="104" y="3"/>
                          </a:lnTo>
                          <a:lnTo>
                            <a:pt x="96" y="5"/>
                          </a:lnTo>
                          <a:lnTo>
                            <a:pt x="87" y="7"/>
                          </a:lnTo>
                          <a:lnTo>
                            <a:pt x="79" y="9"/>
                          </a:lnTo>
                          <a:lnTo>
                            <a:pt x="70" y="11"/>
                          </a:lnTo>
                          <a:lnTo>
                            <a:pt x="62" y="14"/>
                          </a:lnTo>
                          <a:lnTo>
                            <a:pt x="54" y="17"/>
                          </a:lnTo>
                          <a:lnTo>
                            <a:pt x="46" y="20"/>
                          </a:lnTo>
                          <a:lnTo>
                            <a:pt x="38" y="23"/>
                          </a:lnTo>
                          <a:lnTo>
                            <a:pt x="30" y="27"/>
                          </a:lnTo>
                          <a:lnTo>
                            <a:pt x="22" y="31"/>
                          </a:lnTo>
                          <a:lnTo>
                            <a:pt x="14" y="35"/>
                          </a:lnTo>
                          <a:lnTo>
                            <a:pt x="7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782374" y="3628588"/>
                      <a:ext cx="289824" cy="86164"/>
                    </a:xfrm>
                    <a:custGeom>
                      <a:avLst/>
                      <a:gdLst>
                        <a:gd name="T0" fmla="*/ 148 w 148"/>
                        <a:gd name="T1" fmla="*/ 44 h 44"/>
                        <a:gd name="T2" fmla="*/ 146 w 148"/>
                        <a:gd name="T3" fmla="*/ 40 h 44"/>
                        <a:gd name="T4" fmla="*/ 143 w 148"/>
                        <a:gd name="T5" fmla="*/ 36 h 44"/>
                        <a:gd name="T6" fmla="*/ 141 w 148"/>
                        <a:gd name="T7" fmla="*/ 32 h 44"/>
                        <a:gd name="T8" fmla="*/ 137 w 148"/>
                        <a:gd name="T9" fmla="*/ 28 h 44"/>
                        <a:gd name="T10" fmla="*/ 134 w 148"/>
                        <a:gd name="T11" fmla="*/ 25 h 44"/>
                        <a:gd name="T12" fmla="*/ 131 w 148"/>
                        <a:gd name="T13" fmla="*/ 21 h 44"/>
                        <a:gd name="T14" fmla="*/ 127 w 148"/>
                        <a:gd name="T15" fmla="*/ 18 h 44"/>
                        <a:gd name="T16" fmla="*/ 123 w 148"/>
                        <a:gd name="T17" fmla="*/ 15 h 44"/>
                        <a:gd name="T18" fmla="*/ 119 w 148"/>
                        <a:gd name="T19" fmla="*/ 12 h 44"/>
                        <a:gd name="T20" fmla="*/ 115 w 148"/>
                        <a:gd name="T21" fmla="*/ 10 h 44"/>
                        <a:gd name="T22" fmla="*/ 110 w 148"/>
                        <a:gd name="T23" fmla="*/ 8 h 44"/>
                        <a:gd name="T24" fmla="*/ 106 w 148"/>
                        <a:gd name="T25" fmla="*/ 6 h 44"/>
                        <a:gd name="T26" fmla="*/ 101 w 148"/>
                        <a:gd name="T27" fmla="*/ 4 h 44"/>
                        <a:gd name="T28" fmla="*/ 96 w 148"/>
                        <a:gd name="T29" fmla="*/ 2 h 44"/>
                        <a:gd name="T30" fmla="*/ 92 w 148"/>
                        <a:gd name="T31" fmla="*/ 1 h 44"/>
                        <a:gd name="T32" fmla="*/ 87 w 148"/>
                        <a:gd name="T33" fmla="*/ 1 h 44"/>
                        <a:gd name="T34" fmla="*/ 82 w 148"/>
                        <a:gd name="T35" fmla="*/ 0 h 44"/>
                        <a:gd name="T36" fmla="*/ 77 w 148"/>
                        <a:gd name="T37" fmla="*/ 0 h 44"/>
                        <a:gd name="T38" fmla="*/ 72 w 148"/>
                        <a:gd name="T39" fmla="*/ 0 h 44"/>
                        <a:gd name="T40" fmla="*/ 67 w 148"/>
                        <a:gd name="T41" fmla="*/ 0 h 44"/>
                        <a:gd name="T42" fmla="*/ 62 w 148"/>
                        <a:gd name="T43" fmla="*/ 1 h 44"/>
                        <a:gd name="T44" fmla="*/ 57 w 148"/>
                        <a:gd name="T45" fmla="*/ 1 h 44"/>
                        <a:gd name="T46" fmla="*/ 53 w 148"/>
                        <a:gd name="T47" fmla="*/ 2 h 44"/>
                        <a:gd name="T48" fmla="*/ 48 w 148"/>
                        <a:gd name="T49" fmla="*/ 4 h 44"/>
                        <a:gd name="T50" fmla="*/ 43 w 148"/>
                        <a:gd name="T51" fmla="*/ 6 h 44"/>
                        <a:gd name="T52" fmla="*/ 39 w 148"/>
                        <a:gd name="T53" fmla="*/ 8 h 44"/>
                        <a:gd name="T54" fmla="*/ 35 w 148"/>
                        <a:gd name="T55" fmla="*/ 10 h 44"/>
                        <a:gd name="T56" fmla="*/ 30 w 148"/>
                        <a:gd name="T57" fmla="*/ 12 h 44"/>
                        <a:gd name="T58" fmla="*/ 26 w 148"/>
                        <a:gd name="T59" fmla="*/ 15 h 44"/>
                        <a:gd name="T60" fmla="*/ 22 w 148"/>
                        <a:gd name="T61" fmla="*/ 18 h 44"/>
                        <a:gd name="T62" fmla="*/ 18 w 148"/>
                        <a:gd name="T63" fmla="*/ 21 h 44"/>
                        <a:gd name="T64" fmla="*/ 15 w 148"/>
                        <a:gd name="T65" fmla="*/ 25 h 44"/>
                        <a:gd name="T66" fmla="*/ 12 w 148"/>
                        <a:gd name="T67" fmla="*/ 28 h 44"/>
                        <a:gd name="T68" fmla="*/ 8 w 148"/>
                        <a:gd name="T69" fmla="*/ 32 h 44"/>
                        <a:gd name="T70" fmla="*/ 6 w 148"/>
                        <a:gd name="T71" fmla="*/ 36 h 44"/>
                        <a:gd name="T72" fmla="*/ 3 w 148"/>
                        <a:gd name="T73" fmla="*/ 40 h 44"/>
                        <a:gd name="T74" fmla="*/ 0 w 148"/>
                        <a:gd name="T7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" h="44">
                          <a:moveTo>
                            <a:pt x="148" y="44"/>
                          </a:moveTo>
                          <a:lnTo>
                            <a:pt x="146" y="40"/>
                          </a:lnTo>
                          <a:lnTo>
                            <a:pt x="143" y="36"/>
                          </a:lnTo>
                          <a:lnTo>
                            <a:pt x="141" y="32"/>
                          </a:lnTo>
                          <a:lnTo>
                            <a:pt x="137" y="28"/>
                          </a:lnTo>
                          <a:lnTo>
                            <a:pt x="134" y="25"/>
                          </a:lnTo>
                          <a:lnTo>
                            <a:pt x="131" y="21"/>
                          </a:lnTo>
                          <a:lnTo>
                            <a:pt x="127" y="18"/>
                          </a:lnTo>
                          <a:lnTo>
                            <a:pt x="123" y="15"/>
                          </a:lnTo>
                          <a:lnTo>
                            <a:pt x="119" y="12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2"/>
                          </a:lnTo>
                          <a:lnTo>
                            <a:pt x="92" y="1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0"/>
                          </a:lnTo>
                          <a:lnTo>
                            <a:pt x="62" y="1"/>
                          </a:lnTo>
                          <a:lnTo>
                            <a:pt x="57" y="1"/>
                          </a:lnTo>
                          <a:lnTo>
                            <a:pt x="53" y="2"/>
                          </a:lnTo>
                          <a:lnTo>
                            <a:pt x="48" y="4"/>
                          </a:lnTo>
                          <a:lnTo>
                            <a:pt x="43" y="6"/>
                          </a:lnTo>
                          <a:lnTo>
                            <a:pt x="39" y="8"/>
                          </a:lnTo>
                          <a:lnTo>
                            <a:pt x="35" y="10"/>
                          </a:lnTo>
                          <a:lnTo>
                            <a:pt x="30" y="12"/>
                          </a:lnTo>
                          <a:lnTo>
                            <a:pt x="26" y="15"/>
                          </a:lnTo>
                          <a:lnTo>
                            <a:pt x="22" y="18"/>
                          </a:lnTo>
                          <a:lnTo>
                            <a:pt x="18" y="21"/>
                          </a:lnTo>
                          <a:lnTo>
                            <a:pt x="15" y="25"/>
                          </a:lnTo>
                          <a:lnTo>
                            <a:pt x="12" y="28"/>
                          </a:lnTo>
                          <a:lnTo>
                            <a:pt x="8" y="32"/>
                          </a:lnTo>
                          <a:lnTo>
                            <a:pt x="6" y="36"/>
                          </a:lnTo>
                          <a:lnTo>
                            <a:pt x="3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8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914861" y="3628588"/>
                      <a:ext cx="289824" cy="86164"/>
                    </a:xfrm>
                    <a:custGeom>
                      <a:avLst/>
                      <a:gdLst>
                        <a:gd name="T0" fmla="*/ 148 w 148"/>
                        <a:gd name="T1" fmla="*/ 44 h 44"/>
                        <a:gd name="T2" fmla="*/ 145 w 148"/>
                        <a:gd name="T3" fmla="*/ 40 h 44"/>
                        <a:gd name="T4" fmla="*/ 142 w 148"/>
                        <a:gd name="T5" fmla="*/ 36 h 44"/>
                        <a:gd name="T6" fmla="*/ 140 w 148"/>
                        <a:gd name="T7" fmla="*/ 32 h 44"/>
                        <a:gd name="T8" fmla="*/ 136 w 148"/>
                        <a:gd name="T9" fmla="*/ 28 h 44"/>
                        <a:gd name="T10" fmla="*/ 133 w 148"/>
                        <a:gd name="T11" fmla="*/ 25 h 44"/>
                        <a:gd name="T12" fmla="*/ 130 w 148"/>
                        <a:gd name="T13" fmla="*/ 21 h 44"/>
                        <a:gd name="T14" fmla="*/ 126 w 148"/>
                        <a:gd name="T15" fmla="*/ 18 h 44"/>
                        <a:gd name="T16" fmla="*/ 122 w 148"/>
                        <a:gd name="T17" fmla="*/ 15 h 44"/>
                        <a:gd name="T18" fmla="*/ 118 w 148"/>
                        <a:gd name="T19" fmla="*/ 12 h 44"/>
                        <a:gd name="T20" fmla="*/ 114 w 148"/>
                        <a:gd name="T21" fmla="*/ 10 h 44"/>
                        <a:gd name="T22" fmla="*/ 109 w 148"/>
                        <a:gd name="T23" fmla="*/ 8 h 44"/>
                        <a:gd name="T24" fmla="*/ 105 w 148"/>
                        <a:gd name="T25" fmla="*/ 6 h 44"/>
                        <a:gd name="T26" fmla="*/ 100 w 148"/>
                        <a:gd name="T27" fmla="*/ 4 h 44"/>
                        <a:gd name="T28" fmla="*/ 95 w 148"/>
                        <a:gd name="T29" fmla="*/ 2 h 44"/>
                        <a:gd name="T30" fmla="*/ 91 w 148"/>
                        <a:gd name="T31" fmla="*/ 1 h 44"/>
                        <a:gd name="T32" fmla="*/ 86 w 148"/>
                        <a:gd name="T33" fmla="*/ 1 h 44"/>
                        <a:gd name="T34" fmla="*/ 81 w 148"/>
                        <a:gd name="T35" fmla="*/ 0 h 44"/>
                        <a:gd name="T36" fmla="*/ 76 w 148"/>
                        <a:gd name="T37" fmla="*/ 0 h 44"/>
                        <a:gd name="T38" fmla="*/ 71 w 148"/>
                        <a:gd name="T39" fmla="*/ 0 h 44"/>
                        <a:gd name="T40" fmla="*/ 66 w 148"/>
                        <a:gd name="T41" fmla="*/ 0 h 44"/>
                        <a:gd name="T42" fmla="*/ 61 w 148"/>
                        <a:gd name="T43" fmla="*/ 1 h 44"/>
                        <a:gd name="T44" fmla="*/ 56 w 148"/>
                        <a:gd name="T45" fmla="*/ 1 h 44"/>
                        <a:gd name="T46" fmla="*/ 52 w 148"/>
                        <a:gd name="T47" fmla="*/ 2 h 44"/>
                        <a:gd name="T48" fmla="*/ 47 w 148"/>
                        <a:gd name="T49" fmla="*/ 4 h 44"/>
                        <a:gd name="T50" fmla="*/ 42 w 148"/>
                        <a:gd name="T51" fmla="*/ 6 h 44"/>
                        <a:gd name="T52" fmla="*/ 38 w 148"/>
                        <a:gd name="T53" fmla="*/ 8 h 44"/>
                        <a:gd name="T54" fmla="*/ 33 w 148"/>
                        <a:gd name="T55" fmla="*/ 10 h 44"/>
                        <a:gd name="T56" fmla="*/ 29 w 148"/>
                        <a:gd name="T57" fmla="*/ 12 h 44"/>
                        <a:gd name="T58" fmla="*/ 25 w 148"/>
                        <a:gd name="T59" fmla="*/ 15 h 44"/>
                        <a:gd name="T60" fmla="*/ 21 w 148"/>
                        <a:gd name="T61" fmla="*/ 18 h 44"/>
                        <a:gd name="T62" fmla="*/ 18 w 148"/>
                        <a:gd name="T63" fmla="*/ 21 h 44"/>
                        <a:gd name="T64" fmla="*/ 14 w 148"/>
                        <a:gd name="T65" fmla="*/ 25 h 44"/>
                        <a:gd name="T66" fmla="*/ 11 w 148"/>
                        <a:gd name="T67" fmla="*/ 28 h 44"/>
                        <a:gd name="T68" fmla="*/ 7 w 148"/>
                        <a:gd name="T69" fmla="*/ 32 h 44"/>
                        <a:gd name="T70" fmla="*/ 5 w 148"/>
                        <a:gd name="T71" fmla="*/ 36 h 44"/>
                        <a:gd name="T72" fmla="*/ 2 w 148"/>
                        <a:gd name="T73" fmla="*/ 40 h 44"/>
                        <a:gd name="T74" fmla="*/ 0 w 148"/>
                        <a:gd name="T75" fmla="*/ 44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8" h="44">
                          <a:moveTo>
                            <a:pt x="148" y="44"/>
                          </a:moveTo>
                          <a:lnTo>
                            <a:pt x="145" y="40"/>
                          </a:lnTo>
                          <a:lnTo>
                            <a:pt x="142" y="36"/>
                          </a:lnTo>
                          <a:lnTo>
                            <a:pt x="140" y="32"/>
                          </a:lnTo>
                          <a:lnTo>
                            <a:pt x="136" y="28"/>
                          </a:lnTo>
                          <a:lnTo>
                            <a:pt x="133" y="25"/>
                          </a:lnTo>
                          <a:lnTo>
                            <a:pt x="130" y="21"/>
                          </a:lnTo>
                          <a:lnTo>
                            <a:pt x="126" y="18"/>
                          </a:lnTo>
                          <a:lnTo>
                            <a:pt x="122" y="15"/>
                          </a:lnTo>
                          <a:lnTo>
                            <a:pt x="118" y="12"/>
                          </a:lnTo>
                          <a:lnTo>
                            <a:pt x="114" y="10"/>
                          </a:lnTo>
                          <a:lnTo>
                            <a:pt x="109" y="8"/>
                          </a:lnTo>
                          <a:lnTo>
                            <a:pt x="105" y="6"/>
                          </a:lnTo>
                          <a:lnTo>
                            <a:pt x="100" y="4"/>
                          </a:lnTo>
                          <a:lnTo>
                            <a:pt x="95" y="2"/>
                          </a:lnTo>
                          <a:lnTo>
                            <a:pt x="91" y="1"/>
                          </a:lnTo>
                          <a:lnTo>
                            <a:pt x="86" y="1"/>
                          </a:lnTo>
                          <a:lnTo>
                            <a:pt x="81" y="0"/>
                          </a:lnTo>
                          <a:lnTo>
                            <a:pt x="76" y="0"/>
                          </a:lnTo>
                          <a:lnTo>
                            <a:pt x="71" y="0"/>
                          </a:lnTo>
                          <a:lnTo>
                            <a:pt x="66" y="0"/>
                          </a:lnTo>
                          <a:lnTo>
                            <a:pt x="61" y="1"/>
                          </a:lnTo>
                          <a:lnTo>
                            <a:pt x="56" y="1"/>
                          </a:lnTo>
                          <a:lnTo>
                            <a:pt x="52" y="2"/>
                          </a:lnTo>
                          <a:lnTo>
                            <a:pt x="47" y="4"/>
                          </a:lnTo>
                          <a:lnTo>
                            <a:pt x="42" y="6"/>
                          </a:lnTo>
                          <a:lnTo>
                            <a:pt x="38" y="8"/>
                          </a:lnTo>
                          <a:lnTo>
                            <a:pt x="33" y="10"/>
                          </a:lnTo>
                          <a:lnTo>
                            <a:pt x="29" y="12"/>
                          </a:lnTo>
                          <a:lnTo>
                            <a:pt x="25" y="15"/>
                          </a:lnTo>
                          <a:lnTo>
                            <a:pt x="21" y="18"/>
                          </a:lnTo>
                          <a:lnTo>
                            <a:pt x="18" y="21"/>
                          </a:lnTo>
                          <a:lnTo>
                            <a:pt x="14" y="25"/>
                          </a:lnTo>
                          <a:lnTo>
                            <a:pt x="11" y="28"/>
                          </a:lnTo>
                          <a:lnTo>
                            <a:pt x="7" y="32"/>
                          </a:lnTo>
                          <a:lnTo>
                            <a:pt x="5" y="36"/>
                          </a:lnTo>
                          <a:lnTo>
                            <a:pt x="2" y="40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9773" y="3628588"/>
                      <a:ext cx="86751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6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4685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6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82374" y="3714752"/>
                      <a:ext cx="0" cy="57964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937" name="Line 24">
                    <a:extLst>
                      <a:ext uri="{FF2B5EF4-FFF2-40B4-BE49-F238E27FC236}">
                        <a16:creationId xmlns:a16="http://schemas.microsoft.com/office/drawing/2014/main" xmlns="" id="{4B4E8F17-4107-48AE-80A8-70DD8FE42E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72729" y="1790283"/>
                    <a:ext cx="0" cy="59133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38" name="Line 26">
                    <a:extLst>
                      <a:ext uri="{FF2B5EF4-FFF2-40B4-BE49-F238E27FC236}">
                        <a16:creationId xmlns:a16="http://schemas.microsoft.com/office/drawing/2014/main" xmlns="" id="{AEF5C3ED-BF98-43BC-8632-515F3D6875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94555" y="1790283"/>
                    <a:ext cx="0" cy="59132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40" name="Line 25">
                    <a:extLst>
                      <a:ext uri="{FF2B5EF4-FFF2-40B4-BE49-F238E27FC236}">
                        <a16:creationId xmlns:a16="http://schemas.microsoft.com/office/drawing/2014/main" xmlns="" id="{BBAD35A5-FFAC-4B56-95C8-84561E973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72492" y="1571344"/>
                    <a:ext cx="0" cy="11537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51" name="Line 25">
                    <a:extLst>
                      <a:ext uri="{FF2B5EF4-FFF2-40B4-BE49-F238E27FC236}">
                        <a16:creationId xmlns:a16="http://schemas.microsoft.com/office/drawing/2014/main" xmlns="" id="{BBAD35A5-FFAC-4B56-95C8-84561E9733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1389" y="1571344"/>
                    <a:ext cx="0" cy="11537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</p:grpSp>
      <p:sp>
        <p:nvSpPr>
          <p:cNvPr id="968" name="Line 28">
            <a:extLst>
              <a:ext uri="{FF2B5EF4-FFF2-40B4-BE49-F238E27FC236}">
                <a16:creationId xmlns:a16="http://schemas.microsoft.com/office/drawing/2014/main" xmlns="" id="{6A66F6F9-EA04-4E75-B3EE-BBA14C74A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6453" y="2367620"/>
            <a:ext cx="12182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833" name="Straight Connector 832"/>
          <p:cNvCxnSpPr/>
          <p:nvPr/>
        </p:nvCxnSpPr>
        <p:spPr>
          <a:xfrm>
            <a:off x="1683630" y="1218166"/>
            <a:ext cx="0" cy="5598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4" name="Straight Connector 913"/>
          <p:cNvCxnSpPr/>
          <p:nvPr/>
        </p:nvCxnSpPr>
        <p:spPr>
          <a:xfrm>
            <a:off x="1763776" y="1218166"/>
            <a:ext cx="0" cy="55985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9" name="Straight Connector 968"/>
          <p:cNvCxnSpPr/>
          <p:nvPr/>
        </p:nvCxnSpPr>
        <p:spPr>
          <a:xfrm>
            <a:off x="2171800" y="2405964"/>
            <a:ext cx="151119" cy="151119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3" name="Straight Connector 972"/>
          <p:cNvCxnSpPr/>
          <p:nvPr/>
        </p:nvCxnSpPr>
        <p:spPr>
          <a:xfrm flipH="1">
            <a:off x="1442726" y="2547843"/>
            <a:ext cx="139507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4" name="Straight Connector 973"/>
          <p:cNvCxnSpPr/>
          <p:nvPr/>
        </p:nvCxnSpPr>
        <p:spPr>
          <a:xfrm>
            <a:off x="1861465" y="2549777"/>
            <a:ext cx="144666" cy="7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6" name="Group 935"/>
          <p:cNvGrpSpPr/>
          <p:nvPr/>
        </p:nvGrpSpPr>
        <p:grpSpPr>
          <a:xfrm>
            <a:off x="5555198" y="214290"/>
            <a:ext cx="3303081" cy="1785950"/>
            <a:chOff x="5555198" y="214290"/>
            <a:chExt cx="3303081" cy="17859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359047"/>
              <a:ext cx="2958617" cy="1505027"/>
            </a:xfrm>
            <a:prstGeom prst="rect">
              <a:avLst/>
            </a:prstGeom>
          </p:spPr>
        </p:pic>
        <p:sp>
          <p:nvSpPr>
            <p:cNvPr id="915" name="Rectangle 914"/>
            <p:cNvSpPr/>
            <p:nvPr/>
          </p:nvSpPr>
          <p:spPr>
            <a:xfrm>
              <a:off x="5555198" y="214290"/>
              <a:ext cx="571504" cy="178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 rot="5400000">
              <a:off x="7322363" y="535761"/>
              <a:ext cx="214314" cy="27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 rot="5400000">
              <a:off x="7368400" y="-1035875"/>
              <a:ext cx="214314" cy="2714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 rot="5400000">
              <a:off x="8010813" y="-35214"/>
              <a:ext cx="357191" cy="115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 rot="5400000">
              <a:off x="8063465" y="1189549"/>
              <a:ext cx="176745" cy="115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 rot="10800000">
              <a:off x="8429651" y="500040"/>
              <a:ext cx="428628" cy="1285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2" name="Rectangle 1001">
            <a:extLst>
              <a:ext uri="{FF2B5EF4-FFF2-40B4-BE49-F238E27FC236}">
                <a16:creationId xmlns:a16="http://schemas.microsoft.com/office/drawing/2014/main" xmlns="" id="{24726EB4-0490-4C84-A00B-FC7F89F9DB04}"/>
              </a:ext>
            </a:extLst>
          </p:cNvPr>
          <p:cNvSpPr/>
          <p:nvPr/>
        </p:nvSpPr>
        <p:spPr>
          <a:xfrm>
            <a:off x="1614870" y="3924088"/>
            <a:ext cx="216000" cy="36000"/>
          </a:xfrm>
          <a:prstGeom prst="rect">
            <a:avLst/>
          </a:prstGeom>
          <a:solidFill>
            <a:srgbClr val="FFFF00">
              <a:alpha val="8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95821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817695" y="3255690"/>
            <a:ext cx="364975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817695" y="2888940"/>
            <a:ext cx="364975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634319" y="2888940"/>
            <a:ext cx="183376" cy="366750"/>
          </a:xfrm>
          <a:custGeom>
            <a:avLst/>
            <a:gdLst>
              <a:gd name="T0" fmla="*/ 93 w 93"/>
              <a:gd name="T1" fmla="*/ 0 h 186"/>
              <a:gd name="T2" fmla="*/ 84 w 93"/>
              <a:gd name="T3" fmla="*/ 1 h 186"/>
              <a:gd name="T4" fmla="*/ 76 w 93"/>
              <a:gd name="T5" fmla="*/ 2 h 186"/>
              <a:gd name="T6" fmla="*/ 69 w 93"/>
              <a:gd name="T7" fmla="*/ 4 h 186"/>
              <a:gd name="T8" fmla="*/ 61 w 93"/>
              <a:gd name="T9" fmla="*/ 6 h 186"/>
              <a:gd name="T10" fmla="*/ 53 w 93"/>
              <a:gd name="T11" fmla="*/ 9 h 186"/>
              <a:gd name="T12" fmla="*/ 46 w 93"/>
              <a:gd name="T13" fmla="*/ 13 h 186"/>
              <a:gd name="T14" fmla="*/ 39 w 93"/>
              <a:gd name="T15" fmla="*/ 17 h 186"/>
              <a:gd name="T16" fmla="*/ 33 w 93"/>
              <a:gd name="T17" fmla="*/ 22 h 186"/>
              <a:gd name="T18" fmla="*/ 27 w 93"/>
              <a:gd name="T19" fmla="*/ 28 h 186"/>
              <a:gd name="T20" fmla="*/ 21 w 93"/>
              <a:gd name="T21" fmla="*/ 34 h 186"/>
              <a:gd name="T22" fmla="*/ 17 w 93"/>
              <a:gd name="T23" fmla="*/ 40 h 186"/>
              <a:gd name="T24" fmla="*/ 12 w 93"/>
              <a:gd name="T25" fmla="*/ 47 h 186"/>
              <a:gd name="T26" fmla="*/ 8 w 93"/>
              <a:gd name="T27" fmla="*/ 54 h 186"/>
              <a:gd name="T28" fmla="*/ 5 w 93"/>
              <a:gd name="T29" fmla="*/ 61 h 186"/>
              <a:gd name="T30" fmla="*/ 3 w 93"/>
              <a:gd name="T31" fmla="*/ 69 h 186"/>
              <a:gd name="T32" fmla="*/ 1 w 93"/>
              <a:gd name="T33" fmla="*/ 77 h 186"/>
              <a:gd name="T34" fmla="*/ 0 w 93"/>
              <a:gd name="T35" fmla="*/ 85 h 186"/>
              <a:gd name="T36" fmla="*/ 0 w 93"/>
              <a:gd name="T37" fmla="*/ 93 h 186"/>
              <a:gd name="T38" fmla="*/ 0 w 93"/>
              <a:gd name="T39" fmla="*/ 101 h 186"/>
              <a:gd name="T40" fmla="*/ 1 w 93"/>
              <a:gd name="T41" fmla="*/ 109 h 186"/>
              <a:gd name="T42" fmla="*/ 3 w 93"/>
              <a:gd name="T43" fmla="*/ 117 h 186"/>
              <a:gd name="T44" fmla="*/ 5 w 93"/>
              <a:gd name="T45" fmla="*/ 125 h 186"/>
              <a:gd name="T46" fmla="*/ 8 w 93"/>
              <a:gd name="T47" fmla="*/ 132 h 186"/>
              <a:gd name="T48" fmla="*/ 12 w 93"/>
              <a:gd name="T49" fmla="*/ 139 h 186"/>
              <a:gd name="T50" fmla="*/ 17 w 93"/>
              <a:gd name="T51" fmla="*/ 146 h 186"/>
              <a:gd name="T52" fmla="*/ 21 w 93"/>
              <a:gd name="T53" fmla="*/ 153 h 186"/>
              <a:gd name="T54" fmla="*/ 27 w 93"/>
              <a:gd name="T55" fmla="*/ 159 h 186"/>
              <a:gd name="T56" fmla="*/ 33 w 93"/>
              <a:gd name="T57" fmla="*/ 164 h 186"/>
              <a:gd name="T58" fmla="*/ 39 w 93"/>
              <a:gd name="T59" fmla="*/ 169 h 186"/>
              <a:gd name="T60" fmla="*/ 46 w 93"/>
              <a:gd name="T61" fmla="*/ 173 h 186"/>
              <a:gd name="T62" fmla="*/ 53 w 93"/>
              <a:gd name="T63" fmla="*/ 177 h 186"/>
              <a:gd name="T64" fmla="*/ 61 w 93"/>
              <a:gd name="T65" fmla="*/ 180 h 186"/>
              <a:gd name="T66" fmla="*/ 69 w 93"/>
              <a:gd name="T67" fmla="*/ 183 h 186"/>
              <a:gd name="T68" fmla="*/ 76 w 93"/>
              <a:gd name="T69" fmla="*/ 184 h 186"/>
              <a:gd name="T70" fmla="*/ 84 w 93"/>
              <a:gd name="T71" fmla="*/ 185 h 186"/>
              <a:gd name="T72" fmla="*/ 93 w 93"/>
              <a:gd name="T7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86">
                <a:moveTo>
                  <a:pt x="93" y="0"/>
                </a:moveTo>
                <a:lnTo>
                  <a:pt x="84" y="1"/>
                </a:lnTo>
                <a:lnTo>
                  <a:pt x="76" y="2"/>
                </a:lnTo>
                <a:lnTo>
                  <a:pt x="69" y="4"/>
                </a:lnTo>
                <a:lnTo>
                  <a:pt x="61" y="6"/>
                </a:lnTo>
                <a:lnTo>
                  <a:pt x="53" y="9"/>
                </a:lnTo>
                <a:lnTo>
                  <a:pt x="46" y="13"/>
                </a:lnTo>
                <a:lnTo>
                  <a:pt x="39" y="17"/>
                </a:lnTo>
                <a:lnTo>
                  <a:pt x="33" y="22"/>
                </a:lnTo>
                <a:lnTo>
                  <a:pt x="27" y="28"/>
                </a:lnTo>
                <a:lnTo>
                  <a:pt x="21" y="34"/>
                </a:lnTo>
                <a:lnTo>
                  <a:pt x="17" y="40"/>
                </a:lnTo>
                <a:lnTo>
                  <a:pt x="12" y="47"/>
                </a:lnTo>
                <a:lnTo>
                  <a:pt x="8" y="54"/>
                </a:lnTo>
                <a:lnTo>
                  <a:pt x="5" y="61"/>
                </a:lnTo>
                <a:lnTo>
                  <a:pt x="3" y="69"/>
                </a:lnTo>
                <a:lnTo>
                  <a:pt x="1" y="77"/>
                </a:lnTo>
                <a:lnTo>
                  <a:pt x="0" y="85"/>
                </a:lnTo>
                <a:lnTo>
                  <a:pt x="0" y="93"/>
                </a:lnTo>
                <a:lnTo>
                  <a:pt x="0" y="101"/>
                </a:lnTo>
                <a:lnTo>
                  <a:pt x="1" y="109"/>
                </a:lnTo>
                <a:lnTo>
                  <a:pt x="3" y="117"/>
                </a:lnTo>
                <a:lnTo>
                  <a:pt x="5" y="125"/>
                </a:lnTo>
                <a:lnTo>
                  <a:pt x="8" y="132"/>
                </a:lnTo>
                <a:lnTo>
                  <a:pt x="12" y="139"/>
                </a:lnTo>
                <a:lnTo>
                  <a:pt x="17" y="146"/>
                </a:lnTo>
                <a:lnTo>
                  <a:pt x="21" y="153"/>
                </a:lnTo>
                <a:lnTo>
                  <a:pt x="27" y="159"/>
                </a:lnTo>
                <a:lnTo>
                  <a:pt x="33" y="164"/>
                </a:lnTo>
                <a:lnTo>
                  <a:pt x="39" y="169"/>
                </a:lnTo>
                <a:lnTo>
                  <a:pt x="46" y="173"/>
                </a:lnTo>
                <a:lnTo>
                  <a:pt x="53" y="177"/>
                </a:lnTo>
                <a:lnTo>
                  <a:pt x="61" y="180"/>
                </a:lnTo>
                <a:lnTo>
                  <a:pt x="69" y="183"/>
                </a:lnTo>
                <a:lnTo>
                  <a:pt x="76" y="184"/>
                </a:lnTo>
                <a:lnTo>
                  <a:pt x="84" y="185"/>
                </a:lnTo>
                <a:lnTo>
                  <a:pt x="93" y="186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467449" y="2888940"/>
            <a:ext cx="183376" cy="366750"/>
          </a:xfrm>
          <a:custGeom>
            <a:avLst/>
            <a:gdLst>
              <a:gd name="T0" fmla="*/ 0 w 93"/>
              <a:gd name="T1" fmla="*/ 186 h 186"/>
              <a:gd name="T2" fmla="*/ 8 w 93"/>
              <a:gd name="T3" fmla="*/ 185 h 186"/>
              <a:gd name="T4" fmla="*/ 16 w 93"/>
              <a:gd name="T5" fmla="*/ 184 h 186"/>
              <a:gd name="T6" fmla="*/ 24 w 93"/>
              <a:gd name="T7" fmla="*/ 183 h 186"/>
              <a:gd name="T8" fmla="*/ 32 w 93"/>
              <a:gd name="T9" fmla="*/ 180 h 186"/>
              <a:gd name="T10" fmla="*/ 39 w 93"/>
              <a:gd name="T11" fmla="*/ 177 h 186"/>
              <a:gd name="T12" fmla="*/ 46 w 93"/>
              <a:gd name="T13" fmla="*/ 173 h 186"/>
              <a:gd name="T14" fmla="*/ 53 w 93"/>
              <a:gd name="T15" fmla="*/ 169 h 186"/>
              <a:gd name="T16" fmla="*/ 59 w 93"/>
              <a:gd name="T17" fmla="*/ 164 h 186"/>
              <a:gd name="T18" fmla="*/ 65 w 93"/>
              <a:gd name="T19" fmla="*/ 159 h 186"/>
              <a:gd name="T20" fmla="*/ 71 w 93"/>
              <a:gd name="T21" fmla="*/ 153 h 186"/>
              <a:gd name="T22" fmla="*/ 76 w 93"/>
              <a:gd name="T23" fmla="*/ 146 h 186"/>
              <a:gd name="T24" fmla="*/ 80 w 93"/>
              <a:gd name="T25" fmla="*/ 139 h 186"/>
              <a:gd name="T26" fmla="*/ 84 w 93"/>
              <a:gd name="T27" fmla="*/ 132 h 186"/>
              <a:gd name="T28" fmla="*/ 87 w 93"/>
              <a:gd name="T29" fmla="*/ 125 h 186"/>
              <a:gd name="T30" fmla="*/ 89 w 93"/>
              <a:gd name="T31" fmla="*/ 117 h 186"/>
              <a:gd name="T32" fmla="*/ 91 w 93"/>
              <a:gd name="T33" fmla="*/ 109 h 186"/>
              <a:gd name="T34" fmla="*/ 92 w 93"/>
              <a:gd name="T35" fmla="*/ 101 h 186"/>
              <a:gd name="T36" fmla="*/ 93 w 93"/>
              <a:gd name="T37" fmla="*/ 93 h 186"/>
              <a:gd name="T38" fmla="*/ 92 w 93"/>
              <a:gd name="T39" fmla="*/ 85 h 186"/>
              <a:gd name="T40" fmla="*/ 91 w 93"/>
              <a:gd name="T41" fmla="*/ 77 h 186"/>
              <a:gd name="T42" fmla="*/ 89 w 93"/>
              <a:gd name="T43" fmla="*/ 69 h 186"/>
              <a:gd name="T44" fmla="*/ 87 w 93"/>
              <a:gd name="T45" fmla="*/ 61 h 186"/>
              <a:gd name="T46" fmla="*/ 84 w 93"/>
              <a:gd name="T47" fmla="*/ 54 h 186"/>
              <a:gd name="T48" fmla="*/ 80 w 93"/>
              <a:gd name="T49" fmla="*/ 47 h 186"/>
              <a:gd name="T50" fmla="*/ 76 w 93"/>
              <a:gd name="T51" fmla="*/ 40 h 186"/>
              <a:gd name="T52" fmla="*/ 71 w 93"/>
              <a:gd name="T53" fmla="*/ 34 h 186"/>
              <a:gd name="T54" fmla="*/ 65 w 93"/>
              <a:gd name="T55" fmla="*/ 28 h 186"/>
              <a:gd name="T56" fmla="*/ 59 w 93"/>
              <a:gd name="T57" fmla="*/ 22 h 186"/>
              <a:gd name="T58" fmla="*/ 53 w 93"/>
              <a:gd name="T59" fmla="*/ 17 h 186"/>
              <a:gd name="T60" fmla="*/ 46 w 93"/>
              <a:gd name="T61" fmla="*/ 13 h 186"/>
              <a:gd name="T62" fmla="*/ 39 w 93"/>
              <a:gd name="T63" fmla="*/ 9 h 186"/>
              <a:gd name="T64" fmla="*/ 32 w 93"/>
              <a:gd name="T65" fmla="*/ 6 h 186"/>
              <a:gd name="T66" fmla="*/ 24 w 93"/>
              <a:gd name="T67" fmla="*/ 4 h 186"/>
              <a:gd name="T68" fmla="*/ 16 w 93"/>
              <a:gd name="T69" fmla="*/ 2 h 186"/>
              <a:gd name="T70" fmla="*/ 8 w 93"/>
              <a:gd name="T71" fmla="*/ 1 h 186"/>
              <a:gd name="T72" fmla="*/ 0 w 93"/>
              <a:gd name="T7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186">
                <a:moveTo>
                  <a:pt x="0" y="186"/>
                </a:moveTo>
                <a:lnTo>
                  <a:pt x="8" y="185"/>
                </a:lnTo>
                <a:lnTo>
                  <a:pt x="16" y="184"/>
                </a:lnTo>
                <a:lnTo>
                  <a:pt x="24" y="183"/>
                </a:lnTo>
                <a:lnTo>
                  <a:pt x="32" y="180"/>
                </a:lnTo>
                <a:lnTo>
                  <a:pt x="39" y="177"/>
                </a:lnTo>
                <a:lnTo>
                  <a:pt x="46" y="173"/>
                </a:lnTo>
                <a:lnTo>
                  <a:pt x="53" y="169"/>
                </a:lnTo>
                <a:lnTo>
                  <a:pt x="59" y="164"/>
                </a:lnTo>
                <a:lnTo>
                  <a:pt x="65" y="159"/>
                </a:lnTo>
                <a:lnTo>
                  <a:pt x="71" y="153"/>
                </a:lnTo>
                <a:lnTo>
                  <a:pt x="76" y="146"/>
                </a:lnTo>
                <a:lnTo>
                  <a:pt x="80" y="139"/>
                </a:lnTo>
                <a:lnTo>
                  <a:pt x="84" y="132"/>
                </a:lnTo>
                <a:lnTo>
                  <a:pt x="87" y="125"/>
                </a:lnTo>
                <a:lnTo>
                  <a:pt x="89" y="117"/>
                </a:lnTo>
                <a:lnTo>
                  <a:pt x="91" y="109"/>
                </a:lnTo>
                <a:lnTo>
                  <a:pt x="92" y="101"/>
                </a:lnTo>
                <a:lnTo>
                  <a:pt x="93" y="93"/>
                </a:lnTo>
                <a:lnTo>
                  <a:pt x="92" y="85"/>
                </a:lnTo>
                <a:lnTo>
                  <a:pt x="91" y="77"/>
                </a:lnTo>
                <a:lnTo>
                  <a:pt x="89" y="69"/>
                </a:lnTo>
                <a:lnTo>
                  <a:pt x="87" y="61"/>
                </a:lnTo>
                <a:lnTo>
                  <a:pt x="84" y="54"/>
                </a:lnTo>
                <a:lnTo>
                  <a:pt x="80" y="47"/>
                </a:lnTo>
                <a:lnTo>
                  <a:pt x="76" y="40"/>
                </a:lnTo>
                <a:lnTo>
                  <a:pt x="71" y="34"/>
                </a:lnTo>
                <a:lnTo>
                  <a:pt x="65" y="28"/>
                </a:lnTo>
                <a:lnTo>
                  <a:pt x="59" y="22"/>
                </a:lnTo>
                <a:lnTo>
                  <a:pt x="53" y="17"/>
                </a:lnTo>
                <a:lnTo>
                  <a:pt x="46" y="13"/>
                </a:lnTo>
                <a:lnTo>
                  <a:pt x="39" y="9"/>
                </a:lnTo>
                <a:lnTo>
                  <a:pt x="32" y="6"/>
                </a:lnTo>
                <a:lnTo>
                  <a:pt x="24" y="4"/>
                </a:lnTo>
                <a:lnTo>
                  <a:pt x="16" y="2"/>
                </a:lnTo>
                <a:lnTo>
                  <a:pt x="8" y="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5394492" y="2999360"/>
            <a:ext cx="145911" cy="145911"/>
          </a:xfrm>
          <a:custGeom>
            <a:avLst/>
            <a:gdLst>
              <a:gd name="T0" fmla="*/ 74 w 74"/>
              <a:gd name="T1" fmla="*/ 37 h 74"/>
              <a:gd name="T2" fmla="*/ 74 w 74"/>
              <a:gd name="T3" fmla="*/ 32 h 74"/>
              <a:gd name="T4" fmla="*/ 72 w 74"/>
              <a:gd name="T5" fmla="*/ 27 h 74"/>
              <a:gd name="T6" fmla="*/ 70 w 74"/>
              <a:gd name="T7" fmla="*/ 22 h 74"/>
              <a:gd name="T8" fmla="*/ 68 w 74"/>
              <a:gd name="T9" fmla="*/ 17 h 74"/>
              <a:gd name="T10" fmla="*/ 65 w 74"/>
              <a:gd name="T11" fmla="*/ 13 h 74"/>
              <a:gd name="T12" fmla="*/ 61 w 74"/>
              <a:gd name="T13" fmla="*/ 9 h 74"/>
              <a:gd name="T14" fmla="*/ 57 w 74"/>
              <a:gd name="T15" fmla="*/ 6 h 74"/>
              <a:gd name="T16" fmla="*/ 52 w 74"/>
              <a:gd name="T17" fmla="*/ 3 h 74"/>
              <a:gd name="T18" fmla="*/ 47 w 74"/>
              <a:gd name="T19" fmla="*/ 2 h 74"/>
              <a:gd name="T20" fmla="*/ 42 w 74"/>
              <a:gd name="T21" fmla="*/ 0 h 74"/>
              <a:gd name="T22" fmla="*/ 37 w 74"/>
              <a:gd name="T23" fmla="*/ 0 h 74"/>
              <a:gd name="T24" fmla="*/ 32 w 74"/>
              <a:gd name="T25" fmla="*/ 0 h 74"/>
              <a:gd name="T26" fmla="*/ 27 w 74"/>
              <a:gd name="T27" fmla="*/ 2 h 74"/>
              <a:gd name="T28" fmla="*/ 21 w 74"/>
              <a:gd name="T29" fmla="*/ 3 h 74"/>
              <a:gd name="T30" fmla="*/ 17 w 74"/>
              <a:gd name="T31" fmla="*/ 6 h 74"/>
              <a:gd name="T32" fmla="*/ 13 w 74"/>
              <a:gd name="T33" fmla="*/ 9 h 74"/>
              <a:gd name="T34" fmla="*/ 9 w 74"/>
              <a:gd name="T35" fmla="*/ 13 h 74"/>
              <a:gd name="T36" fmla="*/ 6 w 74"/>
              <a:gd name="T37" fmla="*/ 17 h 74"/>
              <a:gd name="T38" fmla="*/ 3 w 74"/>
              <a:gd name="T39" fmla="*/ 22 h 74"/>
              <a:gd name="T40" fmla="*/ 1 w 74"/>
              <a:gd name="T41" fmla="*/ 27 h 74"/>
              <a:gd name="T42" fmla="*/ 0 w 74"/>
              <a:gd name="T43" fmla="*/ 32 h 74"/>
              <a:gd name="T44" fmla="*/ 0 w 74"/>
              <a:gd name="T45" fmla="*/ 37 h 74"/>
              <a:gd name="T46" fmla="*/ 0 w 74"/>
              <a:gd name="T47" fmla="*/ 42 h 74"/>
              <a:gd name="T48" fmla="*/ 1 w 74"/>
              <a:gd name="T49" fmla="*/ 48 h 74"/>
              <a:gd name="T50" fmla="*/ 3 w 74"/>
              <a:gd name="T51" fmla="*/ 52 h 74"/>
              <a:gd name="T52" fmla="*/ 6 w 74"/>
              <a:gd name="T53" fmla="*/ 57 h 74"/>
              <a:gd name="T54" fmla="*/ 9 w 74"/>
              <a:gd name="T55" fmla="*/ 61 h 74"/>
              <a:gd name="T56" fmla="*/ 13 w 74"/>
              <a:gd name="T57" fmla="*/ 65 h 74"/>
              <a:gd name="T58" fmla="*/ 17 w 74"/>
              <a:gd name="T59" fmla="*/ 68 h 74"/>
              <a:gd name="T60" fmla="*/ 21 w 74"/>
              <a:gd name="T61" fmla="*/ 71 h 74"/>
              <a:gd name="T62" fmla="*/ 27 w 74"/>
              <a:gd name="T63" fmla="*/ 73 h 74"/>
              <a:gd name="T64" fmla="*/ 32 w 74"/>
              <a:gd name="T65" fmla="*/ 74 h 74"/>
              <a:gd name="T66" fmla="*/ 37 w 74"/>
              <a:gd name="T67" fmla="*/ 74 h 74"/>
              <a:gd name="T68" fmla="*/ 42 w 74"/>
              <a:gd name="T69" fmla="*/ 74 h 74"/>
              <a:gd name="T70" fmla="*/ 47 w 74"/>
              <a:gd name="T71" fmla="*/ 73 h 74"/>
              <a:gd name="T72" fmla="*/ 52 w 74"/>
              <a:gd name="T73" fmla="*/ 71 h 74"/>
              <a:gd name="T74" fmla="*/ 57 w 74"/>
              <a:gd name="T75" fmla="*/ 68 h 74"/>
              <a:gd name="T76" fmla="*/ 61 w 74"/>
              <a:gd name="T77" fmla="*/ 65 h 74"/>
              <a:gd name="T78" fmla="*/ 65 w 74"/>
              <a:gd name="T79" fmla="*/ 61 h 74"/>
              <a:gd name="T80" fmla="*/ 68 w 74"/>
              <a:gd name="T81" fmla="*/ 57 h 74"/>
              <a:gd name="T82" fmla="*/ 70 w 74"/>
              <a:gd name="T83" fmla="*/ 52 h 74"/>
              <a:gd name="T84" fmla="*/ 72 w 74"/>
              <a:gd name="T85" fmla="*/ 48 h 74"/>
              <a:gd name="T86" fmla="*/ 74 w 74"/>
              <a:gd name="T87" fmla="*/ 42 h 74"/>
              <a:gd name="T88" fmla="*/ 74 w 74"/>
              <a:gd name="T8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4" h="74">
                <a:moveTo>
                  <a:pt x="74" y="37"/>
                </a:moveTo>
                <a:lnTo>
                  <a:pt x="74" y="32"/>
                </a:lnTo>
                <a:lnTo>
                  <a:pt x="72" y="27"/>
                </a:lnTo>
                <a:lnTo>
                  <a:pt x="70" y="22"/>
                </a:lnTo>
                <a:lnTo>
                  <a:pt x="68" y="17"/>
                </a:lnTo>
                <a:lnTo>
                  <a:pt x="65" y="13"/>
                </a:lnTo>
                <a:lnTo>
                  <a:pt x="61" y="9"/>
                </a:lnTo>
                <a:lnTo>
                  <a:pt x="57" y="6"/>
                </a:lnTo>
                <a:lnTo>
                  <a:pt x="52" y="3"/>
                </a:lnTo>
                <a:lnTo>
                  <a:pt x="47" y="2"/>
                </a:lnTo>
                <a:lnTo>
                  <a:pt x="42" y="0"/>
                </a:lnTo>
                <a:lnTo>
                  <a:pt x="37" y="0"/>
                </a:lnTo>
                <a:lnTo>
                  <a:pt x="32" y="0"/>
                </a:lnTo>
                <a:lnTo>
                  <a:pt x="27" y="2"/>
                </a:lnTo>
                <a:lnTo>
                  <a:pt x="21" y="3"/>
                </a:lnTo>
                <a:lnTo>
                  <a:pt x="17" y="6"/>
                </a:lnTo>
                <a:lnTo>
                  <a:pt x="13" y="9"/>
                </a:lnTo>
                <a:lnTo>
                  <a:pt x="9" y="13"/>
                </a:lnTo>
                <a:lnTo>
                  <a:pt x="6" y="17"/>
                </a:lnTo>
                <a:lnTo>
                  <a:pt x="3" y="22"/>
                </a:lnTo>
                <a:lnTo>
                  <a:pt x="1" y="27"/>
                </a:lnTo>
                <a:lnTo>
                  <a:pt x="0" y="32"/>
                </a:lnTo>
                <a:lnTo>
                  <a:pt x="0" y="37"/>
                </a:lnTo>
                <a:lnTo>
                  <a:pt x="0" y="42"/>
                </a:lnTo>
                <a:lnTo>
                  <a:pt x="1" y="48"/>
                </a:lnTo>
                <a:lnTo>
                  <a:pt x="3" y="52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17" y="68"/>
                </a:lnTo>
                <a:lnTo>
                  <a:pt x="21" y="71"/>
                </a:lnTo>
                <a:lnTo>
                  <a:pt x="27" y="73"/>
                </a:lnTo>
                <a:lnTo>
                  <a:pt x="32" y="74"/>
                </a:lnTo>
                <a:lnTo>
                  <a:pt x="37" y="74"/>
                </a:lnTo>
                <a:lnTo>
                  <a:pt x="42" y="74"/>
                </a:lnTo>
                <a:lnTo>
                  <a:pt x="47" y="73"/>
                </a:lnTo>
                <a:lnTo>
                  <a:pt x="52" y="71"/>
                </a:lnTo>
                <a:lnTo>
                  <a:pt x="57" y="68"/>
                </a:lnTo>
                <a:lnTo>
                  <a:pt x="61" y="65"/>
                </a:lnTo>
                <a:lnTo>
                  <a:pt x="65" y="61"/>
                </a:lnTo>
                <a:lnTo>
                  <a:pt x="68" y="57"/>
                </a:lnTo>
                <a:lnTo>
                  <a:pt x="70" y="52"/>
                </a:lnTo>
                <a:lnTo>
                  <a:pt x="72" y="48"/>
                </a:lnTo>
                <a:lnTo>
                  <a:pt x="74" y="42"/>
                </a:lnTo>
                <a:lnTo>
                  <a:pt x="74" y="3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1742767" y="2999360"/>
            <a:ext cx="147884" cy="145911"/>
          </a:xfrm>
          <a:custGeom>
            <a:avLst/>
            <a:gdLst>
              <a:gd name="T0" fmla="*/ 74 w 75"/>
              <a:gd name="T1" fmla="*/ 35 h 74"/>
              <a:gd name="T2" fmla="*/ 74 w 75"/>
              <a:gd name="T3" fmla="*/ 31 h 74"/>
              <a:gd name="T4" fmla="*/ 73 w 75"/>
              <a:gd name="T5" fmla="*/ 27 h 74"/>
              <a:gd name="T6" fmla="*/ 72 w 75"/>
              <a:gd name="T7" fmla="*/ 23 h 74"/>
              <a:gd name="T8" fmla="*/ 70 w 75"/>
              <a:gd name="T9" fmla="*/ 19 h 74"/>
              <a:gd name="T10" fmla="*/ 68 w 75"/>
              <a:gd name="T11" fmla="*/ 16 h 74"/>
              <a:gd name="T12" fmla="*/ 65 w 75"/>
              <a:gd name="T13" fmla="*/ 12 h 74"/>
              <a:gd name="T14" fmla="*/ 62 w 75"/>
              <a:gd name="T15" fmla="*/ 9 h 74"/>
              <a:gd name="T16" fmla="*/ 59 w 75"/>
              <a:gd name="T17" fmla="*/ 7 h 74"/>
              <a:gd name="T18" fmla="*/ 55 w 75"/>
              <a:gd name="T19" fmla="*/ 5 h 74"/>
              <a:gd name="T20" fmla="*/ 52 w 75"/>
              <a:gd name="T21" fmla="*/ 3 h 74"/>
              <a:gd name="T22" fmla="*/ 48 w 75"/>
              <a:gd name="T23" fmla="*/ 2 h 74"/>
              <a:gd name="T24" fmla="*/ 44 w 75"/>
              <a:gd name="T25" fmla="*/ 1 h 74"/>
              <a:gd name="T26" fmla="*/ 39 w 75"/>
              <a:gd name="T27" fmla="*/ 0 h 74"/>
              <a:gd name="T28" fmla="*/ 35 w 75"/>
              <a:gd name="T29" fmla="*/ 0 h 74"/>
              <a:gd name="T30" fmla="*/ 31 w 75"/>
              <a:gd name="T31" fmla="*/ 1 h 74"/>
              <a:gd name="T32" fmla="*/ 27 w 75"/>
              <a:gd name="T33" fmla="*/ 2 h 74"/>
              <a:gd name="T34" fmla="*/ 23 w 75"/>
              <a:gd name="T35" fmla="*/ 3 h 74"/>
              <a:gd name="T36" fmla="*/ 20 w 75"/>
              <a:gd name="T37" fmla="*/ 5 h 74"/>
              <a:gd name="T38" fmla="*/ 16 w 75"/>
              <a:gd name="T39" fmla="*/ 7 h 74"/>
              <a:gd name="T40" fmla="*/ 13 w 75"/>
              <a:gd name="T41" fmla="*/ 9 h 74"/>
              <a:gd name="T42" fmla="*/ 10 w 75"/>
              <a:gd name="T43" fmla="*/ 12 h 74"/>
              <a:gd name="T44" fmla="*/ 7 w 75"/>
              <a:gd name="T45" fmla="*/ 16 h 74"/>
              <a:gd name="T46" fmla="*/ 5 w 75"/>
              <a:gd name="T47" fmla="*/ 19 h 74"/>
              <a:gd name="T48" fmla="*/ 3 w 75"/>
              <a:gd name="T49" fmla="*/ 23 h 74"/>
              <a:gd name="T50" fmla="*/ 2 w 75"/>
              <a:gd name="T51" fmla="*/ 27 h 74"/>
              <a:gd name="T52" fmla="*/ 1 w 75"/>
              <a:gd name="T53" fmla="*/ 31 h 74"/>
              <a:gd name="T54" fmla="*/ 1 w 75"/>
              <a:gd name="T55" fmla="*/ 35 h 74"/>
              <a:gd name="T56" fmla="*/ 1 w 75"/>
              <a:gd name="T57" fmla="*/ 39 h 74"/>
              <a:gd name="T58" fmla="*/ 1 w 75"/>
              <a:gd name="T59" fmla="*/ 43 h 74"/>
              <a:gd name="T60" fmla="*/ 2 w 75"/>
              <a:gd name="T61" fmla="*/ 47 h 74"/>
              <a:gd name="T62" fmla="*/ 3 w 75"/>
              <a:gd name="T63" fmla="*/ 51 h 74"/>
              <a:gd name="T64" fmla="*/ 5 w 75"/>
              <a:gd name="T65" fmla="*/ 55 h 74"/>
              <a:gd name="T66" fmla="*/ 7 w 75"/>
              <a:gd name="T67" fmla="*/ 58 h 74"/>
              <a:gd name="T68" fmla="*/ 10 w 75"/>
              <a:gd name="T69" fmla="*/ 62 h 74"/>
              <a:gd name="T70" fmla="*/ 13 w 75"/>
              <a:gd name="T71" fmla="*/ 65 h 74"/>
              <a:gd name="T72" fmla="*/ 16 w 75"/>
              <a:gd name="T73" fmla="*/ 67 h 74"/>
              <a:gd name="T74" fmla="*/ 20 w 75"/>
              <a:gd name="T75" fmla="*/ 69 h 74"/>
              <a:gd name="T76" fmla="*/ 23 w 75"/>
              <a:gd name="T77" fmla="*/ 71 h 74"/>
              <a:gd name="T78" fmla="*/ 27 w 75"/>
              <a:gd name="T79" fmla="*/ 73 h 74"/>
              <a:gd name="T80" fmla="*/ 31 w 75"/>
              <a:gd name="T81" fmla="*/ 74 h 74"/>
              <a:gd name="T82" fmla="*/ 35 w 75"/>
              <a:gd name="T83" fmla="*/ 74 h 74"/>
              <a:gd name="T84" fmla="*/ 39 w 75"/>
              <a:gd name="T85" fmla="*/ 74 h 74"/>
              <a:gd name="T86" fmla="*/ 44 w 75"/>
              <a:gd name="T87" fmla="*/ 74 h 74"/>
              <a:gd name="T88" fmla="*/ 48 w 75"/>
              <a:gd name="T89" fmla="*/ 73 h 74"/>
              <a:gd name="T90" fmla="*/ 52 w 75"/>
              <a:gd name="T91" fmla="*/ 71 h 74"/>
              <a:gd name="T92" fmla="*/ 55 w 75"/>
              <a:gd name="T93" fmla="*/ 69 h 74"/>
              <a:gd name="T94" fmla="*/ 59 w 75"/>
              <a:gd name="T95" fmla="*/ 67 h 74"/>
              <a:gd name="T96" fmla="*/ 62 w 75"/>
              <a:gd name="T97" fmla="*/ 65 h 74"/>
              <a:gd name="T98" fmla="*/ 65 w 75"/>
              <a:gd name="T99" fmla="*/ 62 h 74"/>
              <a:gd name="T100" fmla="*/ 68 w 75"/>
              <a:gd name="T101" fmla="*/ 58 h 74"/>
              <a:gd name="T102" fmla="*/ 70 w 75"/>
              <a:gd name="T103" fmla="*/ 55 h 74"/>
              <a:gd name="T104" fmla="*/ 72 w 75"/>
              <a:gd name="T105" fmla="*/ 51 h 74"/>
              <a:gd name="T106" fmla="*/ 73 w 75"/>
              <a:gd name="T107" fmla="*/ 47 h 74"/>
              <a:gd name="T108" fmla="*/ 74 w 75"/>
              <a:gd name="T109" fmla="*/ 43 h 74"/>
              <a:gd name="T110" fmla="*/ 74 w 75"/>
              <a:gd name="T111" fmla="*/ 3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" h="74">
                <a:moveTo>
                  <a:pt x="75" y="37"/>
                </a:moveTo>
                <a:lnTo>
                  <a:pt x="74" y="35"/>
                </a:lnTo>
                <a:lnTo>
                  <a:pt x="74" y="33"/>
                </a:lnTo>
                <a:lnTo>
                  <a:pt x="74" y="31"/>
                </a:lnTo>
                <a:lnTo>
                  <a:pt x="74" y="29"/>
                </a:lnTo>
                <a:lnTo>
                  <a:pt x="73" y="27"/>
                </a:lnTo>
                <a:lnTo>
                  <a:pt x="72" y="25"/>
                </a:lnTo>
                <a:lnTo>
                  <a:pt x="72" y="23"/>
                </a:lnTo>
                <a:lnTo>
                  <a:pt x="71" y="21"/>
                </a:lnTo>
                <a:lnTo>
                  <a:pt x="70" y="19"/>
                </a:lnTo>
                <a:lnTo>
                  <a:pt x="69" y="17"/>
                </a:lnTo>
                <a:lnTo>
                  <a:pt x="68" y="16"/>
                </a:lnTo>
                <a:lnTo>
                  <a:pt x="66" y="14"/>
                </a:lnTo>
                <a:lnTo>
                  <a:pt x="65" y="12"/>
                </a:lnTo>
                <a:lnTo>
                  <a:pt x="64" y="11"/>
                </a:lnTo>
                <a:lnTo>
                  <a:pt x="62" y="9"/>
                </a:lnTo>
                <a:lnTo>
                  <a:pt x="61" y="8"/>
                </a:lnTo>
                <a:lnTo>
                  <a:pt x="59" y="7"/>
                </a:lnTo>
                <a:lnTo>
                  <a:pt x="57" y="6"/>
                </a:lnTo>
                <a:lnTo>
                  <a:pt x="55" y="5"/>
                </a:lnTo>
                <a:lnTo>
                  <a:pt x="53" y="4"/>
                </a:lnTo>
                <a:lnTo>
                  <a:pt x="52" y="3"/>
                </a:lnTo>
                <a:lnTo>
                  <a:pt x="50" y="2"/>
                </a:lnTo>
                <a:lnTo>
                  <a:pt x="48" y="2"/>
                </a:lnTo>
                <a:lnTo>
                  <a:pt x="46" y="1"/>
                </a:lnTo>
                <a:lnTo>
                  <a:pt x="44" y="1"/>
                </a:lnTo>
                <a:lnTo>
                  <a:pt x="42" y="0"/>
                </a:lnTo>
                <a:lnTo>
                  <a:pt x="39" y="0"/>
                </a:lnTo>
                <a:lnTo>
                  <a:pt x="38" y="0"/>
                </a:lnTo>
                <a:lnTo>
                  <a:pt x="35" y="0"/>
                </a:lnTo>
                <a:lnTo>
                  <a:pt x="33" y="0"/>
                </a:lnTo>
                <a:lnTo>
                  <a:pt x="31" y="1"/>
                </a:lnTo>
                <a:lnTo>
                  <a:pt x="29" y="1"/>
                </a:lnTo>
                <a:lnTo>
                  <a:pt x="27" y="2"/>
                </a:lnTo>
                <a:lnTo>
                  <a:pt x="25" y="2"/>
                </a:lnTo>
                <a:lnTo>
                  <a:pt x="23" y="3"/>
                </a:lnTo>
                <a:lnTo>
                  <a:pt x="21" y="4"/>
                </a:lnTo>
                <a:lnTo>
                  <a:pt x="20" y="5"/>
                </a:lnTo>
                <a:lnTo>
                  <a:pt x="18" y="6"/>
                </a:lnTo>
                <a:lnTo>
                  <a:pt x="16" y="7"/>
                </a:lnTo>
                <a:lnTo>
                  <a:pt x="14" y="8"/>
                </a:lnTo>
                <a:lnTo>
                  <a:pt x="13" y="9"/>
                </a:lnTo>
                <a:lnTo>
                  <a:pt x="11" y="11"/>
                </a:lnTo>
                <a:lnTo>
                  <a:pt x="10" y="12"/>
                </a:lnTo>
                <a:lnTo>
                  <a:pt x="8" y="14"/>
                </a:lnTo>
                <a:lnTo>
                  <a:pt x="7" y="16"/>
                </a:lnTo>
                <a:lnTo>
                  <a:pt x="6" y="17"/>
                </a:lnTo>
                <a:lnTo>
                  <a:pt x="5" y="19"/>
                </a:lnTo>
                <a:lnTo>
                  <a:pt x="4" y="21"/>
                </a:lnTo>
                <a:lnTo>
                  <a:pt x="3" y="23"/>
                </a:lnTo>
                <a:lnTo>
                  <a:pt x="2" y="25"/>
                </a:lnTo>
                <a:lnTo>
                  <a:pt x="2" y="27"/>
                </a:lnTo>
                <a:lnTo>
                  <a:pt x="1" y="29"/>
                </a:lnTo>
                <a:lnTo>
                  <a:pt x="1" y="31"/>
                </a:lnTo>
                <a:lnTo>
                  <a:pt x="1" y="33"/>
                </a:lnTo>
                <a:lnTo>
                  <a:pt x="1" y="35"/>
                </a:lnTo>
                <a:lnTo>
                  <a:pt x="0" y="37"/>
                </a:lnTo>
                <a:lnTo>
                  <a:pt x="1" y="39"/>
                </a:lnTo>
                <a:lnTo>
                  <a:pt x="1" y="41"/>
                </a:lnTo>
                <a:lnTo>
                  <a:pt x="1" y="43"/>
                </a:lnTo>
                <a:lnTo>
                  <a:pt x="1" y="45"/>
                </a:lnTo>
                <a:lnTo>
                  <a:pt x="2" y="47"/>
                </a:lnTo>
                <a:lnTo>
                  <a:pt x="2" y="49"/>
                </a:lnTo>
                <a:lnTo>
                  <a:pt x="3" y="51"/>
                </a:lnTo>
                <a:lnTo>
                  <a:pt x="4" y="53"/>
                </a:lnTo>
                <a:lnTo>
                  <a:pt x="5" y="55"/>
                </a:lnTo>
                <a:lnTo>
                  <a:pt x="6" y="57"/>
                </a:lnTo>
                <a:lnTo>
                  <a:pt x="7" y="58"/>
                </a:lnTo>
                <a:lnTo>
                  <a:pt x="8" y="60"/>
                </a:lnTo>
                <a:lnTo>
                  <a:pt x="10" y="62"/>
                </a:lnTo>
                <a:lnTo>
                  <a:pt x="11" y="63"/>
                </a:lnTo>
                <a:lnTo>
                  <a:pt x="13" y="65"/>
                </a:lnTo>
                <a:lnTo>
                  <a:pt x="14" y="66"/>
                </a:lnTo>
                <a:lnTo>
                  <a:pt x="16" y="67"/>
                </a:lnTo>
                <a:lnTo>
                  <a:pt x="18" y="69"/>
                </a:lnTo>
                <a:lnTo>
                  <a:pt x="20" y="69"/>
                </a:lnTo>
                <a:lnTo>
                  <a:pt x="21" y="70"/>
                </a:lnTo>
                <a:lnTo>
                  <a:pt x="23" y="71"/>
                </a:lnTo>
                <a:lnTo>
                  <a:pt x="25" y="72"/>
                </a:lnTo>
                <a:lnTo>
                  <a:pt x="27" y="73"/>
                </a:lnTo>
                <a:lnTo>
                  <a:pt x="29" y="73"/>
                </a:lnTo>
                <a:lnTo>
                  <a:pt x="31" y="74"/>
                </a:lnTo>
                <a:lnTo>
                  <a:pt x="33" y="74"/>
                </a:lnTo>
                <a:lnTo>
                  <a:pt x="35" y="74"/>
                </a:lnTo>
                <a:lnTo>
                  <a:pt x="38" y="74"/>
                </a:lnTo>
                <a:lnTo>
                  <a:pt x="39" y="74"/>
                </a:lnTo>
                <a:lnTo>
                  <a:pt x="42" y="74"/>
                </a:lnTo>
                <a:lnTo>
                  <a:pt x="44" y="74"/>
                </a:lnTo>
                <a:lnTo>
                  <a:pt x="46" y="73"/>
                </a:lnTo>
                <a:lnTo>
                  <a:pt x="48" y="73"/>
                </a:lnTo>
                <a:lnTo>
                  <a:pt x="50" y="72"/>
                </a:lnTo>
                <a:lnTo>
                  <a:pt x="52" y="71"/>
                </a:lnTo>
                <a:lnTo>
                  <a:pt x="53" y="70"/>
                </a:lnTo>
                <a:lnTo>
                  <a:pt x="55" y="69"/>
                </a:lnTo>
                <a:lnTo>
                  <a:pt x="57" y="69"/>
                </a:lnTo>
                <a:lnTo>
                  <a:pt x="59" y="67"/>
                </a:lnTo>
                <a:lnTo>
                  <a:pt x="61" y="66"/>
                </a:lnTo>
                <a:lnTo>
                  <a:pt x="62" y="65"/>
                </a:lnTo>
                <a:lnTo>
                  <a:pt x="64" y="63"/>
                </a:lnTo>
                <a:lnTo>
                  <a:pt x="65" y="62"/>
                </a:lnTo>
                <a:lnTo>
                  <a:pt x="66" y="60"/>
                </a:lnTo>
                <a:lnTo>
                  <a:pt x="68" y="58"/>
                </a:lnTo>
                <a:lnTo>
                  <a:pt x="69" y="57"/>
                </a:lnTo>
                <a:lnTo>
                  <a:pt x="70" y="55"/>
                </a:lnTo>
                <a:lnTo>
                  <a:pt x="71" y="53"/>
                </a:lnTo>
                <a:lnTo>
                  <a:pt x="72" y="51"/>
                </a:lnTo>
                <a:lnTo>
                  <a:pt x="72" y="49"/>
                </a:lnTo>
                <a:lnTo>
                  <a:pt x="73" y="47"/>
                </a:lnTo>
                <a:lnTo>
                  <a:pt x="74" y="45"/>
                </a:lnTo>
                <a:lnTo>
                  <a:pt x="74" y="43"/>
                </a:lnTo>
                <a:lnTo>
                  <a:pt x="74" y="41"/>
                </a:lnTo>
                <a:lnTo>
                  <a:pt x="74" y="39"/>
                </a:lnTo>
                <a:lnTo>
                  <a:pt x="75" y="3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6" name="Rectangle 15"/>
          <p:cNvSpPr/>
          <p:nvPr/>
        </p:nvSpPr>
        <p:spPr>
          <a:xfrm>
            <a:off x="2554228" y="382121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UPPER CHANNEL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428139" y="3072315"/>
            <a:ext cx="4431125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67448" y="2790513"/>
            <a:ext cx="0" cy="55376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13399" y="2795435"/>
            <a:ext cx="0" cy="55376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813885" y="3255690"/>
            <a:ext cx="1" cy="2768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67933" y="3255690"/>
            <a:ext cx="1" cy="2768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13400" y="3483006"/>
            <a:ext cx="365404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24254" y="3255570"/>
            <a:ext cx="5601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250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5633078" y="3149214"/>
            <a:ext cx="321720" cy="2448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50825" y="3354117"/>
            <a:ext cx="8817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2 X R12.5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514772" y="2727274"/>
            <a:ext cx="220013" cy="2898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59137" y="2470601"/>
            <a:ext cx="8817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2 X </a:t>
            </a:r>
            <a:r>
              <a:rPr lang="el-GR" sz="1350" dirty="0"/>
              <a:t>φ</a:t>
            </a:r>
            <a:r>
              <a:rPr lang="en-IN" sz="1350" dirty="0"/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1939" y="964664"/>
            <a:ext cx="27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CAR JACK ASSEMBLY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30" grpId="0"/>
      <p:bldP spid="33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053014" y="4494935"/>
            <a:ext cx="2035969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4195764" y="4118253"/>
            <a:ext cx="288449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4195764" y="3903345"/>
            <a:ext cx="289321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endCxn id="36" idx="0"/>
          </p:cNvCxnSpPr>
          <p:nvPr/>
        </p:nvCxnSpPr>
        <p:spPr>
          <a:xfrm flipV="1">
            <a:off x="2588419" y="1810942"/>
            <a:ext cx="0" cy="221218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39" idx="0"/>
          </p:cNvCxnSpPr>
          <p:nvPr/>
        </p:nvCxnSpPr>
        <p:spPr>
          <a:xfrm flipV="1">
            <a:off x="4088606" y="1810942"/>
            <a:ext cx="1191" cy="221218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41" idx="1"/>
          </p:cNvCxnSpPr>
          <p:nvPr/>
        </p:nvCxnSpPr>
        <p:spPr>
          <a:xfrm flipH="1" flipV="1">
            <a:off x="4304111" y="1810942"/>
            <a:ext cx="2857" cy="221218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1" idx="23"/>
            <a:endCxn id="37" idx="0"/>
          </p:cNvCxnSpPr>
          <p:nvPr/>
        </p:nvCxnSpPr>
        <p:spPr>
          <a:xfrm flipV="1">
            <a:off x="2374106" y="1810941"/>
            <a:ext cx="0" cy="221218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622822" y="4491038"/>
            <a:ext cx="343019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5053013" y="3718324"/>
            <a:ext cx="0" cy="77271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709738" y="3632597"/>
            <a:ext cx="32575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622822" y="3718324"/>
            <a:ext cx="0" cy="77271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374106" y="3900489"/>
            <a:ext cx="214313" cy="215503"/>
          </a:xfrm>
          <a:custGeom>
            <a:avLst/>
            <a:gdLst>
              <a:gd name="T0" fmla="*/ 180 w 180"/>
              <a:gd name="T1" fmla="*/ 91 h 181"/>
              <a:gd name="T2" fmla="*/ 179 w 180"/>
              <a:gd name="T3" fmla="*/ 78 h 181"/>
              <a:gd name="T4" fmla="*/ 176 w 180"/>
              <a:gd name="T5" fmla="*/ 65 h 181"/>
              <a:gd name="T6" fmla="*/ 171 w 180"/>
              <a:gd name="T7" fmla="*/ 53 h 181"/>
              <a:gd name="T8" fmla="*/ 165 w 180"/>
              <a:gd name="T9" fmla="*/ 42 h 181"/>
              <a:gd name="T10" fmla="*/ 158 w 180"/>
              <a:gd name="T11" fmla="*/ 31 h 181"/>
              <a:gd name="T12" fmla="*/ 149 w 180"/>
              <a:gd name="T13" fmla="*/ 22 h 181"/>
              <a:gd name="T14" fmla="*/ 138 w 180"/>
              <a:gd name="T15" fmla="*/ 15 h 181"/>
              <a:gd name="T16" fmla="*/ 127 w 180"/>
              <a:gd name="T17" fmla="*/ 9 h 181"/>
              <a:gd name="T18" fmla="*/ 115 w 180"/>
              <a:gd name="T19" fmla="*/ 4 h 181"/>
              <a:gd name="T20" fmla="*/ 102 w 180"/>
              <a:gd name="T21" fmla="*/ 1 h 181"/>
              <a:gd name="T22" fmla="*/ 89 w 180"/>
              <a:gd name="T23" fmla="*/ 0 h 181"/>
              <a:gd name="T24" fmla="*/ 77 w 180"/>
              <a:gd name="T25" fmla="*/ 1 h 181"/>
              <a:gd name="T26" fmla="*/ 64 w 180"/>
              <a:gd name="T27" fmla="*/ 4 h 181"/>
              <a:gd name="T28" fmla="*/ 52 w 180"/>
              <a:gd name="T29" fmla="*/ 9 h 181"/>
              <a:gd name="T30" fmla="*/ 41 w 180"/>
              <a:gd name="T31" fmla="*/ 15 h 181"/>
              <a:gd name="T32" fmla="*/ 31 w 180"/>
              <a:gd name="T33" fmla="*/ 22 h 181"/>
              <a:gd name="T34" fmla="*/ 22 w 180"/>
              <a:gd name="T35" fmla="*/ 31 h 181"/>
              <a:gd name="T36" fmla="*/ 14 w 180"/>
              <a:gd name="T37" fmla="*/ 42 h 181"/>
              <a:gd name="T38" fmla="*/ 7 w 180"/>
              <a:gd name="T39" fmla="*/ 53 h 181"/>
              <a:gd name="T40" fmla="*/ 3 w 180"/>
              <a:gd name="T41" fmla="*/ 65 h 181"/>
              <a:gd name="T42" fmla="*/ 0 w 180"/>
              <a:gd name="T43" fmla="*/ 78 h 181"/>
              <a:gd name="T44" fmla="*/ 0 w 180"/>
              <a:gd name="T45" fmla="*/ 91 h 181"/>
              <a:gd name="T46" fmla="*/ 0 w 180"/>
              <a:gd name="T47" fmla="*/ 103 h 181"/>
              <a:gd name="T48" fmla="*/ 3 w 180"/>
              <a:gd name="T49" fmla="*/ 116 h 181"/>
              <a:gd name="T50" fmla="*/ 7 w 180"/>
              <a:gd name="T51" fmla="*/ 128 h 181"/>
              <a:gd name="T52" fmla="*/ 14 w 180"/>
              <a:gd name="T53" fmla="*/ 139 h 181"/>
              <a:gd name="T54" fmla="*/ 22 w 180"/>
              <a:gd name="T55" fmla="*/ 150 h 181"/>
              <a:gd name="T56" fmla="*/ 31 w 180"/>
              <a:gd name="T57" fmla="*/ 159 h 181"/>
              <a:gd name="T58" fmla="*/ 41 w 180"/>
              <a:gd name="T59" fmla="*/ 166 h 181"/>
              <a:gd name="T60" fmla="*/ 52 w 180"/>
              <a:gd name="T61" fmla="*/ 172 h 181"/>
              <a:gd name="T62" fmla="*/ 64 w 180"/>
              <a:gd name="T63" fmla="*/ 177 h 181"/>
              <a:gd name="T64" fmla="*/ 77 w 180"/>
              <a:gd name="T65" fmla="*/ 180 h 181"/>
              <a:gd name="T66" fmla="*/ 89 w 180"/>
              <a:gd name="T67" fmla="*/ 181 h 181"/>
              <a:gd name="T68" fmla="*/ 102 w 180"/>
              <a:gd name="T69" fmla="*/ 180 h 181"/>
              <a:gd name="T70" fmla="*/ 115 w 180"/>
              <a:gd name="T71" fmla="*/ 177 h 181"/>
              <a:gd name="T72" fmla="*/ 127 w 180"/>
              <a:gd name="T73" fmla="*/ 172 h 181"/>
              <a:gd name="T74" fmla="*/ 138 w 180"/>
              <a:gd name="T75" fmla="*/ 166 h 181"/>
              <a:gd name="T76" fmla="*/ 149 w 180"/>
              <a:gd name="T77" fmla="*/ 159 h 181"/>
              <a:gd name="T78" fmla="*/ 158 w 180"/>
              <a:gd name="T79" fmla="*/ 150 h 181"/>
              <a:gd name="T80" fmla="*/ 165 w 180"/>
              <a:gd name="T81" fmla="*/ 139 h 181"/>
              <a:gd name="T82" fmla="*/ 171 w 180"/>
              <a:gd name="T83" fmla="*/ 128 h 181"/>
              <a:gd name="T84" fmla="*/ 176 w 180"/>
              <a:gd name="T85" fmla="*/ 116 h 181"/>
              <a:gd name="T86" fmla="*/ 179 w 180"/>
              <a:gd name="T87" fmla="*/ 103 h 181"/>
              <a:gd name="T88" fmla="*/ 180 w 180"/>
              <a:gd name="T89" fmla="*/ 9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0" h="181">
                <a:moveTo>
                  <a:pt x="180" y="91"/>
                </a:moveTo>
                <a:lnTo>
                  <a:pt x="179" y="78"/>
                </a:lnTo>
                <a:lnTo>
                  <a:pt x="176" y="65"/>
                </a:lnTo>
                <a:lnTo>
                  <a:pt x="171" y="53"/>
                </a:lnTo>
                <a:lnTo>
                  <a:pt x="165" y="42"/>
                </a:lnTo>
                <a:lnTo>
                  <a:pt x="158" y="31"/>
                </a:lnTo>
                <a:lnTo>
                  <a:pt x="149" y="22"/>
                </a:lnTo>
                <a:lnTo>
                  <a:pt x="138" y="15"/>
                </a:lnTo>
                <a:lnTo>
                  <a:pt x="127" y="9"/>
                </a:lnTo>
                <a:lnTo>
                  <a:pt x="115" y="4"/>
                </a:lnTo>
                <a:lnTo>
                  <a:pt x="102" y="1"/>
                </a:lnTo>
                <a:lnTo>
                  <a:pt x="89" y="0"/>
                </a:lnTo>
                <a:lnTo>
                  <a:pt x="77" y="1"/>
                </a:lnTo>
                <a:lnTo>
                  <a:pt x="64" y="4"/>
                </a:lnTo>
                <a:lnTo>
                  <a:pt x="52" y="9"/>
                </a:lnTo>
                <a:lnTo>
                  <a:pt x="41" y="15"/>
                </a:lnTo>
                <a:lnTo>
                  <a:pt x="31" y="22"/>
                </a:lnTo>
                <a:lnTo>
                  <a:pt x="22" y="31"/>
                </a:lnTo>
                <a:lnTo>
                  <a:pt x="14" y="42"/>
                </a:lnTo>
                <a:lnTo>
                  <a:pt x="7" y="53"/>
                </a:lnTo>
                <a:lnTo>
                  <a:pt x="3" y="65"/>
                </a:lnTo>
                <a:lnTo>
                  <a:pt x="0" y="78"/>
                </a:lnTo>
                <a:lnTo>
                  <a:pt x="0" y="91"/>
                </a:lnTo>
                <a:lnTo>
                  <a:pt x="0" y="103"/>
                </a:lnTo>
                <a:lnTo>
                  <a:pt x="3" y="116"/>
                </a:lnTo>
                <a:lnTo>
                  <a:pt x="7" y="128"/>
                </a:lnTo>
                <a:lnTo>
                  <a:pt x="14" y="139"/>
                </a:lnTo>
                <a:lnTo>
                  <a:pt x="22" y="150"/>
                </a:lnTo>
                <a:lnTo>
                  <a:pt x="31" y="159"/>
                </a:lnTo>
                <a:lnTo>
                  <a:pt x="41" y="166"/>
                </a:lnTo>
                <a:lnTo>
                  <a:pt x="52" y="172"/>
                </a:lnTo>
                <a:lnTo>
                  <a:pt x="64" y="177"/>
                </a:lnTo>
                <a:lnTo>
                  <a:pt x="77" y="180"/>
                </a:lnTo>
                <a:lnTo>
                  <a:pt x="89" y="181"/>
                </a:lnTo>
                <a:lnTo>
                  <a:pt x="102" y="180"/>
                </a:lnTo>
                <a:lnTo>
                  <a:pt x="115" y="177"/>
                </a:lnTo>
                <a:lnTo>
                  <a:pt x="127" y="172"/>
                </a:lnTo>
                <a:lnTo>
                  <a:pt x="138" y="166"/>
                </a:lnTo>
                <a:lnTo>
                  <a:pt x="149" y="159"/>
                </a:lnTo>
                <a:lnTo>
                  <a:pt x="158" y="150"/>
                </a:lnTo>
                <a:lnTo>
                  <a:pt x="165" y="139"/>
                </a:lnTo>
                <a:lnTo>
                  <a:pt x="171" y="128"/>
                </a:lnTo>
                <a:lnTo>
                  <a:pt x="176" y="116"/>
                </a:lnTo>
                <a:lnTo>
                  <a:pt x="179" y="103"/>
                </a:lnTo>
                <a:lnTo>
                  <a:pt x="180" y="9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088606" y="3900489"/>
            <a:ext cx="214313" cy="215503"/>
          </a:xfrm>
          <a:custGeom>
            <a:avLst/>
            <a:gdLst>
              <a:gd name="T0" fmla="*/ 180 w 180"/>
              <a:gd name="T1" fmla="*/ 91 h 181"/>
              <a:gd name="T2" fmla="*/ 179 w 180"/>
              <a:gd name="T3" fmla="*/ 78 h 181"/>
              <a:gd name="T4" fmla="*/ 176 w 180"/>
              <a:gd name="T5" fmla="*/ 65 h 181"/>
              <a:gd name="T6" fmla="*/ 172 w 180"/>
              <a:gd name="T7" fmla="*/ 53 h 181"/>
              <a:gd name="T8" fmla="*/ 165 w 180"/>
              <a:gd name="T9" fmla="*/ 42 h 181"/>
              <a:gd name="T10" fmla="*/ 158 w 180"/>
              <a:gd name="T11" fmla="*/ 31 h 181"/>
              <a:gd name="T12" fmla="*/ 149 w 180"/>
              <a:gd name="T13" fmla="*/ 22 h 181"/>
              <a:gd name="T14" fmla="*/ 138 w 180"/>
              <a:gd name="T15" fmla="*/ 15 h 181"/>
              <a:gd name="T16" fmla="*/ 127 w 180"/>
              <a:gd name="T17" fmla="*/ 9 h 181"/>
              <a:gd name="T18" fmla="*/ 115 w 180"/>
              <a:gd name="T19" fmla="*/ 4 h 181"/>
              <a:gd name="T20" fmla="*/ 103 w 180"/>
              <a:gd name="T21" fmla="*/ 1 h 181"/>
              <a:gd name="T22" fmla="*/ 90 w 180"/>
              <a:gd name="T23" fmla="*/ 0 h 181"/>
              <a:gd name="T24" fmla="*/ 77 w 180"/>
              <a:gd name="T25" fmla="*/ 1 h 181"/>
              <a:gd name="T26" fmla="*/ 65 w 180"/>
              <a:gd name="T27" fmla="*/ 4 h 181"/>
              <a:gd name="T28" fmla="*/ 52 w 180"/>
              <a:gd name="T29" fmla="*/ 9 h 181"/>
              <a:gd name="T30" fmla="*/ 41 w 180"/>
              <a:gd name="T31" fmla="*/ 15 h 181"/>
              <a:gd name="T32" fmla="*/ 31 w 180"/>
              <a:gd name="T33" fmla="*/ 22 h 181"/>
              <a:gd name="T34" fmla="*/ 22 w 180"/>
              <a:gd name="T35" fmla="*/ 31 h 181"/>
              <a:gd name="T36" fmla="*/ 14 w 180"/>
              <a:gd name="T37" fmla="*/ 42 h 181"/>
              <a:gd name="T38" fmla="*/ 8 w 180"/>
              <a:gd name="T39" fmla="*/ 53 h 181"/>
              <a:gd name="T40" fmla="*/ 3 w 180"/>
              <a:gd name="T41" fmla="*/ 65 h 181"/>
              <a:gd name="T42" fmla="*/ 1 w 180"/>
              <a:gd name="T43" fmla="*/ 78 h 181"/>
              <a:gd name="T44" fmla="*/ 0 w 180"/>
              <a:gd name="T45" fmla="*/ 91 h 181"/>
              <a:gd name="T46" fmla="*/ 1 w 180"/>
              <a:gd name="T47" fmla="*/ 103 h 181"/>
              <a:gd name="T48" fmla="*/ 3 w 180"/>
              <a:gd name="T49" fmla="*/ 116 h 181"/>
              <a:gd name="T50" fmla="*/ 8 w 180"/>
              <a:gd name="T51" fmla="*/ 128 h 181"/>
              <a:gd name="T52" fmla="*/ 14 w 180"/>
              <a:gd name="T53" fmla="*/ 139 h 181"/>
              <a:gd name="T54" fmla="*/ 22 w 180"/>
              <a:gd name="T55" fmla="*/ 150 h 181"/>
              <a:gd name="T56" fmla="*/ 31 w 180"/>
              <a:gd name="T57" fmla="*/ 159 h 181"/>
              <a:gd name="T58" fmla="*/ 41 w 180"/>
              <a:gd name="T59" fmla="*/ 166 h 181"/>
              <a:gd name="T60" fmla="*/ 52 w 180"/>
              <a:gd name="T61" fmla="*/ 172 h 181"/>
              <a:gd name="T62" fmla="*/ 65 w 180"/>
              <a:gd name="T63" fmla="*/ 177 h 181"/>
              <a:gd name="T64" fmla="*/ 77 w 180"/>
              <a:gd name="T65" fmla="*/ 180 h 181"/>
              <a:gd name="T66" fmla="*/ 90 w 180"/>
              <a:gd name="T67" fmla="*/ 181 h 181"/>
              <a:gd name="T68" fmla="*/ 103 w 180"/>
              <a:gd name="T69" fmla="*/ 180 h 181"/>
              <a:gd name="T70" fmla="*/ 115 w 180"/>
              <a:gd name="T71" fmla="*/ 177 h 181"/>
              <a:gd name="T72" fmla="*/ 127 w 180"/>
              <a:gd name="T73" fmla="*/ 172 h 181"/>
              <a:gd name="T74" fmla="*/ 138 w 180"/>
              <a:gd name="T75" fmla="*/ 166 h 181"/>
              <a:gd name="T76" fmla="*/ 149 w 180"/>
              <a:gd name="T77" fmla="*/ 159 h 181"/>
              <a:gd name="T78" fmla="*/ 158 w 180"/>
              <a:gd name="T79" fmla="*/ 150 h 181"/>
              <a:gd name="T80" fmla="*/ 165 w 180"/>
              <a:gd name="T81" fmla="*/ 139 h 181"/>
              <a:gd name="T82" fmla="*/ 172 w 180"/>
              <a:gd name="T83" fmla="*/ 128 h 181"/>
              <a:gd name="T84" fmla="*/ 176 w 180"/>
              <a:gd name="T85" fmla="*/ 116 h 181"/>
              <a:gd name="T86" fmla="*/ 179 w 180"/>
              <a:gd name="T87" fmla="*/ 103 h 181"/>
              <a:gd name="T88" fmla="*/ 180 w 180"/>
              <a:gd name="T89" fmla="*/ 9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0" h="181">
                <a:moveTo>
                  <a:pt x="180" y="91"/>
                </a:moveTo>
                <a:lnTo>
                  <a:pt x="179" y="78"/>
                </a:lnTo>
                <a:lnTo>
                  <a:pt x="176" y="65"/>
                </a:lnTo>
                <a:lnTo>
                  <a:pt x="172" y="53"/>
                </a:lnTo>
                <a:lnTo>
                  <a:pt x="165" y="42"/>
                </a:lnTo>
                <a:lnTo>
                  <a:pt x="158" y="31"/>
                </a:lnTo>
                <a:lnTo>
                  <a:pt x="149" y="22"/>
                </a:lnTo>
                <a:lnTo>
                  <a:pt x="138" y="15"/>
                </a:lnTo>
                <a:lnTo>
                  <a:pt x="127" y="9"/>
                </a:lnTo>
                <a:lnTo>
                  <a:pt x="115" y="4"/>
                </a:lnTo>
                <a:lnTo>
                  <a:pt x="103" y="1"/>
                </a:lnTo>
                <a:lnTo>
                  <a:pt x="90" y="0"/>
                </a:lnTo>
                <a:lnTo>
                  <a:pt x="77" y="1"/>
                </a:lnTo>
                <a:lnTo>
                  <a:pt x="65" y="4"/>
                </a:lnTo>
                <a:lnTo>
                  <a:pt x="52" y="9"/>
                </a:lnTo>
                <a:lnTo>
                  <a:pt x="41" y="15"/>
                </a:lnTo>
                <a:lnTo>
                  <a:pt x="31" y="22"/>
                </a:lnTo>
                <a:lnTo>
                  <a:pt x="22" y="31"/>
                </a:lnTo>
                <a:lnTo>
                  <a:pt x="14" y="42"/>
                </a:lnTo>
                <a:lnTo>
                  <a:pt x="8" y="53"/>
                </a:lnTo>
                <a:lnTo>
                  <a:pt x="3" y="65"/>
                </a:lnTo>
                <a:lnTo>
                  <a:pt x="1" y="78"/>
                </a:lnTo>
                <a:lnTo>
                  <a:pt x="0" y="91"/>
                </a:lnTo>
                <a:lnTo>
                  <a:pt x="1" y="103"/>
                </a:lnTo>
                <a:lnTo>
                  <a:pt x="3" y="116"/>
                </a:lnTo>
                <a:lnTo>
                  <a:pt x="8" y="128"/>
                </a:lnTo>
                <a:lnTo>
                  <a:pt x="14" y="139"/>
                </a:lnTo>
                <a:lnTo>
                  <a:pt x="22" y="150"/>
                </a:lnTo>
                <a:lnTo>
                  <a:pt x="31" y="159"/>
                </a:lnTo>
                <a:lnTo>
                  <a:pt x="41" y="166"/>
                </a:lnTo>
                <a:lnTo>
                  <a:pt x="52" y="172"/>
                </a:lnTo>
                <a:lnTo>
                  <a:pt x="65" y="177"/>
                </a:lnTo>
                <a:lnTo>
                  <a:pt x="77" y="180"/>
                </a:lnTo>
                <a:lnTo>
                  <a:pt x="90" y="181"/>
                </a:lnTo>
                <a:lnTo>
                  <a:pt x="103" y="180"/>
                </a:lnTo>
                <a:lnTo>
                  <a:pt x="115" y="177"/>
                </a:lnTo>
                <a:lnTo>
                  <a:pt x="127" y="172"/>
                </a:lnTo>
                <a:lnTo>
                  <a:pt x="138" y="166"/>
                </a:lnTo>
                <a:lnTo>
                  <a:pt x="149" y="159"/>
                </a:lnTo>
                <a:lnTo>
                  <a:pt x="158" y="150"/>
                </a:lnTo>
                <a:lnTo>
                  <a:pt x="165" y="139"/>
                </a:lnTo>
                <a:lnTo>
                  <a:pt x="172" y="128"/>
                </a:lnTo>
                <a:lnTo>
                  <a:pt x="176" y="116"/>
                </a:lnTo>
                <a:lnTo>
                  <a:pt x="179" y="103"/>
                </a:lnTo>
                <a:lnTo>
                  <a:pt x="180" y="9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622822" y="2689622"/>
            <a:ext cx="0" cy="102870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09738" y="2775347"/>
            <a:ext cx="32575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5053013" y="1789510"/>
            <a:ext cx="0" cy="90011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709738" y="1703785"/>
            <a:ext cx="32575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622822" y="1789510"/>
            <a:ext cx="0" cy="900113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053013" y="2689622"/>
            <a:ext cx="0" cy="1028700"/>
          </a:xfrm>
          <a:prstGeom prst="lin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622822" y="1703785"/>
            <a:ext cx="86916" cy="85725"/>
          </a:xfrm>
          <a:custGeom>
            <a:avLst/>
            <a:gdLst>
              <a:gd name="T0" fmla="*/ 73 w 73"/>
              <a:gd name="T1" fmla="*/ 0 h 72"/>
              <a:gd name="T2" fmla="*/ 61 w 73"/>
              <a:gd name="T3" fmla="*/ 1 h 72"/>
              <a:gd name="T4" fmla="*/ 50 w 73"/>
              <a:gd name="T5" fmla="*/ 3 h 72"/>
              <a:gd name="T6" fmla="*/ 40 w 73"/>
              <a:gd name="T7" fmla="*/ 8 h 72"/>
              <a:gd name="T8" fmla="*/ 30 w 73"/>
              <a:gd name="T9" fmla="*/ 13 h 72"/>
              <a:gd name="T10" fmla="*/ 22 w 73"/>
              <a:gd name="T11" fmla="*/ 21 h 72"/>
              <a:gd name="T12" fmla="*/ 14 w 73"/>
              <a:gd name="T13" fmla="*/ 30 h 72"/>
              <a:gd name="T14" fmla="*/ 8 w 73"/>
              <a:gd name="T15" fmla="*/ 39 h 72"/>
              <a:gd name="T16" fmla="*/ 4 w 73"/>
              <a:gd name="T17" fmla="*/ 50 h 72"/>
              <a:gd name="T18" fmla="*/ 1 w 73"/>
              <a:gd name="T19" fmla="*/ 60 h 72"/>
              <a:gd name="T20" fmla="*/ 0 w 73"/>
              <a:gd name="T2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72">
                <a:moveTo>
                  <a:pt x="73" y="0"/>
                </a:moveTo>
                <a:lnTo>
                  <a:pt x="61" y="1"/>
                </a:lnTo>
                <a:lnTo>
                  <a:pt x="50" y="3"/>
                </a:lnTo>
                <a:lnTo>
                  <a:pt x="40" y="8"/>
                </a:lnTo>
                <a:lnTo>
                  <a:pt x="30" y="13"/>
                </a:lnTo>
                <a:lnTo>
                  <a:pt x="22" y="21"/>
                </a:lnTo>
                <a:lnTo>
                  <a:pt x="14" y="30"/>
                </a:lnTo>
                <a:lnTo>
                  <a:pt x="8" y="39"/>
                </a:lnTo>
                <a:lnTo>
                  <a:pt x="4" y="50"/>
                </a:lnTo>
                <a:lnTo>
                  <a:pt x="1" y="60"/>
                </a:lnTo>
                <a:lnTo>
                  <a:pt x="0" y="72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4967288" y="1703785"/>
            <a:ext cx="85725" cy="85725"/>
          </a:xfrm>
          <a:custGeom>
            <a:avLst/>
            <a:gdLst>
              <a:gd name="T0" fmla="*/ 72 w 72"/>
              <a:gd name="T1" fmla="*/ 72 h 72"/>
              <a:gd name="T2" fmla="*/ 71 w 72"/>
              <a:gd name="T3" fmla="*/ 60 h 72"/>
              <a:gd name="T4" fmla="*/ 68 w 72"/>
              <a:gd name="T5" fmla="*/ 50 h 72"/>
              <a:gd name="T6" fmla="*/ 64 w 72"/>
              <a:gd name="T7" fmla="*/ 39 h 72"/>
              <a:gd name="T8" fmla="*/ 58 w 72"/>
              <a:gd name="T9" fmla="*/ 30 h 72"/>
              <a:gd name="T10" fmla="*/ 51 w 72"/>
              <a:gd name="T11" fmla="*/ 21 h 72"/>
              <a:gd name="T12" fmla="*/ 42 w 72"/>
              <a:gd name="T13" fmla="*/ 13 h 72"/>
              <a:gd name="T14" fmla="*/ 32 w 72"/>
              <a:gd name="T15" fmla="*/ 8 h 72"/>
              <a:gd name="T16" fmla="*/ 22 w 72"/>
              <a:gd name="T17" fmla="*/ 3 h 72"/>
              <a:gd name="T18" fmla="*/ 11 w 72"/>
              <a:gd name="T19" fmla="*/ 1 h 72"/>
              <a:gd name="T20" fmla="*/ 0 w 72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2">
                <a:moveTo>
                  <a:pt x="72" y="72"/>
                </a:moveTo>
                <a:lnTo>
                  <a:pt x="71" y="60"/>
                </a:lnTo>
                <a:lnTo>
                  <a:pt x="68" y="50"/>
                </a:lnTo>
                <a:lnTo>
                  <a:pt x="64" y="39"/>
                </a:lnTo>
                <a:lnTo>
                  <a:pt x="58" y="30"/>
                </a:lnTo>
                <a:lnTo>
                  <a:pt x="51" y="21"/>
                </a:lnTo>
                <a:lnTo>
                  <a:pt x="42" y="13"/>
                </a:lnTo>
                <a:lnTo>
                  <a:pt x="32" y="8"/>
                </a:lnTo>
                <a:lnTo>
                  <a:pt x="22" y="3"/>
                </a:lnTo>
                <a:lnTo>
                  <a:pt x="11" y="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622822" y="2689622"/>
            <a:ext cx="86916" cy="85725"/>
          </a:xfrm>
          <a:custGeom>
            <a:avLst/>
            <a:gdLst>
              <a:gd name="T0" fmla="*/ 0 w 73"/>
              <a:gd name="T1" fmla="*/ 0 h 72"/>
              <a:gd name="T2" fmla="*/ 1 w 73"/>
              <a:gd name="T3" fmla="*/ 11 h 72"/>
              <a:gd name="T4" fmla="*/ 4 w 73"/>
              <a:gd name="T5" fmla="*/ 22 h 72"/>
              <a:gd name="T6" fmla="*/ 8 w 73"/>
              <a:gd name="T7" fmla="*/ 33 h 72"/>
              <a:gd name="T8" fmla="*/ 14 w 73"/>
              <a:gd name="T9" fmla="*/ 42 h 72"/>
              <a:gd name="T10" fmla="*/ 22 w 73"/>
              <a:gd name="T11" fmla="*/ 51 h 72"/>
              <a:gd name="T12" fmla="*/ 30 w 73"/>
              <a:gd name="T13" fmla="*/ 58 h 72"/>
              <a:gd name="T14" fmla="*/ 40 w 73"/>
              <a:gd name="T15" fmla="*/ 64 h 72"/>
              <a:gd name="T16" fmla="*/ 50 w 73"/>
              <a:gd name="T17" fmla="*/ 69 h 72"/>
              <a:gd name="T18" fmla="*/ 61 w 73"/>
              <a:gd name="T19" fmla="*/ 71 h 72"/>
              <a:gd name="T20" fmla="*/ 73 w 73"/>
              <a:gd name="T2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72">
                <a:moveTo>
                  <a:pt x="0" y="0"/>
                </a:moveTo>
                <a:lnTo>
                  <a:pt x="1" y="11"/>
                </a:lnTo>
                <a:lnTo>
                  <a:pt x="4" y="22"/>
                </a:lnTo>
                <a:lnTo>
                  <a:pt x="8" y="33"/>
                </a:lnTo>
                <a:lnTo>
                  <a:pt x="14" y="42"/>
                </a:lnTo>
                <a:lnTo>
                  <a:pt x="22" y="51"/>
                </a:lnTo>
                <a:lnTo>
                  <a:pt x="30" y="58"/>
                </a:lnTo>
                <a:lnTo>
                  <a:pt x="40" y="64"/>
                </a:lnTo>
                <a:lnTo>
                  <a:pt x="50" y="69"/>
                </a:lnTo>
                <a:lnTo>
                  <a:pt x="61" y="71"/>
                </a:lnTo>
                <a:lnTo>
                  <a:pt x="73" y="72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4967288" y="2689622"/>
            <a:ext cx="85725" cy="85725"/>
          </a:xfrm>
          <a:custGeom>
            <a:avLst/>
            <a:gdLst>
              <a:gd name="T0" fmla="*/ 0 w 72"/>
              <a:gd name="T1" fmla="*/ 72 h 72"/>
              <a:gd name="T2" fmla="*/ 11 w 72"/>
              <a:gd name="T3" fmla="*/ 71 h 72"/>
              <a:gd name="T4" fmla="*/ 22 w 72"/>
              <a:gd name="T5" fmla="*/ 69 h 72"/>
              <a:gd name="T6" fmla="*/ 32 w 72"/>
              <a:gd name="T7" fmla="*/ 64 h 72"/>
              <a:gd name="T8" fmla="*/ 42 w 72"/>
              <a:gd name="T9" fmla="*/ 58 h 72"/>
              <a:gd name="T10" fmla="*/ 51 w 72"/>
              <a:gd name="T11" fmla="*/ 51 h 72"/>
              <a:gd name="T12" fmla="*/ 58 w 72"/>
              <a:gd name="T13" fmla="*/ 42 h 72"/>
              <a:gd name="T14" fmla="*/ 64 w 72"/>
              <a:gd name="T15" fmla="*/ 33 h 72"/>
              <a:gd name="T16" fmla="*/ 68 w 72"/>
              <a:gd name="T17" fmla="*/ 22 h 72"/>
              <a:gd name="T18" fmla="*/ 71 w 72"/>
              <a:gd name="T19" fmla="*/ 11 h 72"/>
              <a:gd name="T20" fmla="*/ 72 w 72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2">
                <a:moveTo>
                  <a:pt x="0" y="72"/>
                </a:moveTo>
                <a:lnTo>
                  <a:pt x="11" y="71"/>
                </a:lnTo>
                <a:lnTo>
                  <a:pt x="22" y="69"/>
                </a:lnTo>
                <a:lnTo>
                  <a:pt x="32" y="64"/>
                </a:lnTo>
                <a:lnTo>
                  <a:pt x="42" y="58"/>
                </a:lnTo>
                <a:lnTo>
                  <a:pt x="51" y="51"/>
                </a:lnTo>
                <a:lnTo>
                  <a:pt x="58" y="42"/>
                </a:lnTo>
                <a:lnTo>
                  <a:pt x="64" y="33"/>
                </a:lnTo>
                <a:lnTo>
                  <a:pt x="68" y="22"/>
                </a:lnTo>
                <a:lnTo>
                  <a:pt x="71" y="11"/>
                </a:lnTo>
                <a:lnTo>
                  <a:pt x="72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1622822" y="3632597"/>
            <a:ext cx="86916" cy="85725"/>
          </a:xfrm>
          <a:custGeom>
            <a:avLst/>
            <a:gdLst>
              <a:gd name="T0" fmla="*/ 73 w 73"/>
              <a:gd name="T1" fmla="*/ 0 h 72"/>
              <a:gd name="T2" fmla="*/ 63 w 73"/>
              <a:gd name="T3" fmla="*/ 1 h 72"/>
              <a:gd name="T4" fmla="*/ 54 w 73"/>
              <a:gd name="T5" fmla="*/ 3 h 72"/>
              <a:gd name="T6" fmla="*/ 45 w 73"/>
              <a:gd name="T7" fmla="*/ 6 h 72"/>
              <a:gd name="T8" fmla="*/ 37 w 73"/>
              <a:gd name="T9" fmla="*/ 10 h 72"/>
              <a:gd name="T10" fmla="*/ 29 w 73"/>
              <a:gd name="T11" fmla="*/ 15 h 72"/>
              <a:gd name="T12" fmla="*/ 22 w 73"/>
              <a:gd name="T13" fmla="*/ 21 h 72"/>
              <a:gd name="T14" fmla="*/ 15 w 73"/>
              <a:gd name="T15" fmla="*/ 28 h 72"/>
              <a:gd name="T16" fmla="*/ 10 w 73"/>
              <a:gd name="T17" fmla="*/ 36 h 72"/>
              <a:gd name="T18" fmla="*/ 6 w 73"/>
              <a:gd name="T19" fmla="*/ 45 h 72"/>
              <a:gd name="T20" fmla="*/ 3 w 73"/>
              <a:gd name="T21" fmla="*/ 54 h 72"/>
              <a:gd name="T22" fmla="*/ 1 w 73"/>
              <a:gd name="T23" fmla="*/ 63 h 72"/>
              <a:gd name="T24" fmla="*/ 0 w 73"/>
              <a:gd name="T2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72">
                <a:moveTo>
                  <a:pt x="73" y="0"/>
                </a:moveTo>
                <a:lnTo>
                  <a:pt x="63" y="1"/>
                </a:lnTo>
                <a:lnTo>
                  <a:pt x="54" y="3"/>
                </a:lnTo>
                <a:lnTo>
                  <a:pt x="45" y="6"/>
                </a:lnTo>
                <a:lnTo>
                  <a:pt x="37" y="10"/>
                </a:lnTo>
                <a:lnTo>
                  <a:pt x="29" y="15"/>
                </a:lnTo>
                <a:lnTo>
                  <a:pt x="22" y="21"/>
                </a:lnTo>
                <a:lnTo>
                  <a:pt x="15" y="28"/>
                </a:lnTo>
                <a:lnTo>
                  <a:pt x="10" y="36"/>
                </a:lnTo>
                <a:lnTo>
                  <a:pt x="6" y="45"/>
                </a:lnTo>
                <a:lnTo>
                  <a:pt x="3" y="54"/>
                </a:lnTo>
                <a:lnTo>
                  <a:pt x="1" y="63"/>
                </a:lnTo>
                <a:lnTo>
                  <a:pt x="0" y="72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4967288" y="3632597"/>
            <a:ext cx="85725" cy="85725"/>
          </a:xfrm>
          <a:custGeom>
            <a:avLst/>
            <a:gdLst>
              <a:gd name="T0" fmla="*/ 72 w 72"/>
              <a:gd name="T1" fmla="*/ 72 h 72"/>
              <a:gd name="T2" fmla="*/ 71 w 72"/>
              <a:gd name="T3" fmla="*/ 63 h 72"/>
              <a:gd name="T4" fmla="*/ 69 w 72"/>
              <a:gd name="T5" fmla="*/ 54 h 72"/>
              <a:gd name="T6" fmla="*/ 66 w 72"/>
              <a:gd name="T7" fmla="*/ 45 h 72"/>
              <a:gd name="T8" fmla="*/ 62 w 72"/>
              <a:gd name="T9" fmla="*/ 36 h 72"/>
              <a:gd name="T10" fmla="*/ 57 w 72"/>
              <a:gd name="T11" fmla="*/ 28 h 72"/>
              <a:gd name="T12" fmla="*/ 51 w 72"/>
              <a:gd name="T13" fmla="*/ 21 h 72"/>
              <a:gd name="T14" fmla="*/ 44 w 72"/>
              <a:gd name="T15" fmla="*/ 15 h 72"/>
              <a:gd name="T16" fmla="*/ 36 w 72"/>
              <a:gd name="T17" fmla="*/ 10 h 72"/>
              <a:gd name="T18" fmla="*/ 27 w 72"/>
              <a:gd name="T19" fmla="*/ 6 h 72"/>
              <a:gd name="T20" fmla="*/ 18 w 72"/>
              <a:gd name="T21" fmla="*/ 3 h 72"/>
              <a:gd name="T22" fmla="*/ 9 w 72"/>
              <a:gd name="T23" fmla="*/ 1 h 72"/>
              <a:gd name="T24" fmla="*/ 0 w 72"/>
              <a:gd name="T2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72">
                <a:moveTo>
                  <a:pt x="72" y="72"/>
                </a:moveTo>
                <a:lnTo>
                  <a:pt x="71" y="63"/>
                </a:lnTo>
                <a:lnTo>
                  <a:pt x="69" y="54"/>
                </a:lnTo>
                <a:lnTo>
                  <a:pt x="66" y="45"/>
                </a:lnTo>
                <a:lnTo>
                  <a:pt x="62" y="36"/>
                </a:lnTo>
                <a:lnTo>
                  <a:pt x="57" y="28"/>
                </a:lnTo>
                <a:lnTo>
                  <a:pt x="51" y="21"/>
                </a:lnTo>
                <a:lnTo>
                  <a:pt x="44" y="15"/>
                </a:lnTo>
                <a:lnTo>
                  <a:pt x="36" y="10"/>
                </a:lnTo>
                <a:lnTo>
                  <a:pt x="27" y="6"/>
                </a:lnTo>
                <a:lnTo>
                  <a:pt x="18" y="3"/>
                </a:lnTo>
                <a:lnTo>
                  <a:pt x="9" y="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1622822" y="2668191"/>
            <a:ext cx="343019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1622822" y="1810941"/>
            <a:ext cx="343019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134" name="Group 133"/>
          <p:cNvGrpSpPr/>
          <p:nvPr/>
        </p:nvGrpSpPr>
        <p:grpSpPr>
          <a:xfrm>
            <a:off x="2374106" y="2668192"/>
            <a:ext cx="214313" cy="107156"/>
            <a:chOff x="1641475" y="2414588"/>
            <a:chExt cx="285750" cy="142875"/>
          </a:xfrm>
        </p:grpSpPr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1641475" y="2414588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927225" y="2414588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641475" y="2557463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1641475" y="2414588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088606" y="2668192"/>
            <a:ext cx="214313" cy="107156"/>
            <a:chOff x="3927475" y="2414588"/>
            <a:chExt cx="285750" cy="142875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3927475" y="2414588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213225" y="2414588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3927475" y="2557463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3927475" y="2414588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374106" y="1703786"/>
            <a:ext cx="214313" cy="107156"/>
            <a:chOff x="1641475" y="1128713"/>
            <a:chExt cx="285750" cy="142875"/>
          </a:xfrm>
        </p:grpSpPr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1641475" y="1128713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1927225" y="1128713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641475" y="1271588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641475" y="1128713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089797" y="1703786"/>
            <a:ext cx="214313" cy="107156"/>
            <a:chOff x="3929063" y="1128713"/>
            <a:chExt cx="285750" cy="142875"/>
          </a:xfrm>
        </p:grpSpPr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3929063" y="1128713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4214813" y="1128713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3929063" y="1271588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3929063" y="1128713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7196138" y="3718324"/>
            <a:ext cx="0" cy="68699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 flipH="1">
            <a:off x="6210300" y="3632597"/>
            <a:ext cx="9001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6124575" y="3718324"/>
            <a:ext cx="0" cy="68699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7088981" y="3739754"/>
            <a:ext cx="0" cy="75128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>
            <a:off x="6231731" y="3739754"/>
            <a:ext cx="8572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236415" y="3741508"/>
            <a:ext cx="0" cy="751284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6124575" y="3632597"/>
            <a:ext cx="85725" cy="85725"/>
          </a:xfrm>
          <a:custGeom>
            <a:avLst/>
            <a:gdLst>
              <a:gd name="T0" fmla="*/ 72 w 72"/>
              <a:gd name="T1" fmla="*/ 0 h 72"/>
              <a:gd name="T2" fmla="*/ 61 w 72"/>
              <a:gd name="T3" fmla="*/ 1 h 72"/>
              <a:gd name="T4" fmla="*/ 50 w 72"/>
              <a:gd name="T5" fmla="*/ 4 h 72"/>
              <a:gd name="T6" fmla="*/ 39 w 72"/>
              <a:gd name="T7" fmla="*/ 8 h 72"/>
              <a:gd name="T8" fmla="*/ 30 w 72"/>
              <a:gd name="T9" fmla="*/ 14 h 72"/>
              <a:gd name="T10" fmla="*/ 21 w 72"/>
              <a:gd name="T11" fmla="*/ 21 h 72"/>
              <a:gd name="T12" fmla="*/ 14 w 72"/>
              <a:gd name="T13" fmla="*/ 30 h 72"/>
              <a:gd name="T14" fmla="*/ 8 w 72"/>
              <a:gd name="T15" fmla="*/ 40 h 72"/>
              <a:gd name="T16" fmla="*/ 3 w 72"/>
              <a:gd name="T17" fmla="*/ 50 h 72"/>
              <a:gd name="T18" fmla="*/ 1 w 72"/>
              <a:gd name="T19" fmla="*/ 61 h 72"/>
              <a:gd name="T20" fmla="*/ 0 w 72"/>
              <a:gd name="T2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2">
                <a:moveTo>
                  <a:pt x="72" y="0"/>
                </a:moveTo>
                <a:lnTo>
                  <a:pt x="61" y="1"/>
                </a:lnTo>
                <a:lnTo>
                  <a:pt x="50" y="4"/>
                </a:lnTo>
                <a:lnTo>
                  <a:pt x="39" y="8"/>
                </a:lnTo>
                <a:lnTo>
                  <a:pt x="30" y="14"/>
                </a:lnTo>
                <a:lnTo>
                  <a:pt x="21" y="21"/>
                </a:lnTo>
                <a:lnTo>
                  <a:pt x="14" y="30"/>
                </a:lnTo>
                <a:lnTo>
                  <a:pt x="8" y="40"/>
                </a:lnTo>
                <a:lnTo>
                  <a:pt x="3" y="50"/>
                </a:lnTo>
                <a:lnTo>
                  <a:pt x="1" y="61"/>
                </a:lnTo>
                <a:lnTo>
                  <a:pt x="0" y="72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7110413" y="3632597"/>
            <a:ext cx="85725" cy="85725"/>
          </a:xfrm>
          <a:custGeom>
            <a:avLst/>
            <a:gdLst>
              <a:gd name="T0" fmla="*/ 72 w 72"/>
              <a:gd name="T1" fmla="*/ 72 h 72"/>
              <a:gd name="T2" fmla="*/ 71 w 72"/>
              <a:gd name="T3" fmla="*/ 61 h 72"/>
              <a:gd name="T4" fmla="*/ 68 w 72"/>
              <a:gd name="T5" fmla="*/ 50 h 72"/>
              <a:gd name="T6" fmla="*/ 64 w 72"/>
              <a:gd name="T7" fmla="*/ 40 h 72"/>
              <a:gd name="T8" fmla="*/ 58 w 72"/>
              <a:gd name="T9" fmla="*/ 30 h 72"/>
              <a:gd name="T10" fmla="*/ 51 w 72"/>
              <a:gd name="T11" fmla="*/ 21 h 72"/>
              <a:gd name="T12" fmla="*/ 42 w 72"/>
              <a:gd name="T13" fmla="*/ 14 h 72"/>
              <a:gd name="T14" fmla="*/ 33 w 72"/>
              <a:gd name="T15" fmla="*/ 8 h 72"/>
              <a:gd name="T16" fmla="*/ 22 w 72"/>
              <a:gd name="T17" fmla="*/ 4 h 72"/>
              <a:gd name="T18" fmla="*/ 11 w 72"/>
              <a:gd name="T19" fmla="*/ 1 h 72"/>
              <a:gd name="T20" fmla="*/ 0 w 72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2">
                <a:moveTo>
                  <a:pt x="72" y="72"/>
                </a:moveTo>
                <a:lnTo>
                  <a:pt x="71" y="61"/>
                </a:lnTo>
                <a:lnTo>
                  <a:pt x="68" y="50"/>
                </a:lnTo>
                <a:lnTo>
                  <a:pt x="64" y="40"/>
                </a:lnTo>
                <a:lnTo>
                  <a:pt x="58" y="30"/>
                </a:lnTo>
                <a:lnTo>
                  <a:pt x="51" y="21"/>
                </a:lnTo>
                <a:lnTo>
                  <a:pt x="42" y="14"/>
                </a:lnTo>
                <a:lnTo>
                  <a:pt x="33" y="8"/>
                </a:lnTo>
                <a:lnTo>
                  <a:pt x="22" y="4"/>
                </a:lnTo>
                <a:lnTo>
                  <a:pt x="11" y="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56" name="Group 55"/>
          <p:cNvGrpSpPr/>
          <p:nvPr/>
        </p:nvGrpSpPr>
        <p:grpSpPr>
          <a:xfrm>
            <a:off x="6124575" y="4405313"/>
            <a:ext cx="107157" cy="85725"/>
            <a:chOff x="8166100" y="4730750"/>
            <a:chExt cx="142876" cy="114300"/>
          </a:xfrm>
        </p:grpSpPr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8280401" y="4845050"/>
              <a:ext cx="28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8166100" y="4730750"/>
              <a:ext cx="114300" cy="114300"/>
            </a:xfrm>
            <a:custGeom>
              <a:avLst/>
              <a:gdLst>
                <a:gd name="T0" fmla="*/ 0 w 72"/>
                <a:gd name="T1" fmla="*/ 0 h 72"/>
                <a:gd name="T2" fmla="*/ 0 w 72"/>
                <a:gd name="T3" fmla="*/ 5 h 72"/>
                <a:gd name="T4" fmla="*/ 1 w 72"/>
                <a:gd name="T5" fmla="*/ 11 h 72"/>
                <a:gd name="T6" fmla="*/ 2 w 72"/>
                <a:gd name="T7" fmla="*/ 17 h 72"/>
                <a:gd name="T8" fmla="*/ 3 w 72"/>
                <a:gd name="T9" fmla="*/ 22 h 72"/>
                <a:gd name="T10" fmla="*/ 5 w 72"/>
                <a:gd name="T11" fmla="*/ 27 h 72"/>
                <a:gd name="T12" fmla="*/ 8 w 72"/>
                <a:gd name="T13" fmla="*/ 32 h 72"/>
                <a:gd name="T14" fmla="*/ 10 w 72"/>
                <a:gd name="T15" fmla="*/ 37 h 72"/>
                <a:gd name="T16" fmla="*/ 14 w 72"/>
                <a:gd name="T17" fmla="*/ 42 h 72"/>
                <a:gd name="T18" fmla="*/ 17 w 72"/>
                <a:gd name="T19" fmla="*/ 46 h 72"/>
                <a:gd name="T20" fmla="*/ 21 w 72"/>
                <a:gd name="T21" fmla="*/ 51 h 72"/>
                <a:gd name="T22" fmla="*/ 25 w 72"/>
                <a:gd name="T23" fmla="*/ 55 h 72"/>
                <a:gd name="T24" fmla="*/ 30 w 72"/>
                <a:gd name="T25" fmla="*/ 58 h 72"/>
                <a:gd name="T26" fmla="*/ 34 w 72"/>
                <a:gd name="T27" fmla="*/ 61 h 72"/>
                <a:gd name="T28" fmla="*/ 39 w 72"/>
                <a:gd name="T29" fmla="*/ 64 h 72"/>
                <a:gd name="T30" fmla="*/ 44 w 72"/>
                <a:gd name="T31" fmla="*/ 66 h 72"/>
                <a:gd name="T32" fmla="*/ 50 w 72"/>
                <a:gd name="T33" fmla="*/ 68 h 72"/>
                <a:gd name="T34" fmla="*/ 55 w 72"/>
                <a:gd name="T35" fmla="*/ 70 h 72"/>
                <a:gd name="T36" fmla="*/ 61 w 72"/>
                <a:gd name="T37" fmla="*/ 71 h 72"/>
                <a:gd name="T38" fmla="*/ 66 w 72"/>
                <a:gd name="T39" fmla="*/ 71 h 72"/>
                <a:gd name="T40" fmla="*/ 72 w 72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72">
                  <a:moveTo>
                    <a:pt x="0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2" y="17"/>
                  </a:lnTo>
                  <a:lnTo>
                    <a:pt x="3" y="22"/>
                  </a:lnTo>
                  <a:lnTo>
                    <a:pt x="5" y="27"/>
                  </a:lnTo>
                  <a:lnTo>
                    <a:pt x="8" y="32"/>
                  </a:lnTo>
                  <a:lnTo>
                    <a:pt x="10" y="37"/>
                  </a:lnTo>
                  <a:lnTo>
                    <a:pt x="14" y="42"/>
                  </a:lnTo>
                  <a:lnTo>
                    <a:pt x="17" y="46"/>
                  </a:lnTo>
                  <a:lnTo>
                    <a:pt x="21" y="51"/>
                  </a:lnTo>
                  <a:lnTo>
                    <a:pt x="25" y="55"/>
                  </a:lnTo>
                  <a:lnTo>
                    <a:pt x="30" y="58"/>
                  </a:lnTo>
                  <a:lnTo>
                    <a:pt x="34" y="61"/>
                  </a:lnTo>
                  <a:lnTo>
                    <a:pt x="39" y="64"/>
                  </a:lnTo>
                  <a:lnTo>
                    <a:pt x="44" y="66"/>
                  </a:lnTo>
                  <a:lnTo>
                    <a:pt x="50" y="68"/>
                  </a:lnTo>
                  <a:lnTo>
                    <a:pt x="55" y="70"/>
                  </a:lnTo>
                  <a:lnTo>
                    <a:pt x="61" y="71"/>
                  </a:lnTo>
                  <a:lnTo>
                    <a:pt x="66" y="71"/>
                  </a:lnTo>
                  <a:lnTo>
                    <a:pt x="72" y="7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88982" y="4405313"/>
            <a:ext cx="107156" cy="85725"/>
            <a:chOff x="9451976" y="4730750"/>
            <a:chExt cx="142874" cy="114300"/>
          </a:xfrm>
        </p:grpSpPr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9451976" y="4845050"/>
              <a:ext cx="285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9480550" y="4730750"/>
              <a:ext cx="114300" cy="114300"/>
            </a:xfrm>
            <a:custGeom>
              <a:avLst/>
              <a:gdLst>
                <a:gd name="T0" fmla="*/ 0 w 72"/>
                <a:gd name="T1" fmla="*/ 72 h 72"/>
                <a:gd name="T2" fmla="*/ 9 w 72"/>
                <a:gd name="T3" fmla="*/ 71 h 72"/>
                <a:gd name="T4" fmla="*/ 19 w 72"/>
                <a:gd name="T5" fmla="*/ 69 h 72"/>
                <a:gd name="T6" fmla="*/ 28 w 72"/>
                <a:gd name="T7" fmla="*/ 66 h 72"/>
                <a:gd name="T8" fmla="*/ 36 w 72"/>
                <a:gd name="T9" fmla="*/ 62 h 72"/>
                <a:gd name="T10" fmla="*/ 44 w 72"/>
                <a:gd name="T11" fmla="*/ 57 h 72"/>
                <a:gd name="T12" fmla="*/ 51 w 72"/>
                <a:gd name="T13" fmla="*/ 51 h 72"/>
                <a:gd name="T14" fmla="*/ 57 w 72"/>
                <a:gd name="T15" fmla="*/ 44 h 72"/>
                <a:gd name="T16" fmla="*/ 63 w 72"/>
                <a:gd name="T17" fmla="*/ 36 h 72"/>
                <a:gd name="T18" fmla="*/ 67 w 72"/>
                <a:gd name="T19" fmla="*/ 27 h 72"/>
                <a:gd name="T20" fmla="*/ 70 w 72"/>
                <a:gd name="T21" fmla="*/ 18 h 72"/>
                <a:gd name="T22" fmla="*/ 72 w 72"/>
                <a:gd name="T23" fmla="*/ 9 h 72"/>
                <a:gd name="T24" fmla="*/ 72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9" y="71"/>
                  </a:lnTo>
                  <a:lnTo>
                    <a:pt x="19" y="69"/>
                  </a:lnTo>
                  <a:lnTo>
                    <a:pt x="28" y="66"/>
                  </a:lnTo>
                  <a:lnTo>
                    <a:pt x="36" y="62"/>
                  </a:lnTo>
                  <a:lnTo>
                    <a:pt x="44" y="57"/>
                  </a:lnTo>
                  <a:lnTo>
                    <a:pt x="51" y="51"/>
                  </a:lnTo>
                  <a:lnTo>
                    <a:pt x="57" y="44"/>
                  </a:lnTo>
                  <a:lnTo>
                    <a:pt x="63" y="36"/>
                  </a:lnTo>
                  <a:lnTo>
                    <a:pt x="67" y="27"/>
                  </a:lnTo>
                  <a:lnTo>
                    <a:pt x="70" y="18"/>
                  </a:lnTo>
                  <a:lnTo>
                    <a:pt x="72" y="9"/>
                  </a:lnTo>
                  <a:lnTo>
                    <a:pt x="72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1622822" y="4504135"/>
            <a:ext cx="0" cy="48101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5053013" y="4504135"/>
            <a:ext cx="0" cy="481013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 rot="18420000">
            <a:off x="4427533" y="3167829"/>
            <a:ext cx="49372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4 X Ø10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1692" y="3205163"/>
            <a:ext cx="798908" cy="1059656"/>
            <a:chOff x="5335589" y="3130550"/>
            <a:chExt cx="1065211" cy="1412875"/>
          </a:xfrm>
        </p:grpSpPr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H="1">
              <a:off x="5765800" y="3130550"/>
              <a:ext cx="635000" cy="8429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H="1">
              <a:off x="5335589" y="4429125"/>
              <a:ext cx="85725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508625" y="4086226"/>
              <a:ext cx="171450" cy="230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5402264" y="4316413"/>
              <a:ext cx="106363" cy="127000"/>
            </a:xfrm>
            <a:custGeom>
              <a:avLst/>
              <a:gdLst>
                <a:gd name="T0" fmla="*/ 0 w 67"/>
                <a:gd name="T1" fmla="*/ 62 h 80"/>
                <a:gd name="T2" fmla="*/ 24 w 67"/>
                <a:gd name="T3" fmla="*/ 80 h 80"/>
                <a:gd name="T4" fmla="*/ 67 w 67"/>
                <a:gd name="T5" fmla="*/ 0 h 80"/>
                <a:gd name="T6" fmla="*/ 0 w 67"/>
                <a:gd name="T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80">
                  <a:moveTo>
                    <a:pt x="0" y="62"/>
                  </a:moveTo>
                  <a:lnTo>
                    <a:pt x="24" y="80"/>
                  </a:lnTo>
                  <a:lnTo>
                    <a:pt x="67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21283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5402264" y="4316413"/>
              <a:ext cx="106363" cy="127000"/>
            </a:xfrm>
            <a:custGeom>
              <a:avLst/>
              <a:gdLst>
                <a:gd name="T0" fmla="*/ 0 w 67"/>
                <a:gd name="T1" fmla="*/ 62 h 80"/>
                <a:gd name="T2" fmla="*/ 24 w 67"/>
                <a:gd name="T3" fmla="*/ 80 h 80"/>
                <a:gd name="T4" fmla="*/ 67 w 67"/>
                <a:gd name="T5" fmla="*/ 0 h 80"/>
                <a:gd name="T6" fmla="*/ 0 w 67"/>
                <a:gd name="T7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80">
                  <a:moveTo>
                    <a:pt x="0" y="62"/>
                  </a:moveTo>
                  <a:lnTo>
                    <a:pt x="24" y="80"/>
                  </a:lnTo>
                  <a:lnTo>
                    <a:pt x="67" y="0"/>
                  </a:lnTo>
                  <a:lnTo>
                    <a:pt x="0" y="62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5680076" y="3959225"/>
              <a:ext cx="104775" cy="127000"/>
            </a:xfrm>
            <a:custGeom>
              <a:avLst/>
              <a:gdLst>
                <a:gd name="T0" fmla="*/ 42 w 66"/>
                <a:gd name="T1" fmla="*/ 0 h 80"/>
                <a:gd name="T2" fmla="*/ 66 w 66"/>
                <a:gd name="T3" fmla="*/ 18 h 80"/>
                <a:gd name="T4" fmla="*/ 0 w 66"/>
                <a:gd name="T5" fmla="*/ 80 h 80"/>
                <a:gd name="T6" fmla="*/ 42 w 66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0">
                  <a:moveTo>
                    <a:pt x="42" y="0"/>
                  </a:moveTo>
                  <a:lnTo>
                    <a:pt x="66" y="18"/>
                  </a:lnTo>
                  <a:lnTo>
                    <a:pt x="0" y="8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1283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5680076" y="3959225"/>
              <a:ext cx="104775" cy="127000"/>
            </a:xfrm>
            <a:custGeom>
              <a:avLst/>
              <a:gdLst>
                <a:gd name="T0" fmla="*/ 42 w 66"/>
                <a:gd name="T1" fmla="*/ 0 h 80"/>
                <a:gd name="T2" fmla="*/ 66 w 66"/>
                <a:gd name="T3" fmla="*/ 18 h 80"/>
                <a:gd name="T4" fmla="*/ 0 w 66"/>
                <a:gd name="T5" fmla="*/ 80 h 80"/>
                <a:gd name="T6" fmla="*/ 42 w 66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80">
                  <a:moveTo>
                    <a:pt x="42" y="0"/>
                  </a:moveTo>
                  <a:lnTo>
                    <a:pt x="66" y="18"/>
                  </a:lnTo>
                  <a:lnTo>
                    <a:pt x="0" y="80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5066110" y="4488980"/>
            <a:ext cx="404813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4964073" y="3632597"/>
            <a:ext cx="489824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3" name="Line 81"/>
          <p:cNvSpPr>
            <a:spLocks noChangeShapeType="1"/>
          </p:cNvSpPr>
          <p:nvPr/>
        </p:nvSpPr>
        <p:spPr bwMode="auto">
          <a:xfrm>
            <a:off x="5058967" y="4008835"/>
            <a:ext cx="183356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3" name="Group 2"/>
          <p:cNvGrpSpPr/>
          <p:nvPr/>
        </p:nvGrpSpPr>
        <p:grpSpPr>
          <a:xfrm>
            <a:off x="5075451" y="3632599"/>
            <a:ext cx="397683" cy="858440"/>
            <a:chOff x="6767266" y="3700464"/>
            <a:chExt cx="530243" cy="1144587"/>
          </a:xfrm>
        </p:grpSpPr>
        <p:sp>
          <p:nvSpPr>
            <p:cNvPr id="76" name="Line 74"/>
            <p:cNvSpPr>
              <a:spLocks noChangeShapeType="1"/>
            </p:cNvSpPr>
            <p:nvPr/>
          </p:nvSpPr>
          <p:spPr bwMode="auto">
            <a:xfrm flipV="1">
              <a:off x="7258050" y="3843339"/>
              <a:ext cx="0" cy="858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7234239" y="4702176"/>
              <a:ext cx="47625" cy="142875"/>
            </a:xfrm>
            <a:custGeom>
              <a:avLst/>
              <a:gdLst>
                <a:gd name="T0" fmla="*/ 0 w 30"/>
                <a:gd name="T1" fmla="*/ 0 h 90"/>
                <a:gd name="T2" fmla="*/ 30 w 30"/>
                <a:gd name="T3" fmla="*/ 0 h 90"/>
                <a:gd name="T4" fmla="*/ 15 w 30"/>
                <a:gd name="T5" fmla="*/ 90 h 90"/>
                <a:gd name="T6" fmla="*/ 0 w 3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0"/>
                  </a:moveTo>
                  <a:lnTo>
                    <a:pt x="30" y="0"/>
                  </a:lnTo>
                  <a:lnTo>
                    <a:pt x="15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7234239" y="4702176"/>
              <a:ext cx="47625" cy="142875"/>
            </a:xfrm>
            <a:custGeom>
              <a:avLst/>
              <a:gdLst>
                <a:gd name="T0" fmla="*/ 0 w 30"/>
                <a:gd name="T1" fmla="*/ 0 h 90"/>
                <a:gd name="T2" fmla="*/ 30 w 30"/>
                <a:gd name="T3" fmla="*/ 0 h 90"/>
                <a:gd name="T4" fmla="*/ 15 w 30"/>
                <a:gd name="T5" fmla="*/ 90 h 90"/>
                <a:gd name="T6" fmla="*/ 0 w 3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0"/>
                  </a:moveTo>
                  <a:lnTo>
                    <a:pt x="30" y="0"/>
                  </a:lnTo>
                  <a:lnTo>
                    <a:pt x="15" y="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7234239" y="3700464"/>
              <a:ext cx="47625" cy="142875"/>
            </a:xfrm>
            <a:custGeom>
              <a:avLst/>
              <a:gdLst>
                <a:gd name="T0" fmla="*/ 0 w 30"/>
                <a:gd name="T1" fmla="*/ 90 h 90"/>
                <a:gd name="T2" fmla="*/ 30 w 30"/>
                <a:gd name="T3" fmla="*/ 90 h 90"/>
                <a:gd name="T4" fmla="*/ 15 w 30"/>
                <a:gd name="T5" fmla="*/ 0 h 90"/>
                <a:gd name="T6" fmla="*/ 0 w 3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90"/>
                  </a:moveTo>
                  <a:lnTo>
                    <a:pt x="30" y="90"/>
                  </a:lnTo>
                  <a:lnTo>
                    <a:pt x="15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 rot="16200000">
              <a:off x="7089332" y="4112647"/>
              <a:ext cx="2009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40</a:t>
              </a: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7234239" y="3700464"/>
              <a:ext cx="47625" cy="142875"/>
            </a:xfrm>
            <a:custGeom>
              <a:avLst/>
              <a:gdLst>
                <a:gd name="T0" fmla="*/ 0 w 30"/>
                <a:gd name="T1" fmla="*/ 90 h 90"/>
                <a:gd name="T2" fmla="*/ 30 w 30"/>
                <a:gd name="T3" fmla="*/ 90 h 90"/>
                <a:gd name="T4" fmla="*/ 15 w 30"/>
                <a:gd name="T5" fmla="*/ 0 h 90"/>
                <a:gd name="T6" fmla="*/ 0 w 3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90"/>
                  </a:moveTo>
                  <a:lnTo>
                    <a:pt x="30" y="90"/>
                  </a:lnTo>
                  <a:lnTo>
                    <a:pt x="15" y="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V="1">
              <a:off x="6964363" y="4344989"/>
              <a:ext cx="0" cy="357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6940551" y="4702176"/>
              <a:ext cx="47625" cy="142875"/>
            </a:xfrm>
            <a:custGeom>
              <a:avLst/>
              <a:gdLst>
                <a:gd name="T0" fmla="*/ 0 w 30"/>
                <a:gd name="T1" fmla="*/ 0 h 90"/>
                <a:gd name="T2" fmla="*/ 30 w 30"/>
                <a:gd name="T3" fmla="*/ 0 h 90"/>
                <a:gd name="T4" fmla="*/ 15 w 30"/>
                <a:gd name="T5" fmla="*/ 90 h 90"/>
                <a:gd name="T6" fmla="*/ 0 w 3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0"/>
                  </a:moveTo>
                  <a:lnTo>
                    <a:pt x="30" y="0"/>
                  </a:lnTo>
                  <a:lnTo>
                    <a:pt x="15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6940551" y="4702176"/>
              <a:ext cx="47625" cy="142875"/>
            </a:xfrm>
            <a:custGeom>
              <a:avLst/>
              <a:gdLst>
                <a:gd name="T0" fmla="*/ 0 w 30"/>
                <a:gd name="T1" fmla="*/ 0 h 90"/>
                <a:gd name="T2" fmla="*/ 30 w 30"/>
                <a:gd name="T3" fmla="*/ 0 h 90"/>
                <a:gd name="T4" fmla="*/ 15 w 30"/>
                <a:gd name="T5" fmla="*/ 90 h 90"/>
                <a:gd name="T6" fmla="*/ 0 w 3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0"/>
                  </a:moveTo>
                  <a:lnTo>
                    <a:pt x="30" y="0"/>
                  </a:lnTo>
                  <a:lnTo>
                    <a:pt x="15" y="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6940551" y="4202114"/>
              <a:ext cx="47625" cy="142875"/>
            </a:xfrm>
            <a:custGeom>
              <a:avLst/>
              <a:gdLst>
                <a:gd name="T0" fmla="*/ 0 w 30"/>
                <a:gd name="T1" fmla="*/ 90 h 90"/>
                <a:gd name="T2" fmla="*/ 30 w 30"/>
                <a:gd name="T3" fmla="*/ 90 h 90"/>
                <a:gd name="T4" fmla="*/ 15 w 30"/>
                <a:gd name="T5" fmla="*/ 0 h 90"/>
                <a:gd name="T6" fmla="*/ 0 w 3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90"/>
                  </a:moveTo>
                  <a:lnTo>
                    <a:pt x="30" y="90"/>
                  </a:lnTo>
                  <a:lnTo>
                    <a:pt x="15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 rot="16200000">
              <a:off x="6699726" y="4373631"/>
              <a:ext cx="3505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22.5</a:t>
              </a:r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6940551" y="4202114"/>
              <a:ext cx="47625" cy="142875"/>
            </a:xfrm>
            <a:custGeom>
              <a:avLst/>
              <a:gdLst>
                <a:gd name="T0" fmla="*/ 0 w 30"/>
                <a:gd name="T1" fmla="*/ 90 h 90"/>
                <a:gd name="T2" fmla="*/ 30 w 30"/>
                <a:gd name="T3" fmla="*/ 90 h 90"/>
                <a:gd name="T4" fmla="*/ 15 w 30"/>
                <a:gd name="T5" fmla="*/ 0 h 90"/>
                <a:gd name="T6" fmla="*/ 0 w 3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90"/>
                  </a:moveTo>
                  <a:lnTo>
                    <a:pt x="30" y="90"/>
                  </a:lnTo>
                  <a:lnTo>
                    <a:pt x="15" y="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7102079" y="4491038"/>
            <a:ext cx="352425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>
            <a:off x="7102079" y="3739754"/>
            <a:ext cx="352425" cy="0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6" name="Group 5"/>
          <p:cNvGrpSpPr/>
          <p:nvPr/>
        </p:nvGrpSpPr>
        <p:grpSpPr>
          <a:xfrm>
            <a:off x="7295116" y="3739754"/>
            <a:ext cx="161583" cy="751284"/>
            <a:chOff x="9726840" y="3843339"/>
            <a:chExt cx="215444" cy="1001712"/>
          </a:xfrm>
        </p:grpSpPr>
        <p:sp>
          <p:nvSpPr>
            <p:cNvPr id="92" name="Line 90"/>
            <p:cNvSpPr>
              <a:spLocks noChangeShapeType="1"/>
            </p:cNvSpPr>
            <p:nvPr/>
          </p:nvSpPr>
          <p:spPr bwMode="auto">
            <a:xfrm flipV="1">
              <a:off x="9902825" y="3986213"/>
              <a:ext cx="0" cy="715962"/>
            </a:xfrm>
            <a:prstGeom prst="line">
              <a:avLst/>
            </a:pr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9879014" y="4702176"/>
              <a:ext cx="47625" cy="142875"/>
            </a:xfrm>
            <a:custGeom>
              <a:avLst/>
              <a:gdLst>
                <a:gd name="T0" fmla="*/ 0 w 30"/>
                <a:gd name="T1" fmla="*/ 0 h 90"/>
                <a:gd name="T2" fmla="*/ 30 w 30"/>
                <a:gd name="T3" fmla="*/ 0 h 90"/>
                <a:gd name="T4" fmla="*/ 15 w 30"/>
                <a:gd name="T5" fmla="*/ 90 h 90"/>
                <a:gd name="T6" fmla="*/ 0 w 3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0"/>
                  </a:moveTo>
                  <a:lnTo>
                    <a:pt x="30" y="0"/>
                  </a:lnTo>
                  <a:lnTo>
                    <a:pt x="15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9879014" y="4702176"/>
              <a:ext cx="47625" cy="142875"/>
            </a:xfrm>
            <a:custGeom>
              <a:avLst/>
              <a:gdLst>
                <a:gd name="T0" fmla="*/ 0 w 30"/>
                <a:gd name="T1" fmla="*/ 0 h 90"/>
                <a:gd name="T2" fmla="*/ 30 w 30"/>
                <a:gd name="T3" fmla="*/ 0 h 90"/>
                <a:gd name="T4" fmla="*/ 15 w 30"/>
                <a:gd name="T5" fmla="*/ 90 h 90"/>
                <a:gd name="T6" fmla="*/ 0 w 3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0"/>
                  </a:moveTo>
                  <a:lnTo>
                    <a:pt x="30" y="0"/>
                  </a:lnTo>
                  <a:lnTo>
                    <a:pt x="15" y="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9879014" y="3843339"/>
              <a:ext cx="47625" cy="142875"/>
            </a:xfrm>
            <a:custGeom>
              <a:avLst/>
              <a:gdLst>
                <a:gd name="T0" fmla="*/ 0 w 30"/>
                <a:gd name="T1" fmla="*/ 90 h 90"/>
                <a:gd name="T2" fmla="*/ 30 w 30"/>
                <a:gd name="T3" fmla="*/ 90 h 90"/>
                <a:gd name="T4" fmla="*/ 15 w 30"/>
                <a:gd name="T5" fmla="*/ 0 h 90"/>
                <a:gd name="T6" fmla="*/ 0 w 3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90"/>
                  </a:moveTo>
                  <a:lnTo>
                    <a:pt x="30" y="90"/>
                  </a:lnTo>
                  <a:lnTo>
                    <a:pt x="15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21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 rot="16200000">
              <a:off x="9734107" y="4190434"/>
              <a:ext cx="2009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35</a:t>
              </a:r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9879014" y="3843339"/>
              <a:ext cx="47625" cy="142875"/>
            </a:xfrm>
            <a:custGeom>
              <a:avLst/>
              <a:gdLst>
                <a:gd name="T0" fmla="*/ 0 w 30"/>
                <a:gd name="T1" fmla="*/ 90 h 90"/>
                <a:gd name="T2" fmla="*/ 30 w 30"/>
                <a:gd name="T3" fmla="*/ 90 h 90"/>
                <a:gd name="T4" fmla="*/ 15 w 30"/>
                <a:gd name="T5" fmla="*/ 0 h 90"/>
                <a:gd name="T6" fmla="*/ 0 w 3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0">
                  <a:moveTo>
                    <a:pt x="0" y="90"/>
                  </a:moveTo>
                  <a:lnTo>
                    <a:pt x="30" y="90"/>
                  </a:lnTo>
                  <a:lnTo>
                    <a:pt x="15" y="0"/>
                  </a:lnTo>
                  <a:lnTo>
                    <a:pt x="0" y="90"/>
                  </a:lnTo>
                  <a:close/>
                </a:path>
              </a:pathLst>
            </a:custGeom>
            <a:noFill/>
            <a:ln w="0">
              <a:solidFill>
                <a:srgbClr val="21283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98" name="Line 96"/>
          <p:cNvSpPr>
            <a:spLocks noChangeShapeType="1"/>
          </p:cNvSpPr>
          <p:nvPr/>
        </p:nvSpPr>
        <p:spPr bwMode="auto">
          <a:xfrm>
            <a:off x="2480072" y="4021931"/>
            <a:ext cx="0" cy="665559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>
            <a:off x="4195763" y="4021932"/>
            <a:ext cx="0" cy="79652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2" name="Group 1"/>
          <p:cNvGrpSpPr/>
          <p:nvPr/>
        </p:nvGrpSpPr>
        <p:grpSpPr>
          <a:xfrm>
            <a:off x="1622824" y="4511279"/>
            <a:ext cx="3430190" cy="465535"/>
            <a:chOff x="2163764" y="4872038"/>
            <a:chExt cx="4573587" cy="620713"/>
          </a:xfrm>
        </p:grpSpPr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2308225" y="5468938"/>
              <a:ext cx="4286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163764" y="5445126"/>
              <a:ext cx="144463" cy="47625"/>
            </a:xfrm>
            <a:custGeom>
              <a:avLst/>
              <a:gdLst>
                <a:gd name="T0" fmla="*/ 91 w 91"/>
                <a:gd name="T1" fmla="*/ 0 h 30"/>
                <a:gd name="T2" fmla="*/ 91 w 91"/>
                <a:gd name="T3" fmla="*/ 30 h 30"/>
                <a:gd name="T4" fmla="*/ 0 w 91"/>
                <a:gd name="T5" fmla="*/ 15 h 30"/>
                <a:gd name="T6" fmla="*/ 91 w 9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0">
                  <a:moveTo>
                    <a:pt x="91" y="0"/>
                  </a:moveTo>
                  <a:lnTo>
                    <a:pt x="91" y="30"/>
                  </a:lnTo>
                  <a:lnTo>
                    <a:pt x="0" y="1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163764" y="5445126"/>
              <a:ext cx="144463" cy="47625"/>
            </a:xfrm>
            <a:custGeom>
              <a:avLst/>
              <a:gdLst>
                <a:gd name="T0" fmla="*/ 91 w 91"/>
                <a:gd name="T1" fmla="*/ 0 h 30"/>
                <a:gd name="T2" fmla="*/ 91 w 91"/>
                <a:gd name="T3" fmla="*/ 30 h 30"/>
                <a:gd name="T4" fmla="*/ 0 w 91"/>
                <a:gd name="T5" fmla="*/ 15 h 30"/>
                <a:gd name="T6" fmla="*/ 91 w 9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0">
                  <a:moveTo>
                    <a:pt x="91" y="0"/>
                  </a:moveTo>
                  <a:lnTo>
                    <a:pt x="91" y="30"/>
                  </a:lnTo>
                  <a:lnTo>
                    <a:pt x="0" y="15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6594476" y="5445126"/>
              <a:ext cx="142875" cy="47625"/>
            </a:xfrm>
            <a:custGeom>
              <a:avLst/>
              <a:gdLst>
                <a:gd name="T0" fmla="*/ 0 w 90"/>
                <a:gd name="T1" fmla="*/ 0 h 30"/>
                <a:gd name="T2" fmla="*/ 0 w 90"/>
                <a:gd name="T3" fmla="*/ 30 h 30"/>
                <a:gd name="T4" fmla="*/ 90 w 90"/>
                <a:gd name="T5" fmla="*/ 15 h 30"/>
                <a:gd name="T6" fmla="*/ 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0" y="0"/>
                  </a:moveTo>
                  <a:lnTo>
                    <a:pt x="0" y="30"/>
                  </a:lnTo>
                  <a:lnTo>
                    <a:pt x="9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4278313" y="5270500"/>
              <a:ext cx="3013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160</a:t>
              </a: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6594476" y="5445126"/>
              <a:ext cx="142875" cy="47625"/>
            </a:xfrm>
            <a:custGeom>
              <a:avLst/>
              <a:gdLst>
                <a:gd name="T0" fmla="*/ 0 w 90"/>
                <a:gd name="T1" fmla="*/ 0 h 30"/>
                <a:gd name="T2" fmla="*/ 0 w 90"/>
                <a:gd name="T3" fmla="*/ 30 h 30"/>
                <a:gd name="T4" fmla="*/ 90 w 90"/>
                <a:gd name="T5" fmla="*/ 15 h 30"/>
                <a:gd name="T6" fmla="*/ 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0" y="0"/>
                  </a:moveTo>
                  <a:lnTo>
                    <a:pt x="0" y="30"/>
                  </a:lnTo>
                  <a:lnTo>
                    <a:pt x="90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auto">
            <a:xfrm flipH="1">
              <a:off x="2308225" y="5070475"/>
              <a:ext cx="857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165475" y="5048251"/>
              <a:ext cx="141288" cy="46037"/>
            </a:xfrm>
            <a:custGeom>
              <a:avLst/>
              <a:gdLst>
                <a:gd name="T0" fmla="*/ 0 w 89"/>
                <a:gd name="T1" fmla="*/ 0 h 29"/>
                <a:gd name="T2" fmla="*/ 0 w 89"/>
                <a:gd name="T3" fmla="*/ 29 h 29"/>
                <a:gd name="T4" fmla="*/ 89 w 89"/>
                <a:gd name="T5" fmla="*/ 14 h 29"/>
                <a:gd name="T6" fmla="*/ 0 w 8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29">
                  <a:moveTo>
                    <a:pt x="0" y="0"/>
                  </a:moveTo>
                  <a:lnTo>
                    <a:pt x="0" y="29"/>
                  </a:lnTo>
                  <a:lnTo>
                    <a:pt x="8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165475" y="5048251"/>
              <a:ext cx="141288" cy="46037"/>
            </a:xfrm>
            <a:custGeom>
              <a:avLst/>
              <a:gdLst>
                <a:gd name="T0" fmla="*/ 0 w 89"/>
                <a:gd name="T1" fmla="*/ 0 h 29"/>
                <a:gd name="T2" fmla="*/ 0 w 89"/>
                <a:gd name="T3" fmla="*/ 29 h 29"/>
                <a:gd name="T4" fmla="*/ 89 w 89"/>
                <a:gd name="T5" fmla="*/ 14 h 29"/>
                <a:gd name="T6" fmla="*/ 0 w 8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29">
                  <a:moveTo>
                    <a:pt x="0" y="0"/>
                  </a:moveTo>
                  <a:lnTo>
                    <a:pt x="0" y="29"/>
                  </a:lnTo>
                  <a:lnTo>
                    <a:pt x="89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2163764" y="5048251"/>
              <a:ext cx="144463" cy="46037"/>
            </a:xfrm>
            <a:custGeom>
              <a:avLst/>
              <a:gdLst>
                <a:gd name="T0" fmla="*/ 91 w 91"/>
                <a:gd name="T1" fmla="*/ 0 h 29"/>
                <a:gd name="T2" fmla="*/ 91 w 91"/>
                <a:gd name="T3" fmla="*/ 29 h 29"/>
                <a:gd name="T4" fmla="*/ 0 w 91"/>
                <a:gd name="T5" fmla="*/ 14 h 29"/>
                <a:gd name="T6" fmla="*/ 91 w 9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29">
                  <a:moveTo>
                    <a:pt x="91" y="0"/>
                  </a:moveTo>
                  <a:lnTo>
                    <a:pt x="91" y="29"/>
                  </a:lnTo>
                  <a:lnTo>
                    <a:pt x="0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2627313" y="4872038"/>
              <a:ext cx="2009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40</a:t>
              </a:r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2163764" y="5048251"/>
              <a:ext cx="144463" cy="46037"/>
            </a:xfrm>
            <a:custGeom>
              <a:avLst/>
              <a:gdLst>
                <a:gd name="T0" fmla="*/ 91 w 91"/>
                <a:gd name="T1" fmla="*/ 0 h 29"/>
                <a:gd name="T2" fmla="*/ 91 w 91"/>
                <a:gd name="T3" fmla="*/ 29 h 29"/>
                <a:gd name="T4" fmla="*/ 0 w 91"/>
                <a:gd name="T5" fmla="*/ 14 h 29"/>
                <a:gd name="T6" fmla="*/ 91 w 9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29">
                  <a:moveTo>
                    <a:pt x="91" y="0"/>
                  </a:moveTo>
                  <a:lnTo>
                    <a:pt x="91" y="29"/>
                  </a:lnTo>
                  <a:lnTo>
                    <a:pt x="0" y="1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auto">
            <a:xfrm flipH="1">
              <a:off x="2308225" y="5245100"/>
              <a:ext cx="3143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5451476" y="5222876"/>
              <a:ext cx="142875" cy="46037"/>
            </a:xfrm>
            <a:custGeom>
              <a:avLst/>
              <a:gdLst>
                <a:gd name="T0" fmla="*/ 0 w 90"/>
                <a:gd name="T1" fmla="*/ 0 h 29"/>
                <a:gd name="T2" fmla="*/ 0 w 90"/>
                <a:gd name="T3" fmla="*/ 29 h 29"/>
                <a:gd name="T4" fmla="*/ 90 w 90"/>
                <a:gd name="T5" fmla="*/ 14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lnTo>
                    <a:pt x="0" y="29"/>
                  </a:lnTo>
                  <a:lnTo>
                    <a:pt x="9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5451476" y="5222876"/>
              <a:ext cx="142875" cy="46037"/>
            </a:xfrm>
            <a:custGeom>
              <a:avLst/>
              <a:gdLst>
                <a:gd name="T0" fmla="*/ 0 w 90"/>
                <a:gd name="T1" fmla="*/ 0 h 29"/>
                <a:gd name="T2" fmla="*/ 0 w 90"/>
                <a:gd name="T3" fmla="*/ 29 h 29"/>
                <a:gd name="T4" fmla="*/ 90 w 90"/>
                <a:gd name="T5" fmla="*/ 14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lnTo>
                    <a:pt x="0" y="29"/>
                  </a:lnTo>
                  <a:lnTo>
                    <a:pt x="90" y="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2163764" y="5222876"/>
              <a:ext cx="144463" cy="46037"/>
            </a:xfrm>
            <a:custGeom>
              <a:avLst/>
              <a:gdLst>
                <a:gd name="T0" fmla="*/ 91 w 91"/>
                <a:gd name="T1" fmla="*/ 0 h 29"/>
                <a:gd name="T2" fmla="*/ 91 w 91"/>
                <a:gd name="T3" fmla="*/ 29 h 29"/>
                <a:gd name="T4" fmla="*/ 0 w 91"/>
                <a:gd name="T5" fmla="*/ 14 h 29"/>
                <a:gd name="T6" fmla="*/ 91 w 9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29">
                  <a:moveTo>
                    <a:pt x="91" y="0"/>
                  </a:moveTo>
                  <a:lnTo>
                    <a:pt x="91" y="29"/>
                  </a:lnTo>
                  <a:lnTo>
                    <a:pt x="0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3706813" y="5046663"/>
              <a:ext cx="3013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120</a:t>
              </a:r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2163764" y="5222876"/>
              <a:ext cx="144463" cy="46037"/>
            </a:xfrm>
            <a:custGeom>
              <a:avLst/>
              <a:gdLst>
                <a:gd name="T0" fmla="*/ 91 w 91"/>
                <a:gd name="T1" fmla="*/ 0 h 29"/>
                <a:gd name="T2" fmla="*/ 91 w 91"/>
                <a:gd name="T3" fmla="*/ 29 h 29"/>
                <a:gd name="T4" fmla="*/ 0 w 91"/>
                <a:gd name="T5" fmla="*/ 14 h 29"/>
                <a:gd name="T6" fmla="*/ 91 w 9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29">
                  <a:moveTo>
                    <a:pt x="91" y="0"/>
                  </a:moveTo>
                  <a:lnTo>
                    <a:pt x="91" y="29"/>
                  </a:lnTo>
                  <a:lnTo>
                    <a:pt x="0" y="14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15" name="Line 113"/>
          <p:cNvSpPr>
            <a:spLocks noChangeShapeType="1"/>
          </p:cNvSpPr>
          <p:nvPr/>
        </p:nvSpPr>
        <p:spPr bwMode="auto">
          <a:xfrm>
            <a:off x="6231731" y="4475560"/>
            <a:ext cx="0" cy="176212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25" name="Line 123"/>
          <p:cNvSpPr>
            <a:spLocks noChangeShapeType="1"/>
          </p:cNvSpPr>
          <p:nvPr/>
        </p:nvSpPr>
        <p:spPr bwMode="auto">
          <a:xfrm>
            <a:off x="7196138" y="4227910"/>
            <a:ext cx="0" cy="622697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5" name="Group 4"/>
          <p:cNvGrpSpPr/>
          <p:nvPr/>
        </p:nvGrpSpPr>
        <p:grpSpPr>
          <a:xfrm>
            <a:off x="5910263" y="4506516"/>
            <a:ext cx="1285875" cy="365522"/>
            <a:chOff x="7880351" y="4824414"/>
            <a:chExt cx="1714500" cy="487362"/>
          </a:xfrm>
        </p:grpSpPr>
        <p:sp>
          <p:nvSpPr>
            <p:cNvPr id="116" name="Line 114"/>
            <p:cNvSpPr>
              <a:spLocks noChangeShapeType="1"/>
            </p:cNvSpPr>
            <p:nvPr/>
          </p:nvSpPr>
          <p:spPr bwMode="auto">
            <a:xfrm flipH="1">
              <a:off x="7880351" y="5024438"/>
              <a:ext cx="1428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auto">
            <a:xfrm>
              <a:off x="8451851" y="5024438"/>
              <a:ext cx="1428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8166101" y="5024438"/>
              <a:ext cx="1428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8023226" y="4999038"/>
              <a:ext cx="142875" cy="49212"/>
            </a:xfrm>
            <a:custGeom>
              <a:avLst/>
              <a:gdLst>
                <a:gd name="T0" fmla="*/ 0 w 90"/>
                <a:gd name="T1" fmla="*/ 0 h 31"/>
                <a:gd name="T2" fmla="*/ 0 w 90"/>
                <a:gd name="T3" fmla="*/ 31 h 31"/>
                <a:gd name="T4" fmla="*/ 90 w 90"/>
                <a:gd name="T5" fmla="*/ 16 h 31"/>
                <a:gd name="T6" fmla="*/ 0 w 9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0"/>
                  </a:moveTo>
                  <a:lnTo>
                    <a:pt x="0" y="31"/>
                  </a:lnTo>
                  <a:lnTo>
                    <a:pt x="9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8023226" y="4999038"/>
              <a:ext cx="142875" cy="49212"/>
            </a:xfrm>
            <a:custGeom>
              <a:avLst/>
              <a:gdLst>
                <a:gd name="T0" fmla="*/ 0 w 90"/>
                <a:gd name="T1" fmla="*/ 0 h 31"/>
                <a:gd name="T2" fmla="*/ 0 w 90"/>
                <a:gd name="T3" fmla="*/ 31 h 31"/>
                <a:gd name="T4" fmla="*/ 90 w 90"/>
                <a:gd name="T5" fmla="*/ 16 h 31"/>
                <a:gd name="T6" fmla="*/ 0 w 9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0" y="0"/>
                  </a:moveTo>
                  <a:lnTo>
                    <a:pt x="0" y="31"/>
                  </a:lnTo>
                  <a:lnTo>
                    <a:pt x="90" y="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8308976" y="4999038"/>
              <a:ext cx="142875" cy="49212"/>
            </a:xfrm>
            <a:custGeom>
              <a:avLst/>
              <a:gdLst>
                <a:gd name="T0" fmla="*/ 90 w 90"/>
                <a:gd name="T1" fmla="*/ 0 h 31"/>
                <a:gd name="T2" fmla="*/ 90 w 90"/>
                <a:gd name="T3" fmla="*/ 31 h 31"/>
                <a:gd name="T4" fmla="*/ 0 w 90"/>
                <a:gd name="T5" fmla="*/ 16 h 31"/>
                <a:gd name="T6" fmla="*/ 90 w 9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90" y="0"/>
                  </a:moveTo>
                  <a:lnTo>
                    <a:pt x="90" y="31"/>
                  </a:lnTo>
                  <a:lnTo>
                    <a:pt x="0" y="1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8181975" y="4824414"/>
              <a:ext cx="11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>
                  <a:solidFill>
                    <a:srgbClr val="212830"/>
                  </a:solidFill>
                </a:rPr>
                <a:t>5</a:t>
              </a:r>
              <a:endParaRPr lang="en-US" altLang="en-US" sz="1350" dirty="0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8308976" y="4999038"/>
              <a:ext cx="142875" cy="49212"/>
            </a:xfrm>
            <a:custGeom>
              <a:avLst/>
              <a:gdLst>
                <a:gd name="T0" fmla="*/ 90 w 90"/>
                <a:gd name="T1" fmla="*/ 0 h 31"/>
                <a:gd name="T2" fmla="*/ 90 w 90"/>
                <a:gd name="T3" fmla="*/ 31 h 31"/>
                <a:gd name="T4" fmla="*/ 0 w 90"/>
                <a:gd name="T5" fmla="*/ 16 h 31"/>
                <a:gd name="T6" fmla="*/ 90 w 9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1">
                  <a:moveTo>
                    <a:pt x="90" y="0"/>
                  </a:moveTo>
                  <a:lnTo>
                    <a:pt x="90" y="31"/>
                  </a:lnTo>
                  <a:lnTo>
                    <a:pt x="0" y="16"/>
                  </a:lnTo>
                  <a:lnTo>
                    <a:pt x="9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auto">
            <a:xfrm>
              <a:off x="8308975" y="5287963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8166101" y="5264151"/>
              <a:ext cx="142875" cy="47625"/>
            </a:xfrm>
            <a:custGeom>
              <a:avLst/>
              <a:gdLst>
                <a:gd name="T0" fmla="*/ 90 w 90"/>
                <a:gd name="T1" fmla="*/ 0 h 30"/>
                <a:gd name="T2" fmla="*/ 90 w 90"/>
                <a:gd name="T3" fmla="*/ 30 h 30"/>
                <a:gd name="T4" fmla="*/ 0 w 90"/>
                <a:gd name="T5" fmla="*/ 15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90" y="30"/>
                  </a:lnTo>
                  <a:lnTo>
                    <a:pt x="0" y="1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8166101" y="5264151"/>
              <a:ext cx="142875" cy="47625"/>
            </a:xfrm>
            <a:custGeom>
              <a:avLst/>
              <a:gdLst>
                <a:gd name="T0" fmla="*/ 90 w 90"/>
                <a:gd name="T1" fmla="*/ 0 h 30"/>
                <a:gd name="T2" fmla="*/ 90 w 90"/>
                <a:gd name="T3" fmla="*/ 30 h 30"/>
                <a:gd name="T4" fmla="*/ 0 w 90"/>
                <a:gd name="T5" fmla="*/ 15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90" y="30"/>
                  </a:lnTo>
                  <a:lnTo>
                    <a:pt x="0" y="15"/>
                  </a:lnTo>
                  <a:lnTo>
                    <a:pt x="9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9451976" y="5264151"/>
              <a:ext cx="142875" cy="47625"/>
            </a:xfrm>
            <a:custGeom>
              <a:avLst/>
              <a:gdLst>
                <a:gd name="T0" fmla="*/ 0 w 90"/>
                <a:gd name="T1" fmla="*/ 0 h 30"/>
                <a:gd name="T2" fmla="*/ 0 w 90"/>
                <a:gd name="T3" fmla="*/ 30 h 30"/>
                <a:gd name="T4" fmla="*/ 90 w 90"/>
                <a:gd name="T5" fmla="*/ 15 h 30"/>
                <a:gd name="T6" fmla="*/ 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0" y="0"/>
                  </a:moveTo>
                  <a:lnTo>
                    <a:pt x="0" y="30"/>
                  </a:lnTo>
                  <a:lnTo>
                    <a:pt x="9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83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8769350" y="5089526"/>
              <a:ext cx="2009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50" dirty="0"/>
                <a:t>50</a:t>
              </a:r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9451976" y="5264151"/>
              <a:ext cx="142875" cy="47625"/>
            </a:xfrm>
            <a:custGeom>
              <a:avLst/>
              <a:gdLst>
                <a:gd name="T0" fmla="*/ 0 w 90"/>
                <a:gd name="T1" fmla="*/ 0 h 30"/>
                <a:gd name="T2" fmla="*/ 0 w 90"/>
                <a:gd name="T3" fmla="*/ 30 h 30"/>
                <a:gd name="T4" fmla="*/ 90 w 90"/>
                <a:gd name="T5" fmla="*/ 15 h 30"/>
                <a:gd name="T6" fmla="*/ 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0" y="0"/>
                  </a:moveTo>
                  <a:lnTo>
                    <a:pt x="0" y="30"/>
                  </a:lnTo>
                  <a:lnTo>
                    <a:pt x="90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2060937" y="5268627"/>
            <a:ext cx="169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UPPER DECK</a:t>
            </a:r>
          </a:p>
        </p:txBody>
      </p:sp>
      <p:grpSp>
        <p:nvGrpSpPr>
          <p:cNvPr id="141" name="Group 140"/>
          <p:cNvGrpSpPr/>
          <p:nvPr/>
        </p:nvGrpSpPr>
        <p:grpSpPr>
          <a:xfrm rot="5400000">
            <a:off x="6068615" y="3957163"/>
            <a:ext cx="214313" cy="107156"/>
            <a:chOff x="1641475" y="2414588"/>
            <a:chExt cx="285750" cy="142875"/>
          </a:xfrm>
        </p:grpSpPr>
        <p:sp>
          <p:nvSpPr>
            <p:cNvPr id="142" name="Line 25"/>
            <p:cNvSpPr>
              <a:spLocks noChangeShapeType="1"/>
            </p:cNvSpPr>
            <p:nvPr/>
          </p:nvSpPr>
          <p:spPr bwMode="auto">
            <a:xfrm flipV="1">
              <a:off x="1641475" y="2414588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 flipV="1">
              <a:off x="1927225" y="2414588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1641475" y="2557463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" name="Line 28"/>
            <p:cNvSpPr>
              <a:spLocks noChangeShapeType="1"/>
            </p:cNvSpPr>
            <p:nvPr/>
          </p:nvSpPr>
          <p:spPr bwMode="auto">
            <a:xfrm flipH="1">
              <a:off x="1641475" y="2414588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6" name="Group 145"/>
          <p:cNvGrpSpPr/>
          <p:nvPr/>
        </p:nvGrpSpPr>
        <p:grpSpPr>
          <a:xfrm rot="5400000">
            <a:off x="7032390" y="3957164"/>
            <a:ext cx="214313" cy="107156"/>
            <a:chOff x="1641475" y="2414588"/>
            <a:chExt cx="285750" cy="142875"/>
          </a:xfrm>
        </p:grpSpPr>
        <p:sp>
          <p:nvSpPr>
            <p:cNvPr id="147" name="Line 25"/>
            <p:cNvSpPr>
              <a:spLocks noChangeShapeType="1"/>
            </p:cNvSpPr>
            <p:nvPr/>
          </p:nvSpPr>
          <p:spPr bwMode="auto">
            <a:xfrm flipV="1">
              <a:off x="1641475" y="2414588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" name="Line 26"/>
            <p:cNvSpPr>
              <a:spLocks noChangeShapeType="1"/>
            </p:cNvSpPr>
            <p:nvPr/>
          </p:nvSpPr>
          <p:spPr bwMode="auto">
            <a:xfrm flipV="1">
              <a:off x="1927225" y="2414588"/>
              <a:ext cx="0" cy="142875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" name="Line 27"/>
            <p:cNvSpPr>
              <a:spLocks noChangeShapeType="1"/>
            </p:cNvSpPr>
            <p:nvPr/>
          </p:nvSpPr>
          <p:spPr bwMode="auto">
            <a:xfrm>
              <a:off x="1641475" y="2557463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" name="Line 28"/>
            <p:cNvSpPr>
              <a:spLocks noChangeShapeType="1"/>
            </p:cNvSpPr>
            <p:nvPr/>
          </p:nvSpPr>
          <p:spPr bwMode="auto">
            <a:xfrm flipH="1">
              <a:off x="1641475" y="2414588"/>
              <a:ext cx="285750" cy="0"/>
            </a:xfrm>
            <a:prstGeom prst="line">
              <a:avLst/>
            </a:prstGeom>
            <a:noFill/>
            <a:ln w="12700">
              <a:solidFill>
                <a:srgbClr val="21283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3421939" y="964664"/>
            <a:ext cx="27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CAR JACK ASSEMBLY</a:t>
            </a:r>
          </a:p>
        </p:txBody>
      </p:sp>
      <p:sp>
        <p:nvSpPr>
          <p:cNvPr id="156" name="Line 8"/>
          <p:cNvSpPr>
            <a:spLocks noChangeShapeType="1"/>
          </p:cNvSpPr>
          <p:nvPr/>
        </p:nvSpPr>
        <p:spPr bwMode="auto">
          <a:xfrm>
            <a:off x="3331607" y="3131820"/>
            <a:ext cx="0" cy="1493759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59" name="Line 8"/>
          <p:cNvSpPr>
            <a:spLocks noChangeShapeType="1"/>
          </p:cNvSpPr>
          <p:nvPr/>
        </p:nvSpPr>
        <p:spPr bwMode="auto">
          <a:xfrm>
            <a:off x="3331370" y="1657350"/>
            <a:ext cx="0" cy="147447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60" name="Line 41"/>
          <p:cNvSpPr>
            <a:spLocks noChangeShapeType="1"/>
          </p:cNvSpPr>
          <p:nvPr/>
        </p:nvSpPr>
        <p:spPr bwMode="auto">
          <a:xfrm>
            <a:off x="4966098" y="3632597"/>
            <a:ext cx="2035969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61" name="Line 122"/>
          <p:cNvSpPr>
            <a:spLocks noChangeShapeType="1"/>
          </p:cNvSpPr>
          <p:nvPr/>
        </p:nvSpPr>
        <p:spPr bwMode="auto">
          <a:xfrm>
            <a:off x="6122193" y="4405313"/>
            <a:ext cx="0" cy="443625"/>
          </a:xfrm>
          <a:prstGeom prst="line">
            <a:avLst/>
          </a:prstGeom>
          <a:noFill/>
          <a:ln w="0">
            <a:solidFill>
              <a:srgbClr val="2128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162" name="Rectangle 161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9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6" grpId="0"/>
      <p:bldP spid="74" grpId="0" animBg="1"/>
      <p:bldP spid="75" grpId="0" animBg="1"/>
      <p:bldP spid="83" grpId="0" animBg="1"/>
      <p:bldP spid="90" grpId="0" animBg="1"/>
      <p:bldP spid="91" grpId="0" animBg="1"/>
      <p:bldP spid="98" grpId="0" animBg="1"/>
      <p:bldP spid="106" grpId="0" animBg="1"/>
      <p:bldP spid="115" grpId="0" animBg="1"/>
      <p:bldP spid="125" grpId="0" animBg="1"/>
      <p:bldP spid="132" grpId="0"/>
      <p:bldP spid="156" grpId="0" animBg="1"/>
      <p:bldP spid="159" grpId="0" animBg="1"/>
      <p:bldP spid="160" grpId="0" animBg="1"/>
      <p:bldP spid="1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roup 1042"/>
          <p:cNvGrpSpPr>
            <a:grpSpLocks noChangeAspect="1"/>
          </p:cNvGrpSpPr>
          <p:nvPr/>
        </p:nvGrpSpPr>
        <p:grpSpPr>
          <a:xfrm rot="10800000" flipV="1">
            <a:off x="336961" y="3070170"/>
            <a:ext cx="8505000" cy="253615"/>
            <a:chOff x="-1499417" y="2242230"/>
            <a:chExt cx="22271808" cy="664002"/>
          </a:xfrm>
        </p:grpSpPr>
        <p:grpSp>
          <p:nvGrpSpPr>
            <p:cNvPr id="1044" name="Group 1043"/>
            <p:cNvGrpSpPr/>
            <p:nvPr/>
          </p:nvGrpSpPr>
          <p:grpSpPr>
            <a:xfrm>
              <a:off x="1011876" y="2251382"/>
              <a:ext cx="9921967" cy="654850"/>
              <a:chOff x="1011876" y="2251382"/>
              <a:chExt cx="9921967" cy="654850"/>
            </a:xfrm>
          </p:grpSpPr>
          <p:sp>
            <p:nvSpPr>
              <p:cNvPr id="1617" name="Line 5"/>
              <p:cNvSpPr>
                <a:spLocks noChangeAspect="1" noChangeShapeType="1"/>
              </p:cNvSpPr>
              <p:nvPr/>
            </p:nvSpPr>
            <p:spPr bwMode="auto">
              <a:xfrm flipV="1">
                <a:off x="1011876" y="2260082"/>
                <a:ext cx="0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8" name="Line 6"/>
              <p:cNvSpPr>
                <a:spLocks noChangeAspect="1" noChangeShapeType="1"/>
              </p:cNvSpPr>
              <p:nvPr/>
            </p:nvSpPr>
            <p:spPr bwMode="auto">
              <a:xfrm>
                <a:off x="1011876" y="22600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19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1447910" y="2906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0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1876" y="22600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1" name="Line 9"/>
              <p:cNvSpPr>
                <a:spLocks noChangeAspect="1" noChangeShapeType="1"/>
              </p:cNvSpPr>
              <p:nvPr/>
            </p:nvSpPr>
            <p:spPr bwMode="auto">
              <a:xfrm>
                <a:off x="1108714" y="22600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2" name="Line 10"/>
              <p:cNvSpPr>
                <a:spLocks noChangeAspect="1" noChangeShapeType="1"/>
              </p:cNvSpPr>
              <p:nvPr/>
            </p:nvSpPr>
            <p:spPr bwMode="auto">
              <a:xfrm>
                <a:off x="1205551" y="22600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3" name="Line 11"/>
              <p:cNvSpPr>
                <a:spLocks noChangeAspect="1" noChangeShapeType="1"/>
              </p:cNvSpPr>
              <p:nvPr/>
            </p:nvSpPr>
            <p:spPr bwMode="auto">
              <a:xfrm>
                <a:off x="1351072" y="290623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4" name="Line 12"/>
              <p:cNvSpPr>
                <a:spLocks noChangeAspect="1" noChangeShapeType="1"/>
              </p:cNvSpPr>
              <p:nvPr/>
            </p:nvSpPr>
            <p:spPr bwMode="auto">
              <a:xfrm>
                <a:off x="1447910" y="290623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5" name="Line 13"/>
              <p:cNvSpPr>
                <a:spLocks noChangeAspect="1" noChangeShapeType="1"/>
              </p:cNvSpPr>
              <p:nvPr/>
            </p:nvSpPr>
            <p:spPr bwMode="auto">
              <a:xfrm>
                <a:off x="1544748" y="290623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6" name="Line 14"/>
              <p:cNvSpPr>
                <a:spLocks noChangeAspect="1" noChangeShapeType="1"/>
              </p:cNvSpPr>
              <p:nvPr/>
            </p:nvSpPr>
            <p:spPr bwMode="auto">
              <a:xfrm>
                <a:off x="1302389" y="22600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7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99227" y="22600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8" name="Line 16"/>
              <p:cNvSpPr>
                <a:spLocks noChangeAspect="1" noChangeShapeType="1"/>
              </p:cNvSpPr>
              <p:nvPr/>
            </p:nvSpPr>
            <p:spPr bwMode="auto">
              <a:xfrm>
                <a:off x="1496064" y="22600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29" name="Line 17"/>
              <p:cNvSpPr>
                <a:spLocks noChangeAspect="1" noChangeShapeType="1"/>
              </p:cNvSpPr>
              <p:nvPr/>
            </p:nvSpPr>
            <p:spPr bwMode="auto">
              <a:xfrm>
                <a:off x="1592902" y="22600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0" name="Line 18"/>
              <p:cNvSpPr>
                <a:spLocks noChangeAspect="1" noChangeShapeType="1"/>
              </p:cNvSpPr>
              <p:nvPr/>
            </p:nvSpPr>
            <p:spPr bwMode="auto">
              <a:xfrm>
                <a:off x="1689740" y="22600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1" name="Line 19"/>
              <p:cNvSpPr>
                <a:spLocks noChangeAspect="1" noChangeShapeType="1"/>
              </p:cNvSpPr>
              <p:nvPr/>
            </p:nvSpPr>
            <p:spPr bwMode="auto">
              <a:xfrm>
                <a:off x="1786577" y="2260082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2" name="Line 20"/>
              <p:cNvSpPr>
                <a:spLocks noChangeAspect="1" noChangeShapeType="1"/>
              </p:cNvSpPr>
              <p:nvPr/>
            </p:nvSpPr>
            <p:spPr bwMode="auto">
              <a:xfrm>
                <a:off x="1883944" y="226008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3" name="Line 21"/>
              <p:cNvSpPr>
                <a:spLocks noChangeAspect="1" noChangeShapeType="1"/>
              </p:cNvSpPr>
              <p:nvPr/>
            </p:nvSpPr>
            <p:spPr bwMode="auto">
              <a:xfrm>
                <a:off x="1980782" y="226008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4" name="Line 22"/>
              <p:cNvSpPr>
                <a:spLocks noChangeAspect="1" noChangeShapeType="1"/>
              </p:cNvSpPr>
              <p:nvPr/>
            </p:nvSpPr>
            <p:spPr bwMode="auto">
              <a:xfrm>
                <a:off x="2077619" y="226008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5" name="Line 23"/>
              <p:cNvSpPr>
                <a:spLocks noChangeAspect="1" noChangeShapeType="1"/>
              </p:cNvSpPr>
              <p:nvPr/>
            </p:nvSpPr>
            <p:spPr bwMode="auto">
              <a:xfrm>
                <a:off x="2174457" y="226008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6" name="Line 24"/>
              <p:cNvSpPr>
                <a:spLocks noChangeAspect="1" noChangeShapeType="1"/>
              </p:cNvSpPr>
              <p:nvPr/>
            </p:nvSpPr>
            <p:spPr bwMode="auto">
              <a:xfrm>
                <a:off x="2271294" y="226008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7" name="Line 25"/>
              <p:cNvSpPr>
                <a:spLocks noChangeAspect="1" noChangeShapeType="1"/>
              </p:cNvSpPr>
              <p:nvPr/>
            </p:nvSpPr>
            <p:spPr bwMode="auto">
              <a:xfrm>
                <a:off x="1011876" y="2357004"/>
                <a:ext cx="740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8" name="Line 26"/>
              <p:cNvSpPr>
                <a:spLocks noChangeAspect="1" noChangeShapeType="1"/>
              </p:cNvSpPr>
              <p:nvPr/>
            </p:nvSpPr>
            <p:spPr bwMode="auto">
              <a:xfrm>
                <a:off x="1011876" y="2809309"/>
                <a:ext cx="4127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39" name="Line 27"/>
              <p:cNvSpPr>
                <a:spLocks noChangeAspect="1" noChangeShapeType="1"/>
              </p:cNvSpPr>
              <p:nvPr/>
            </p:nvSpPr>
            <p:spPr bwMode="auto">
              <a:xfrm>
                <a:off x="1116122" y="235700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0" name="Line 28"/>
              <p:cNvSpPr>
                <a:spLocks noChangeAspect="1" noChangeShapeType="1"/>
              </p:cNvSpPr>
              <p:nvPr/>
            </p:nvSpPr>
            <p:spPr bwMode="auto">
              <a:xfrm>
                <a:off x="1157397" y="280930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1" name="Line 29"/>
              <p:cNvSpPr>
                <a:spLocks noChangeAspect="1" noChangeShapeType="1"/>
              </p:cNvSpPr>
              <p:nvPr/>
            </p:nvSpPr>
            <p:spPr bwMode="auto">
              <a:xfrm>
                <a:off x="1205551" y="22600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2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1060559" y="2906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3" name="Line 31"/>
              <p:cNvSpPr>
                <a:spLocks noChangeAspect="1" noChangeShapeType="1"/>
              </p:cNvSpPr>
              <p:nvPr/>
            </p:nvSpPr>
            <p:spPr bwMode="auto">
              <a:xfrm>
                <a:off x="1351072" y="280930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4" name="Line 32"/>
              <p:cNvSpPr>
                <a:spLocks noChangeAspect="1" noChangeShapeType="1"/>
              </p:cNvSpPr>
              <p:nvPr/>
            </p:nvSpPr>
            <p:spPr bwMode="auto">
              <a:xfrm>
                <a:off x="1309797" y="235700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5" name="Line 33"/>
              <p:cNvSpPr>
                <a:spLocks noChangeAspect="1" noChangeShapeType="1"/>
              </p:cNvSpPr>
              <p:nvPr/>
            </p:nvSpPr>
            <p:spPr bwMode="auto">
              <a:xfrm>
                <a:off x="1399227" y="22600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6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1254235" y="2906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7" name="Line 35"/>
              <p:cNvSpPr>
                <a:spLocks noChangeAspect="1" noChangeShapeType="1"/>
              </p:cNvSpPr>
              <p:nvPr/>
            </p:nvSpPr>
            <p:spPr bwMode="auto">
              <a:xfrm>
                <a:off x="1503473" y="235700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8" name="Line 36"/>
              <p:cNvSpPr>
                <a:spLocks noChangeAspect="1" noChangeShapeType="1"/>
              </p:cNvSpPr>
              <p:nvPr/>
            </p:nvSpPr>
            <p:spPr bwMode="auto">
              <a:xfrm>
                <a:off x="1566443" y="280930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49" name="Line 37"/>
              <p:cNvSpPr>
                <a:spLocks noChangeAspect="1" noChangeShapeType="1"/>
              </p:cNvSpPr>
              <p:nvPr/>
            </p:nvSpPr>
            <p:spPr bwMode="auto">
              <a:xfrm>
                <a:off x="1592902" y="22600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0" name="Line 38"/>
              <p:cNvSpPr>
                <a:spLocks noChangeAspect="1" noChangeShapeType="1"/>
              </p:cNvSpPr>
              <p:nvPr/>
            </p:nvSpPr>
            <p:spPr bwMode="auto">
              <a:xfrm>
                <a:off x="1697148" y="235700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1" name="Line 39"/>
              <p:cNvSpPr>
                <a:spLocks noChangeAspect="1" noChangeShapeType="1"/>
              </p:cNvSpPr>
              <p:nvPr/>
            </p:nvSpPr>
            <p:spPr bwMode="auto">
              <a:xfrm>
                <a:off x="1760119" y="280930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2" name="Line 40"/>
              <p:cNvSpPr>
                <a:spLocks noChangeAspect="1" noChangeShapeType="1"/>
              </p:cNvSpPr>
              <p:nvPr/>
            </p:nvSpPr>
            <p:spPr bwMode="auto">
              <a:xfrm>
                <a:off x="1890823" y="235700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3" name="Line 41"/>
              <p:cNvSpPr>
                <a:spLocks noChangeAspect="1" noChangeShapeType="1"/>
              </p:cNvSpPr>
              <p:nvPr/>
            </p:nvSpPr>
            <p:spPr bwMode="auto">
              <a:xfrm>
                <a:off x="1953794" y="280930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4" name="Line 42"/>
              <p:cNvSpPr>
                <a:spLocks noChangeAspect="1" noChangeShapeType="1"/>
              </p:cNvSpPr>
              <p:nvPr/>
            </p:nvSpPr>
            <p:spPr bwMode="auto">
              <a:xfrm>
                <a:off x="2084498" y="235700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5" name="Line 43"/>
              <p:cNvSpPr>
                <a:spLocks noChangeAspect="1" noChangeShapeType="1"/>
              </p:cNvSpPr>
              <p:nvPr/>
            </p:nvSpPr>
            <p:spPr bwMode="auto">
              <a:xfrm>
                <a:off x="2147469" y="280930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6" name="Line 46"/>
              <p:cNvSpPr>
                <a:spLocks noChangeAspect="1" noChangeShapeType="1"/>
              </p:cNvSpPr>
              <p:nvPr/>
            </p:nvSpPr>
            <p:spPr bwMode="auto">
              <a:xfrm>
                <a:off x="1641585" y="2906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7" name="Line 47"/>
              <p:cNvSpPr>
                <a:spLocks noChangeAspect="1" noChangeShapeType="1"/>
              </p:cNvSpPr>
              <p:nvPr/>
            </p:nvSpPr>
            <p:spPr bwMode="auto">
              <a:xfrm>
                <a:off x="1835260" y="290570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8" name="Line 48"/>
              <p:cNvSpPr>
                <a:spLocks noChangeAspect="1" noChangeShapeType="1"/>
              </p:cNvSpPr>
              <p:nvPr/>
            </p:nvSpPr>
            <p:spPr bwMode="auto">
              <a:xfrm>
                <a:off x="2028936" y="290570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59" name="Line 49"/>
              <p:cNvSpPr>
                <a:spLocks noChangeAspect="1" noChangeShapeType="1"/>
              </p:cNvSpPr>
              <p:nvPr/>
            </p:nvSpPr>
            <p:spPr bwMode="auto">
              <a:xfrm>
                <a:off x="2222611" y="290570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0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1157397" y="280930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1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1183856" y="226008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2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1377531" y="226008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3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351072" y="280930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4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1571206" y="226008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5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1544748" y="280930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6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1738423" y="280930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7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1932098" y="280930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8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2152232" y="226008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69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2125773" y="2809309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0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1011876" y="280930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1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133055" y="25831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26731" y="25831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20406" y="25831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14081" y="25831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07756" y="25831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01432" y="258262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7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95107" y="2582627"/>
                <a:ext cx="24342" cy="22668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8" name="Line 68"/>
              <p:cNvSpPr>
                <a:spLocks noChangeAspect="1" noChangeShapeType="1"/>
              </p:cNvSpPr>
              <p:nvPr/>
            </p:nvSpPr>
            <p:spPr bwMode="auto">
              <a:xfrm>
                <a:off x="1544748" y="280930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79" name="Line 69"/>
              <p:cNvSpPr>
                <a:spLocks noChangeAspect="1" noChangeShapeType="1"/>
              </p:cNvSpPr>
              <p:nvPr/>
            </p:nvSpPr>
            <p:spPr bwMode="auto">
              <a:xfrm>
                <a:off x="1738423" y="280930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0" name="Line 70"/>
              <p:cNvSpPr>
                <a:spLocks noChangeAspect="1" noChangeShapeType="1"/>
              </p:cNvSpPr>
              <p:nvPr/>
            </p:nvSpPr>
            <p:spPr bwMode="auto">
              <a:xfrm>
                <a:off x="1932098" y="280930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1" name="Line 71"/>
              <p:cNvSpPr>
                <a:spLocks noChangeAspect="1" noChangeShapeType="1"/>
              </p:cNvSpPr>
              <p:nvPr/>
            </p:nvSpPr>
            <p:spPr bwMode="auto">
              <a:xfrm>
                <a:off x="2125773" y="2808780"/>
                <a:ext cx="21696" cy="5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2" name="Line 72"/>
              <p:cNvSpPr>
                <a:spLocks noChangeAspect="1" noChangeShapeType="1"/>
              </p:cNvSpPr>
              <p:nvPr/>
            </p:nvSpPr>
            <p:spPr bwMode="auto">
              <a:xfrm>
                <a:off x="1205551" y="235700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3" name="Line 73"/>
              <p:cNvSpPr>
                <a:spLocks noChangeAspect="1" noChangeShapeType="1"/>
              </p:cNvSpPr>
              <p:nvPr/>
            </p:nvSpPr>
            <p:spPr bwMode="auto">
              <a:xfrm>
                <a:off x="1399227" y="235700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4" name="Line 74"/>
              <p:cNvSpPr>
                <a:spLocks noChangeAspect="1" noChangeShapeType="1"/>
              </p:cNvSpPr>
              <p:nvPr/>
            </p:nvSpPr>
            <p:spPr bwMode="auto">
              <a:xfrm>
                <a:off x="1592902" y="235700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5" name="Line 75"/>
              <p:cNvSpPr>
                <a:spLocks noChangeAspect="1" noChangeShapeType="1"/>
              </p:cNvSpPr>
              <p:nvPr/>
            </p:nvSpPr>
            <p:spPr bwMode="auto">
              <a:xfrm>
                <a:off x="1787106" y="235700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6" name="Line 76"/>
              <p:cNvSpPr>
                <a:spLocks noChangeAspect="1" noChangeShapeType="1"/>
              </p:cNvSpPr>
              <p:nvPr/>
            </p:nvSpPr>
            <p:spPr bwMode="auto">
              <a:xfrm>
                <a:off x="1980782" y="235700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7" name="Line 77"/>
              <p:cNvSpPr>
                <a:spLocks noChangeAspect="1" noChangeShapeType="1"/>
              </p:cNvSpPr>
              <p:nvPr/>
            </p:nvSpPr>
            <p:spPr bwMode="auto">
              <a:xfrm>
                <a:off x="2174457" y="2357004"/>
                <a:ext cx="23813" cy="2256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2319449" y="2809309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89" name="Line 79"/>
              <p:cNvSpPr>
                <a:spLocks noChangeAspect="1" noChangeShapeType="1"/>
              </p:cNvSpPr>
              <p:nvPr/>
            </p:nvSpPr>
            <p:spPr bwMode="auto">
              <a:xfrm>
                <a:off x="2174457" y="22600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1958557" y="226008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1" name="Line 81"/>
              <p:cNvSpPr>
                <a:spLocks noChangeAspect="1" noChangeShapeType="1"/>
              </p:cNvSpPr>
              <p:nvPr/>
            </p:nvSpPr>
            <p:spPr bwMode="auto">
              <a:xfrm>
                <a:off x="1980782" y="22600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2" name="Line 82"/>
              <p:cNvSpPr>
                <a:spLocks noChangeAspect="1" noChangeShapeType="1"/>
              </p:cNvSpPr>
              <p:nvPr/>
            </p:nvSpPr>
            <p:spPr bwMode="auto">
              <a:xfrm>
                <a:off x="1786577" y="2260082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764881" y="226008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4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2610279" y="290596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5" name="Line 10"/>
              <p:cNvSpPr>
                <a:spLocks noChangeAspect="1" noChangeShapeType="1"/>
              </p:cNvSpPr>
              <p:nvPr/>
            </p:nvSpPr>
            <p:spPr bwMode="auto">
              <a:xfrm>
                <a:off x="2367920" y="225981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6" name="Line 11"/>
              <p:cNvSpPr>
                <a:spLocks noChangeAspect="1" noChangeShapeType="1"/>
              </p:cNvSpPr>
              <p:nvPr/>
            </p:nvSpPr>
            <p:spPr bwMode="auto">
              <a:xfrm>
                <a:off x="2513442" y="290596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7" name="Line 12"/>
              <p:cNvSpPr>
                <a:spLocks noChangeAspect="1" noChangeShapeType="1"/>
              </p:cNvSpPr>
              <p:nvPr/>
            </p:nvSpPr>
            <p:spPr bwMode="auto">
              <a:xfrm>
                <a:off x="2610279" y="290596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8" name="Line 13"/>
              <p:cNvSpPr>
                <a:spLocks noChangeAspect="1" noChangeShapeType="1"/>
              </p:cNvSpPr>
              <p:nvPr/>
            </p:nvSpPr>
            <p:spPr bwMode="auto">
              <a:xfrm>
                <a:off x="2707117" y="290596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699" name="Line 14"/>
              <p:cNvSpPr>
                <a:spLocks noChangeAspect="1" noChangeShapeType="1"/>
              </p:cNvSpPr>
              <p:nvPr/>
            </p:nvSpPr>
            <p:spPr bwMode="auto">
              <a:xfrm>
                <a:off x="2464758" y="225981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61596" y="225981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1" name="Line 16"/>
              <p:cNvSpPr>
                <a:spLocks noChangeAspect="1" noChangeShapeType="1"/>
              </p:cNvSpPr>
              <p:nvPr/>
            </p:nvSpPr>
            <p:spPr bwMode="auto">
              <a:xfrm>
                <a:off x="2658433" y="225981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2" name="Line 17"/>
              <p:cNvSpPr>
                <a:spLocks noChangeAspect="1" noChangeShapeType="1"/>
              </p:cNvSpPr>
              <p:nvPr/>
            </p:nvSpPr>
            <p:spPr bwMode="auto">
              <a:xfrm>
                <a:off x="2755271" y="225981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3" name="Line 18"/>
              <p:cNvSpPr>
                <a:spLocks noChangeAspect="1" noChangeShapeType="1"/>
              </p:cNvSpPr>
              <p:nvPr/>
            </p:nvSpPr>
            <p:spPr bwMode="auto">
              <a:xfrm>
                <a:off x="2852109" y="225981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4" name="Line 19"/>
              <p:cNvSpPr>
                <a:spLocks noChangeAspect="1" noChangeShapeType="1"/>
              </p:cNvSpPr>
              <p:nvPr/>
            </p:nvSpPr>
            <p:spPr bwMode="auto">
              <a:xfrm>
                <a:off x="2948946" y="2259817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5" name="Line 20"/>
              <p:cNvSpPr>
                <a:spLocks noChangeAspect="1" noChangeShapeType="1"/>
              </p:cNvSpPr>
              <p:nvPr/>
            </p:nvSpPr>
            <p:spPr bwMode="auto">
              <a:xfrm>
                <a:off x="3046313" y="225981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6" name="Line 21"/>
              <p:cNvSpPr>
                <a:spLocks noChangeAspect="1" noChangeShapeType="1"/>
              </p:cNvSpPr>
              <p:nvPr/>
            </p:nvSpPr>
            <p:spPr bwMode="auto">
              <a:xfrm>
                <a:off x="3143151" y="225981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7" name="Line 22"/>
              <p:cNvSpPr>
                <a:spLocks noChangeAspect="1" noChangeShapeType="1"/>
              </p:cNvSpPr>
              <p:nvPr/>
            </p:nvSpPr>
            <p:spPr bwMode="auto">
              <a:xfrm>
                <a:off x="3239988" y="225981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8" name="Line 27"/>
              <p:cNvSpPr>
                <a:spLocks noChangeAspect="1" noChangeShapeType="1"/>
              </p:cNvSpPr>
              <p:nvPr/>
            </p:nvSpPr>
            <p:spPr bwMode="auto">
              <a:xfrm>
                <a:off x="2278491" y="235673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09" name="Line 28"/>
              <p:cNvSpPr>
                <a:spLocks noChangeAspect="1" noChangeShapeType="1"/>
              </p:cNvSpPr>
              <p:nvPr/>
            </p:nvSpPr>
            <p:spPr bwMode="auto">
              <a:xfrm>
                <a:off x="2319766" y="280904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0" name="Line 29"/>
              <p:cNvSpPr>
                <a:spLocks noChangeAspect="1" noChangeShapeType="1"/>
              </p:cNvSpPr>
              <p:nvPr/>
            </p:nvSpPr>
            <p:spPr bwMode="auto">
              <a:xfrm>
                <a:off x="2367920" y="225981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1" name="Line 31"/>
              <p:cNvSpPr>
                <a:spLocks noChangeAspect="1" noChangeShapeType="1"/>
              </p:cNvSpPr>
              <p:nvPr/>
            </p:nvSpPr>
            <p:spPr bwMode="auto">
              <a:xfrm>
                <a:off x="2513442" y="280904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2" name="Line 32"/>
              <p:cNvSpPr>
                <a:spLocks noChangeAspect="1" noChangeShapeType="1"/>
              </p:cNvSpPr>
              <p:nvPr/>
            </p:nvSpPr>
            <p:spPr bwMode="auto">
              <a:xfrm>
                <a:off x="2472167" y="235673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3" name="Line 33"/>
              <p:cNvSpPr>
                <a:spLocks noChangeAspect="1" noChangeShapeType="1"/>
              </p:cNvSpPr>
              <p:nvPr/>
            </p:nvSpPr>
            <p:spPr bwMode="auto">
              <a:xfrm>
                <a:off x="2561596" y="225981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2416604" y="290596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5" name="Line 35"/>
              <p:cNvSpPr>
                <a:spLocks noChangeAspect="1" noChangeShapeType="1"/>
              </p:cNvSpPr>
              <p:nvPr/>
            </p:nvSpPr>
            <p:spPr bwMode="auto">
              <a:xfrm>
                <a:off x="2665842" y="235673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6" name="Line 36"/>
              <p:cNvSpPr>
                <a:spLocks noChangeAspect="1" noChangeShapeType="1"/>
              </p:cNvSpPr>
              <p:nvPr/>
            </p:nvSpPr>
            <p:spPr bwMode="auto">
              <a:xfrm>
                <a:off x="2728813" y="280904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7" name="Line 37"/>
              <p:cNvSpPr>
                <a:spLocks noChangeAspect="1" noChangeShapeType="1"/>
              </p:cNvSpPr>
              <p:nvPr/>
            </p:nvSpPr>
            <p:spPr bwMode="auto">
              <a:xfrm>
                <a:off x="2755271" y="225981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8" name="Line 38"/>
              <p:cNvSpPr>
                <a:spLocks noChangeAspect="1" noChangeShapeType="1"/>
              </p:cNvSpPr>
              <p:nvPr/>
            </p:nvSpPr>
            <p:spPr bwMode="auto">
              <a:xfrm>
                <a:off x="2859517" y="235673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19" name="Line 39"/>
              <p:cNvSpPr>
                <a:spLocks noChangeAspect="1" noChangeShapeType="1"/>
              </p:cNvSpPr>
              <p:nvPr/>
            </p:nvSpPr>
            <p:spPr bwMode="auto">
              <a:xfrm>
                <a:off x="2922488" y="280904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0" name="Line 40"/>
              <p:cNvSpPr>
                <a:spLocks noChangeAspect="1" noChangeShapeType="1"/>
              </p:cNvSpPr>
              <p:nvPr/>
            </p:nvSpPr>
            <p:spPr bwMode="auto">
              <a:xfrm>
                <a:off x="3053192" y="235673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1" name="Line 41"/>
              <p:cNvSpPr>
                <a:spLocks noChangeAspect="1" noChangeShapeType="1"/>
              </p:cNvSpPr>
              <p:nvPr/>
            </p:nvSpPr>
            <p:spPr bwMode="auto">
              <a:xfrm>
                <a:off x="3116163" y="280904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2" name="Line 46"/>
              <p:cNvSpPr>
                <a:spLocks noChangeAspect="1" noChangeShapeType="1"/>
              </p:cNvSpPr>
              <p:nvPr/>
            </p:nvSpPr>
            <p:spPr bwMode="auto">
              <a:xfrm>
                <a:off x="2803954" y="290596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3" name="Line 47"/>
              <p:cNvSpPr>
                <a:spLocks noChangeAspect="1" noChangeShapeType="1"/>
              </p:cNvSpPr>
              <p:nvPr/>
            </p:nvSpPr>
            <p:spPr bwMode="auto">
              <a:xfrm>
                <a:off x="2997630" y="29054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4" name="Line 48"/>
              <p:cNvSpPr>
                <a:spLocks noChangeAspect="1" noChangeShapeType="1"/>
              </p:cNvSpPr>
              <p:nvPr/>
            </p:nvSpPr>
            <p:spPr bwMode="auto">
              <a:xfrm>
                <a:off x="3191305" y="29054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5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2346225" y="225981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6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2539900" y="225981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7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2513442" y="280904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2733575" y="225981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2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2707117" y="280904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2900792" y="280904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1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3094467" y="280904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2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3288143" y="2809044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89100" y="258289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4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82775" y="258289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5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76450" y="258289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6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70126" y="258289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7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63801" y="258236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8" name="Line 68"/>
              <p:cNvSpPr>
                <a:spLocks noChangeAspect="1" noChangeShapeType="1"/>
              </p:cNvSpPr>
              <p:nvPr/>
            </p:nvSpPr>
            <p:spPr bwMode="auto">
              <a:xfrm>
                <a:off x="2707117" y="280904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39" name="Line 69"/>
              <p:cNvSpPr>
                <a:spLocks noChangeAspect="1" noChangeShapeType="1"/>
              </p:cNvSpPr>
              <p:nvPr/>
            </p:nvSpPr>
            <p:spPr bwMode="auto">
              <a:xfrm>
                <a:off x="2900792" y="280904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0" name="Line 70"/>
              <p:cNvSpPr>
                <a:spLocks noChangeAspect="1" noChangeShapeType="1"/>
              </p:cNvSpPr>
              <p:nvPr/>
            </p:nvSpPr>
            <p:spPr bwMode="auto">
              <a:xfrm>
                <a:off x="3094467" y="280904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1" name="Line 72"/>
              <p:cNvSpPr>
                <a:spLocks noChangeAspect="1" noChangeShapeType="1"/>
              </p:cNvSpPr>
              <p:nvPr/>
            </p:nvSpPr>
            <p:spPr bwMode="auto">
              <a:xfrm>
                <a:off x="2367920" y="235673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2" name="Line 73"/>
              <p:cNvSpPr>
                <a:spLocks noChangeAspect="1" noChangeShapeType="1"/>
              </p:cNvSpPr>
              <p:nvPr/>
            </p:nvSpPr>
            <p:spPr bwMode="auto">
              <a:xfrm>
                <a:off x="2561596" y="235673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3" name="Line 74"/>
              <p:cNvSpPr>
                <a:spLocks noChangeAspect="1" noChangeShapeType="1"/>
              </p:cNvSpPr>
              <p:nvPr/>
            </p:nvSpPr>
            <p:spPr bwMode="auto">
              <a:xfrm>
                <a:off x="2755271" y="235673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4" name="Line 75"/>
              <p:cNvSpPr>
                <a:spLocks noChangeAspect="1" noChangeShapeType="1"/>
              </p:cNvSpPr>
              <p:nvPr/>
            </p:nvSpPr>
            <p:spPr bwMode="auto">
              <a:xfrm>
                <a:off x="2949476" y="2356739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5" name="Line 76"/>
              <p:cNvSpPr>
                <a:spLocks noChangeAspect="1" noChangeShapeType="1"/>
              </p:cNvSpPr>
              <p:nvPr/>
            </p:nvSpPr>
            <p:spPr bwMode="auto">
              <a:xfrm>
                <a:off x="3143151" y="2356739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6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3120926" y="2259817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7" name="Line 81"/>
              <p:cNvSpPr>
                <a:spLocks noChangeAspect="1" noChangeShapeType="1"/>
              </p:cNvSpPr>
              <p:nvPr/>
            </p:nvSpPr>
            <p:spPr bwMode="auto">
              <a:xfrm>
                <a:off x="3143151" y="225981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8" name="Line 82"/>
              <p:cNvSpPr>
                <a:spLocks noChangeAspect="1" noChangeShapeType="1"/>
              </p:cNvSpPr>
              <p:nvPr/>
            </p:nvSpPr>
            <p:spPr bwMode="auto">
              <a:xfrm>
                <a:off x="2948946" y="2259817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49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2927250" y="225981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0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3579560" y="2904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1" name="Line 10"/>
              <p:cNvSpPr>
                <a:spLocks noChangeAspect="1" noChangeShapeType="1"/>
              </p:cNvSpPr>
              <p:nvPr/>
            </p:nvSpPr>
            <p:spPr bwMode="auto">
              <a:xfrm>
                <a:off x="3337202" y="2258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2" name="Line 11"/>
              <p:cNvSpPr>
                <a:spLocks noChangeAspect="1" noChangeShapeType="1"/>
              </p:cNvSpPr>
              <p:nvPr/>
            </p:nvSpPr>
            <p:spPr bwMode="auto">
              <a:xfrm>
                <a:off x="3482723" y="290438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3" name="Line 12"/>
              <p:cNvSpPr>
                <a:spLocks noChangeAspect="1" noChangeShapeType="1"/>
              </p:cNvSpPr>
              <p:nvPr/>
            </p:nvSpPr>
            <p:spPr bwMode="auto">
              <a:xfrm>
                <a:off x="3579560" y="290438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4" name="Line 13"/>
              <p:cNvSpPr>
                <a:spLocks noChangeAspect="1" noChangeShapeType="1"/>
              </p:cNvSpPr>
              <p:nvPr/>
            </p:nvSpPr>
            <p:spPr bwMode="auto">
              <a:xfrm>
                <a:off x="3676398" y="290438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5" name="Line 14"/>
              <p:cNvSpPr>
                <a:spLocks noChangeAspect="1" noChangeShapeType="1"/>
              </p:cNvSpPr>
              <p:nvPr/>
            </p:nvSpPr>
            <p:spPr bwMode="auto">
              <a:xfrm>
                <a:off x="3434039" y="2258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6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30877" y="2258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7" name="Line 16"/>
              <p:cNvSpPr>
                <a:spLocks noChangeAspect="1" noChangeShapeType="1"/>
              </p:cNvSpPr>
              <p:nvPr/>
            </p:nvSpPr>
            <p:spPr bwMode="auto">
              <a:xfrm>
                <a:off x="3627715" y="2258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8" name="Line 17"/>
              <p:cNvSpPr>
                <a:spLocks noChangeAspect="1" noChangeShapeType="1"/>
              </p:cNvSpPr>
              <p:nvPr/>
            </p:nvSpPr>
            <p:spPr bwMode="auto">
              <a:xfrm>
                <a:off x="3724552" y="2258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59" name="Line 18"/>
              <p:cNvSpPr>
                <a:spLocks noChangeAspect="1" noChangeShapeType="1"/>
              </p:cNvSpPr>
              <p:nvPr/>
            </p:nvSpPr>
            <p:spPr bwMode="auto">
              <a:xfrm>
                <a:off x="3821390" y="2258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0" name="Line 19"/>
              <p:cNvSpPr>
                <a:spLocks noChangeAspect="1" noChangeShapeType="1"/>
              </p:cNvSpPr>
              <p:nvPr/>
            </p:nvSpPr>
            <p:spPr bwMode="auto">
              <a:xfrm>
                <a:off x="3918227" y="2258232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1" name="Line 20"/>
              <p:cNvSpPr>
                <a:spLocks noChangeAspect="1" noChangeShapeType="1"/>
              </p:cNvSpPr>
              <p:nvPr/>
            </p:nvSpPr>
            <p:spPr bwMode="auto">
              <a:xfrm>
                <a:off x="4015594" y="225823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2" name="Line 21"/>
              <p:cNvSpPr>
                <a:spLocks noChangeAspect="1" noChangeShapeType="1"/>
              </p:cNvSpPr>
              <p:nvPr/>
            </p:nvSpPr>
            <p:spPr bwMode="auto">
              <a:xfrm>
                <a:off x="4112432" y="225823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3" name="Line 22"/>
              <p:cNvSpPr>
                <a:spLocks noChangeAspect="1" noChangeShapeType="1"/>
              </p:cNvSpPr>
              <p:nvPr/>
            </p:nvSpPr>
            <p:spPr bwMode="auto">
              <a:xfrm>
                <a:off x="4209269" y="225823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4" name="Line 27"/>
              <p:cNvSpPr>
                <a:spLocks noChangeAspect="1" noChangeShapeType="1"/>
              </p:cNvSpPr>
              <p:nvPr/>
            </p:nvSpPr>
            <p:spPr bwMode="auto">
              <a:xfrm>
                <a:off x="3247773" y="235515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5" name="Line 28"/>
              <p:cNvSpPr>
                <a:spLocks noChangeAspect="1" noChangeShapeType="1"/>
              </p:cNvSpPr>
              <p:nvPr/>
            </p:nvSpPr>
            <p:spPr bwMode="auto">
              <a:xfrm>
                <a:off x="3289048" y="2807460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6" name="Line 29"/>
              <p:cNvSpPr>
                <a:spLocks noChangeAspect="1" noChangeShapeType="1"/>
              </p:cNvSpPr>
              <p:nvPr/>
            </p:nvSpPr>
            <p:spPr bwMode="auto">
              <a:xfrm>
                <a:off x="3337202" y="2258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7" name="Line 31"/>
              <p:cNvSpPr>
                <a:spLocks noChangeAspect="1" noChangeShapeType="1"/>
              </p:cNvSpPr>
              <p:nvPr/>
            </p:nvSpPr>
            <p:spPr bwMode="auto">
              <a:xfrm>
                <a:off x="3482723" y="2807460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8" name="Line 32"/>
              <p:cNvSpPr>
                <a:spLocks noChangeAspect="1" noChangeShapeType="1"/>
              </p:cNvSpPr>
              <p:nvPr/>
            </p:nvSpPr>
            <p:spPr bwMode="auto">
              <a:xfrm>
                <a:off x="3441448" y="235515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69" name="Line 33"/>
              <p:cNvSpPr>
                <a:spLocks noChangeAspect="1" noChangeShapeType="1"/>
              </p:cNvSpPr>
              <p:nvPr/>
            </p:nvSpPr>
            <p:spPr bwMode="auto">
              <a:xfrm>
                <a:off x="3530877" y="2258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0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3385885" y="2904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1" name="Line 35"/>
              <p:cNvSpPr>
                <a:spLocks noChangeAspect="1" noChangeShapeType="1"/>
              </p:cNvSpPr>
              <p:nvPr/>
            </p:nvSpPr>
            <p:spPr bwMode="auto">
              <a:xfrm>
                <a:off x="3635123" y="235515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2" name="Line 36"/>
              <p:cNvSpPr>
                <a:spLocks noChangeAspect="1" noChangeShapeType="1"/>
              </p:cNvSpPr>
              <p:nvPr/>
            </p:nvSpPr>
            <p:spPr bwMode="auto">
              <a:xfrm>
                <a:off x="3698094" y="2807460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3" name="Line 37"/>
              <p:cNvSpPr>
                <a:spLocks noChangeAspect="1" noChangeShapeType="1"/>
              </p:cNvSpPr>
              <p:nvPr/>
            </p:nvSpPr>
            <p:spPr bwMode="auto">
              <a:xfrm>
                <a:off x="3724552" y="2258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4" name="Line 38"/>
              <p:cNvSpPr>
                <a:spLocks noChangeAspect="1" noChangeShapeType="1"/>
              </p:cNvSpPr>
              <p:nvPr/>
            </p:nvSpPr>
            <p:spPr bwMode="auto">
              <a:xfrm>
                <a:off x="3828798" y="235515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5" name="Line 39"/>
              <p:cNvSpPr>
                <a:spLocks noChangeAspect="1" noChangeShapeType="1"/>
              </p:cNvSpPr>
              <p:nvPr/>
            </p:nvSpPr>
            <p:spPr bwMode="auto">
              <a:xfrm>
                <a:off x="3891769" y="2807460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6" name="Line 40"/>
              <p:cNvSpPr>
                <a:spLocks noChangeAspect="1" noChangeShapeType="1"/>
              </p:cNvSpPr>
              <p:nvPr/>
            </p:nvSpPr>
            <p:spPr bwMode="auto">
              <a:xfrm>
                <a:off x="4022474" y="235515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7" name="Line 41"/>
              <p:cNvSpPr>
                <a:spLocks noChangeAspect="1" noChangeShapeType="1"/>
              </p:cNvSpPr>
              <p:nvPr/>
            </p:nvSpPr>
            <p:spPr bwMode="auto">
              <a:xfrm>
                <a:off x="4085444" y="2807460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8" name="Line 42"/>
              <p:cNvSpPr>
                <a:spLocks noChangeAspect="1" noChangeShapeType="1"/>
              </p:cNvSpPr>
              <p:nvPr/>
            </p:nvSpPr>
            <p:spPr bwMode="auto">
              <a:xfrm>
                <a:off x="4216149" y="235515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79" name="Line 43"/>
              <p:cNvSpPr>
                <a:spLocks noChangeAspect="1" noChangeShapeType="1"/>
              </p:cNvSpPr>
              <p:nvPr/>
            </p:nvSpPr>
            <p:spPr bwMode="auto">
              <a:xfrm>
                <a:off x="4279120" y="2807460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0" name="Line 46"/>
              <p:cNvSpPr>
                <a:spLocks noChangeAspect="1" noChangeShapeType="1"/>
              </p:cNvSpPr>
              <p:nvPr/>
            </p:nvSpPr>
            <p:spPr bwMode="auto">
              <a:xfrm>
                <a:off x="3773236" y="2904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1" name="Line 47"/>
              <p:cNvSpPr>
                <a:spLocks noChangeAspect="1" noChangeShapeType="1"/>
              </p:cNvSpPr>
              <p:nvPr/>
            </p:nvSpPr>
            <p:spPr bwMode="auto">
              <a:xfrm>
                <a:off x="3966911" y="2903853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2" name="Line 48"/>
              <p:cNvSpPr>
                <a:spLocks noChangeAspect="1" noChangeShapeType="1"/>
              </p:cNvSpPr>
              <p:nvPr/>
            </p:nvSpPr>
            <p:spPr bwMode="auto">
              <a:xfrm>
                <a:off x="4160586" y="2903853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3315506" y="225823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3509181" y="225823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3482723" y="2807460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3702856" y="225823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7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3676398" y="2807460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8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3870073" y="2807460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89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4063749" y="2807460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4283882" y="225823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4257424" y="2807460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458381" y="2581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652056" y="2581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45732" y="2581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39407" y="2581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33082" y="258077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7" name="Line 68"/>
              <p:cNvSpPr>
                <a:spLocks noChangeAspect="1" noChangeShapeType="1"/>
              </p:cNvSpPr>
              <p:nvPr/>
            </p:nvSpPr>
            <p:spPr bwMode="auto">
              <a:xfrm>
                <a:off x="3676398" y="2807460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8" name="Line 69"/>
              <p:cNvSpPr>
                <a:spLocks noChangeAspect="1" noChangeShapeType="1"/>
              </p:cNvSpPr>
              <p:nvPr/>
            </p:nvSpPr>
            <p:spPr bwMode="auto">
              <a:xfrm>
                <a:off x="3870073" y="2807460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799" name="Line 70"/>
              <p:cNvSpPr>
                <a:spLocks noChangeAspect="1" noChangeShapeType="1"/>
              </p:cNvSpPr>
              <p:nvPr/>
            </p:nvSpPr>
            <p:spPr bwMode="auto">
              <a:xfrm>
                <a:off x="4063749" y="2807460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0" name="Line 71"/>
              <p:cNvSpPr>
                <a:spLocks noChangeAspect="1" noChangeShapeType="1"/>
              </p:cNvSpPr>
              <p:nvPr/>
            </p:nvSpPr>
            <p:spPr bwMode="auto">
              <a:xfrm>
                <a:off x="4257424" y="2806930"/>
                <a:ext cx="21696" cy="5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1" name="Line 72"/>
              <p:cNvSpPr>
                <a:spLocks noChangeAspect="1" noChangeShapeType="1"/>
              </p:cNvSpPr>
              <p:nvPr/>
            </p:nvSpPr>
            <p:spPr bwMode="auto">
              <a:xfrm>
                <a:off x="3337202" y="235515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2" name="Line 73"/>
              <p:cNvSpPr>
                <a:spLocks noChangeAspect="1" noChangeShapeType="1"/>
              </p:cNvSpPr>
              <p:nvPr/>
            </p:nvSpPr>
            <p:spPr bwMode="auto">
              <a:xfrm>
                <a:off x="3530877" y="235515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3" name="Line 74"/>
              <p:cNvSpPr>
                <a:spLocks noChangeAspect="1" noChangeShapeType="1"/>
              </p:cNvSpPr>
              <p:nvPr/>
            </p:nvSpPr>
            <p:spPr bwMode="auto">
              <a:xfrm>
                <a:off x="3724552" y="235515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4" name="Line 75"/>
              <p:cNvSpPr>
                <a:spLocks noChangeAspect="1" noChangeShapeType="1"/>
              </p:cNvSpPr>
              <p:nvPr/>
            </p:nvSpPr>
            <p:spPr bwMode="auto">
              <a:xfrm>
                <a:off x="3918757" y="235515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5" name="Line 76"/>
              <p:cNvSpPr>
                <a:spLocks noChangeAspect="1" noChangeShapeType="1"/>
              </p:cNvSpPr>
              <p:nvPr/>
            </p:nvSpPr>
            <p:spPr bwMode="auto">
              <a:xfrm>
                <a:off x="4112432" y="235515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6" name="Line 77"/>
              <p:cNvSpPr>
                <a:spLocks noChangeAspect="1" noChangeShapeType="1"/>
              </p:cNvSpPr>
              <p:nvPr/>
            </p:nvSpPr>
            <p:spPr bwMode="auto">
              <a:xfrm>
                <a:off x="4306107" y="2355154"/>
                <a:ext cx="23813" cy="2256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7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4090207" y="225823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8" name="Line 81"/>
              <p:cNvSpPr>
                <a:spLocks noChangeAspect="1" noChangeShapeType="1"/>
              </p:cNvSpPr>
              <p:nvPr/>
            </p:nvSpPr>
            <p:spPr bwMode="auto">
              <a:xfrm>
                <a:off x="4112432" y="2258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09" name="Line 82"/>
              <p:cNvSpPr>
                <a:spLocks noChangeAspect="1" noChangeShapeType="1"/>
              </p:cNvSpPr>
              <p:nvPr/>
            </p:nvSpPr>
            <p:spPr bwMode="auto">
              <a:xfrm>
                <a:off x="3918227" y="2258232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0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3896532" y="225823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1" name="Line 6"/>
              <p:cNvSpPr>
                <a:spLocks noChangeAspect="1" noChangeShapeType="1"/>
              </p:cNvSpPr>
              <p:nvPr/>
            </p:nvSpPr>
            <p:spPr bwMode="auto">
              <a:xfrm>
                <a:off x="4304524" y="22546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2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4740558" y="29008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3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04524" y="225468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4" name="Line 9"/>
              <p:cNvSpPr>
                <a:spLocks noChangeAspect="1" noChangeShapeType="1"/>
              </p:cNvSpPr>
              <p:nvPr/>
            </p:nvSpPr>
            <p:spPr bwMode="auto">
              <a:xfrm>
                <a:off x="4401362" y="225468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5" name="Line 10"/>
              <p:cNvSpPr>
                <a:spLocks noChangeAspect="1" noChangeShapeType="1"/>
              </p:cNvSpPr>
              <p:nvPr/>
            </p:nvSpPr>
            <p:spPr bwMode="auto">
              <a:xfrm>
                <a:off x="4498199" y="225468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6" name="Line 11"/>
              <p:cNvSpPr>
                <a:spLocks noChangeAspect="1" noChangeShapeType="1"/>
              </p:cNvSpPr>
              <p:nvPr/>
            </p:nvSpPr>
            <p:spPr bwMode="auto">
              <a:xfrm>
                <a:off x="4643720" y="290083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7" name="Line 12"/>
              <p:cNvSpPr>
                <a:spLocks noChangeAspect="1" noChangeShapeType="1"/>
              </p:cNvSpPr>
              <p:nvPr/>
            </p:nvSpPr>
            <p:spPr bwMode="auto">
              <a:xfrm>
                <a:off x="4740558" y="290083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8" name="Line 13"/>
              <p:cNvSpPr>
                <a:spLocks noChangeAspect="1" noChangeShapeType="1"/>
              </p:cNvSpPr>
              <p:nvPr/>
            </p:nvSpPr>
            <p:spPr bwMode="auto">
              <a:xfrm>
                <a:off x="4837396" y="290083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19" name="Line 14"/>
              <p:cNvSpPr>
                <a:spLocks noChangeAspect="1" noChangeShapeType="1"/>
              </p:cNvSpPr>
              <p:nvPr/>
            </p:nvSpPr>
            <p:spPr bwMode="auto">
              <a:xfrm>
                <a:off x="4595037" y="225468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691875" y="225468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1" name="Line 16"/>
              <p:cNvSpPr>
                <a:spLocks noChangeAspect="1" noChangeShapeType="1"/>
              </p:cNvSpPr>
              <p:nvPr/>
            </p:nvSpPr>
            <p:spPr bwMode="auto">
              <a:xfrm>
                <a:off x="4788712" y="225468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2" name="Line 17"/>
              <p:cNvSpPr>
                <a:spLocks noChangeAspect="1" noChangeShapeType="1"/>
              </p:cNvSpPr>
              <p:nvPr/>
            </p:nvSpPr>
            <p:spPr bwMode="auto">
              <a:xfrm>
                <a:off x="4885550" y="225468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3" name="Line 18"/>
              <p:cNvSpPr>
                <a:spLocks noChangeAspect="1" noChangeShapeType="1"/>
              </p:cNvSpPr>
              <p:nvPr/>
            </p:nvSpPr>
            <p:spPr bwMode="auto">
              <a:xfrm>
                <a:off x="4982388" y="225468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4" name="Line 19"/>
              <p:cNvSpPr>
                <a:spLocks noChangeAspect="1" noChangeShapeType="1"/>
              </p:cNvSpPr>
              <p:nvPr/>
            </p:nvSpPr>
            <p:spPr bwMode="auto">
              <a:xfrm>
                <a:off x="5079225" y="2254687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5" name="Line 20"/>
              <p:cNvSpPr>
                <a:spLocks noChangeAspect="1" noChangeShapeType="1"/>
              </p:cNvSpPr>
              <p:nvPr/>
            </p:nvSpPr>
            <p:spPr bwMode="auto">
              <a:xfrm>
                <a:off x="5176592" y="225468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6" name="Line 21"/>
              <p:cNvSpPr>
                <a:spLocks noChangeAspect="1" noChangeShapeType="1"/>
              </p:cNvSpPr>
              <p:nvPr/>
            </p:nvSpPr>
            <p:spPr bwMode="auto">
              <a:xfrm>
                <a:off x="5273430" y="225468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7" name="Line 22"/>
              <p:cNvSpPr>
                <a:spLocks noChangeAspect="1" noChangeShapeType="1"/>
              </p:cNvSpPr>
              <p:nvPr/>
            </p:nvSpPr>
            <p:spPr bwMode="auto">
              <a:xfrm>
                <a:off x="5370267" y="225468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8" name="Line 23"/>
              <p:cNvSpPr>
                <a:spLocks noChangeAspect="1" noChangeShapeType="1"/>
              </p:cNvSpPr>
              <p:nvPr/>
            </p:nvSpPr>
            <p:spPr bwMode="auto">
              <a:xfrm>
                <a:off x="5467105" y="225468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29" name="Line 24"/>
              <p:cNvSpPr>
                <a:spLocks noChangeAspect="1" noChangeShapeType="1"/>
              </p:cNvSpPr>
              <p:nvPr/>
            </p:nvSpPr>
            <p:spPr bwMode="auto">
              <a:xfrm>
                <a:off x="5563942" y="225468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0" name="Line 27"/>
              <p:cNvSpPr>
                <a:spLocks noChangeAspect="1" noChangeShapeType="1"/>
              </p:cNvSpPr>
              <p:nvPr/>
            </p:nvSpPr>
            <p:spPr bwMode="auto">
              <a:xfrm>
                <a:off x="4408770" y="235160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1" name="Line 28"/>
              <p:cNvSpPr>
                <a:spLocks noChangeAspect="1" noChangeShapeType="1"/>
              </p:cNvSpPr>
              <p:nvPr/>
            </p:nvSpPr>
            <p:spPr bwMode="auto">
              <a:xfrm>
                <a:off x="4450045" y="280391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2" name="Line 29"/>
              <p:cNvSpPr>
                <a:spLocks noChangeAspect="1" noChangeShapeType="1"/>
              </p:cNvSpPr>
              <p:nvPr/>
            </p:nvSpPr>
            <p:spPr bwMode="auto">
              <a:xfrm>
                <a:off x="4498199" y="22546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3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4353207" y="29008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4" name="Line 31"/>
              <p:cNvSpPr>
                <a:spLocks noChangeAspect="1" noChangeShapeType="1"/>
              </p:cNvSpPr>
              <p:nvPr/>
            </p:nvSpPr>
            <p:spPr bwMode="auto">
              <a:xfrm>
                <a:off x="4643720" y="280391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5" name="Line 32"/>
              <p:cNvSpPr>
                <a:spLocks noChangeAspect="1" noChangeShapeType="1"/>
              </p:cNvSpPr>
              <p:nvPr/>
            </p:nvSpPr>
            <p:spPr bwMode="auto">
              <a:xfrm>
                <a:off x="4602445" y="235160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6" name="Line 33"/>
              <p:cNvSpPr>
                <a:spLocks noChangeAspect="1" noChangeShapeType="1"/>
              </p:cNvSpPr>
              <p:nvPr/>
            </p:nvSpPr>
            <p:spPr bwMode="auto">
              <a:xfrm>
                <a:off x="4691875" y="22546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4546883" y="29008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8" name="Line 35"/>
              <p:cNvSpPr>
                <a:spLocks noChangeAspect="1" noChangeShapeType="1"/>
              </p:cNvSpPr>
              <p:nvPr/>
            </p:nvSpPr>
            <p:spPr bwMode="auto">
              <a:xfrm>
                <a:off x="4796121" y="235160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39" name="Line 36"/>
              <p:cNvSpPr>
                <a:spLocks noChangeAspect="1" noChangeShapeType="1"/>
              </p:cNvSpPr>
              <p:nvPr/>
            </p:nvSpPr>
            <p:spPr bwMode="auto">
              <a:xfrm>
                <a:off x="4859091" y="280391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0" name="Line 37"/>
              <p:cNvSpPr>
                <a:spLocks noChangeAspect="1" noChangeShapeType="1"/>
              </p:cNvSpPr>
              <p:nvPr/>
            </p:nvSpPr>
            <p:spPr bwMode="auto">
              <a:xfrm>
                <a:off x="4885550" y="22546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1" name="Line 38"/>
              <p:cNvSpPr>
                <a:spLocks noChangeAspect="1" noChangeShapeType="1"/>
              </p:cNvSpPr>
              <p:nvPr/>
            </p:nvSpPr>
            <p:spPr bwMode="auto">
              <a:xfrm>
                <a:off x="4989796" y="235160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2" name="Line 39"/>
              <p:cNvSpPr>
                <a:spLocks noChangeAspect="1" noChangeShapeType="1"/>
              </p:cNvSpPr>
              <p:nvPr/>
            </p:nvSpPr>
            <p:spPr bwMode="auto">
              <a:xfrm>
                <a:off x="5052767" y="280391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3" name="Line 40"/>
              <p:cNvSpPr>
                <a:spLocks noChangeAspect="1" noChangeShapeType="1"/>
              </p:cNvSpPr>
              <p:nvPr/>
            </p:nvSpPr>
            <p:spPr bwMode="auto">
              <a:xfrm>
                <a:off x="5183471" y="235160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4" name="Line 41"/>
              <p:cNvSpPr>
                <a:spLocks noChangeAspect="1" noChangeShapeType="1"/>
              </p:cNvSpPr>
              <p:nvPr/>
            </p:nvSpPr>
            <p:spPr bwMode="auto">
              <a:xfrm>
                <a:off x="5246442" y="280391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5" name="Line 42"/>
              <p:cNvSpPr>
                <a:spLocks noChangeAspect="1" noChangeShapeType="1"/>
              </p:cNvSpPr>
              <p:nvPr/>
            </p:nvSpPr>
            <p:spPr bwMode="auto">
              <a:xfrm>
                <a:off x="5377146" y="235160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6" name="Line 43"/>
              <p:cNvSpPr>
                <a:spLocks noChangeAspect="1" noChangeShapeType="1"/>
              </p:cNvSpPr>
              <p:nvPr/>
            </p:nvSpPr>
            <p:spPr bwMode="auto">
              <a:xfrm>
                <a:off x="5440117" y="280391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7" name="Line 46"/>
              <p:cNvSpPr>
                <a:spLocks noChangeAspect="1" noChangeShapeType="1"/>
              </p:cNvSpPr>
              <p:nvPr/>
            </p:nvSpPr>
            <p:spPr bwMode="auto">
              <a:xfrm>
                <a:off x="4934233" y="29008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8" name="Line 47"/>
              <p:cNvSpPr>
                <a:spLocks noChangeAspect="1" noChangeShapeType="1"/>
              </p:cNvSpPr>
              <p:nvPr/>
            </p:nvSpPr>
            <p:spPr bwMode="auto">
              <a:xfrm>
                <a:off x="5127908" y="290030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49" name="Line 48"/>
              <p:cNvSpPr>
                <a:spLocks noChangeAspect="1" noChangeShapeType="1"/>
              </p:cNvSpPr>
              <p:nvPr/>
            </p:nvSpPr>
            <p:spPr bwMode="auto">
              <a:xfrm>
                <a:off x="5321584" y="290030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0" name="Line 49"/>
              <p:cNvSpPr>
                <a:spLocks noChangeAspect="1" noChangeShapeType="1"/>
              </p:cNvSpPr>
              <p:nvPr/>
            </p:nvSpPr>
            <p:spPr bwMode="auto">
              <a:xfrm>
                <a:off x="5515259" y="290030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1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4450045" y="280391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2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4476504" y="225468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3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4670179" y="225468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4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4643720" y="280391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5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4863854" y="225468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6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4837396" y="280391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7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5031071" y="280391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8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5224746" y="280391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59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5444880" y="2254687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0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5418421" y="2803914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1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425703" y="257776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619379" y="257776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813054" y="257776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006729" y="257776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200404" y="257776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394080" y="257723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7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87755" y="2577232"/>
                <a:ext cx="24342" cy="22668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8" name="Line 68"/>
              <p:cNvSpPr>
                <a:spLocks noChangeAspect="1" noChangeShapeType="1"/>
              </p:cNvSpPr>
              <p:nvPr/>
            </p:nvSpPr>
            <p:spPr bwMode="auto">
              <a:xfrm>
                <a:off x="4837396" y="280391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69" name="Line 69"/>
              <p:cNvSpPr>
                <a:spLocks noChangeAspect="1" noChangeShapeType="1"/>
              </p:cNvSpPr>
              <p:nvPr/>
            </p:nvSpPr>
            <p:spPr bwMode="auto">
              <a:xfrm>
                <a:off x="5031071" y="280391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0" name="Line 70"/>
              <p:cNvSpPr>
                <a:spLocks noChangeAspect="1" noChangeShapeType="1"/>
              </p:cNvSpPr>
              <p:nvPr/>
            </p:nvSpPr>
            <p:spPr bwMode="auto">
              <a:xfrm>
                <a:off x="5224746" y="280391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1" name="Line 71"/>
              <p:cNvSpPr>
                <a:spLocks noChangeAspect="1" noChangeShapeType="1"/>
              </p:cNvSpPr>
              <p:nvPr/>
            </p:nvSpPr>
            <p:spPr bwMode="auto">
              <a:xfrm>
                <a:off x="5418421" y="2803385"/>
                <a:ext cx="21696" cy="5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2" name="Line 72"/>
              <p:cNvSpPr>
                <a:spLocks noChangeAspect="1" noChangeShapeType="1"/>
              </p:cNvSpPr>
              <p:nvPr/>
            </p:nvSpPr>
            <p:spPr bwMode="auto">
              <a:xfrm>
                <a:off x="4498199" y="235160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3" name="Line 73"/>
              <p:cNvSpPr>
                <a:spLocks noChangeAspect="1" noChangeShapeType="1"/>
              </p:cNvSpPr>
              <p:nvPr/>
            </p:nvSpPr>
            <p:spPr bwMode="auto">
              <a:xfrm>
                <a:off x="4691875" y="235160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4" name="Line 74"/>
              <p:cNvSpPr>
                <a:spLocks noChangeAspect="1" noChangeShapeType="1"/>
              </p:cNvSpPr>
              <p:nvPr/>
            </p:nvSpPr>
            <p:spPr bwMode="auto">
              <a:xfrm>
                <a:off x="4885550" y="235160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5" name="Line 75"/>
              <p:cNvSpPr>
                <a:spLocks noChangeAspect="1" noChangeShapeType="1"/>
              </p:cNvSpPr>
              <p:nvPr/>
            </p:nvSpPr>
            <p:spPr bwMode="auto">
              <a:xfrm>
                <a:off x="5079754" y="2351609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6" name="Line 76"/>
              <p:cNvSpPr>
                <a:spLocks noChangeAspect="1" noChangeShapeType="1"/>
              </p:cNvSpPr>
              <p:nvPr/>
            </p:nvSpPr>
            <p:spPr bwMode="auto">
              <a:xfrm>
                <a:off x="5273430" y="2351609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7" name="Line 77"/>
              <p:cNvSpPr>
                <a:spLocks noChangeAspect="1" noChangeShapeType="1"/>
              </p:cNvSpPr>
              <p:nvPr/>
            </p:nvSpPr>
            <p:spPr bwMode="auto">
              <a:xfrm>
                <a:off x="5467105" y="2351609"/>
                <a:ext cx="23813" cy="2256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5612097" y="2803914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79" name="Line 79"/>
              <p:cNvSpPr>
                <a:spLocks noChangeAspect="1" noChangeShapeType="1"/>
              </p:cNvSpPr>
              <p:nvPr/>
            </p:nvSpPr>
            <p:spPr bwMode="auto">
              <a:xfrm>
                <a:off x="5467105" y="22546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5251205" y="2254687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1" name="Line 81"/>
              <p:cNvSpPr>
                <a:spLocks noChangeAspect="1" noChangeShapeType="1"/>
              </p:cNvSpPr>
              <p:nvPr/>
            </p:nvSpPr>
            <p:spPr bwMode="auto">
              <a:xfrm>
                <a:off x="5273430" y="22546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2" name="Line 82"/>
              <p:cNvSpPr>
                <a:spLocks noChangeAspect="1" noChangeShapeType="1"/>
              </p:cNvSpPr>
              <p:nvPr/>
            </p:nvSpPr>
            <p:spPr bwMode="auto">
              <a:xfrm>
                <a:off x="5079225" y="2254687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5057529" y="225468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4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5902927" y="290057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5" name="Line 10"/>
              <p:cNvSpPr>
                <a:spLocks noChangeAspect="1" noChangeShapeType="1"/>
              </p:cNvSpPr>
              <p:nvPr/>
            </p:nvSpPr>
            <p:spPr bwMode="auto">
              <a:xfrm>
                <a:off x="5660568" y="225442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6" name="Line 11"/>
              <p:cNvSpPr>
                <a:spLocks noChangeAspect="1" noChangeShapeType="1"/>
              </p:cNvSpPr>
              <p:nvPr/>
            </p:nvSpPr>
            <p:spPr bwMode="auto">
              <a:xfrm>
                <a:off x="5806090" y="290057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7" name="Line 12"/>
              <p:cNvSpPr>
                <a:spLocks noChangeAspect="1" noChangeShapeType="1"/>
              </p:cNvSpPr>
              <p:nvPr/>
            </p:nvSpPr>
            <p:spPr bwMode="auto">
              <a:xfrm>
                <a:off x="5902927" y="290057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8" name="Line 13"/>
              <p:cNvSpPr>
                <a:spLocks noChangeAspect="1" noChangeShapeType="1"/>
              </p:cNvSpPr>
              <p:nvPr/>
            </p:nvSpPr>
            <p:spPr bwMode="auto">
              <a:xfrm>
                <a:off x="5999765" y="290057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89" name="Line 14"/>
              <p:cNvSpPr>
                <a:spLocks noChangeAspect="1" noChangeShapeType="1"/>
              </p:cNvSpPr>
              <p:nvPr/>
            </p:nvSpPr>
            <p:spPr bwMode="auto">
              <a:xfrm>
                <a:off x="5757406" y="225442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854244" y="225442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1" name="Line 16"/>
              <p:cNvSpPr>
                <a:spLocks noChangeAspect="1" noChangeShapeType="1"/>
              </p:cNvSpPr>
              <p:nvPr/>
            </p:nvSpPr>
            <p:spPr bwMode="auto">
              <a:xfrm>
                <a:off x="5951081" y="225442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2" name="Line 17"/>
              <p:cNvSpPr>
                <a:spLocks noChangeAspect="1" noChangeShapeType="1"/>
              </p:cNvSpPr>
              <p:nvPr/>
            </p:nvSpPr>
            <p:spPr bwMode="auto">
              <a:xfrm>
                <a:off x="6047919" y="225442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3" name="Line 18"/>
              <p:cNvSpPr>
                <a:spLocks noChangeAspect="1" noChangeShapeType="1"/>
              </p:cNvSpPr>
              <p:nvPr/>
            </p:nvSpPr>
            <p:spPr bwMode="auto">
              <a:xfrm>
                <a:off x="6144757" y="225442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4" name="Line 19"/>
              <p:cNvSpPr>
                <a:spLocks noChangeAspect="1" noChangeShapeType="1"/>
              </p:cNvSpPr>
              <p:nvPr/>
            </p:nvSpPr>
            <p:spPr bwMode="auto">
              <a:xfrm>
                <a:off x="6241594" y="2254422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5" name="Line 20"/>
              <p:cNvSpPr>
                <a:spLocks noChangeAspect="1" noChangeShapeType="1"/>
              </p:cNvSpPr>
              <p:nvPr/>
            </p:nvSpPr>
            <p:spPr bwMode="auto">
              <a:xfrm>
                <a:off x="6338961" y="225442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6" name="Line 21"/>
              <p:cNvSpPr>
                <a:spLocks noChangeAspect="1" noChangeShapeType="1"/>
              </p:cNvSpPr>
              <p:nvPr/>
            </p:nvSpPr>
            <p:spPr bwMode="auto">
              <a:xfrm>
                <a:off x="6435799" y="225442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7" name="Line 22"/>
              <p:cNvSpPr>
                <a:spLocks noChangeAspect="1" noChangeShapeType="1"/>
              </p:cNvSpPr>
              <p:nvPr/>
            </p:nvSpPr>
            <p:spPr bwMode="auto">
              <a:xfrm>
                <a:off x="6532636" y="225442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8" name="Line 27"/>
              <p:cNvSpPr>
                <a:spLocks noChangeAspect="1" noChangeShapeType="1"/>
              </p:cNvSpPr>
              <p:nvPr/>
            </p:nvSpPr>
            <p:spPr bwMode="auto">
              <a:xfrm>
                <a:off x="5571139" y="235134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899" name="Line 28"/>
              <p:cNvSpPr>
                <a:spLocks noChangeAspect="1" noChangeShapeType="1"/>
              </p:cNvSpPr>
              <p:nvPr/>
            </p:nvSpPr>
            <p:spPr bwMode="auto">
              <a:xfrm>
                <a:off x="5612414" y="280364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0" name="Line 29"/>
              <p:cNvSpPr>
                <a:spLocks noChangeAspect="1" noChangeShapeType="1"/>
              </p:cNvSpPr>
              <p:nvPr/>
            </p:nvSpPr>
            <p:spPr bwMode="auto">
              <a:xfrm>
                <a:off x="5660568" y="225442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1" name="Line 31"/>
              <p:cNvSpPr>
                <a:spLocks noChangeAspect="1" noChangeShapeType="1"/>
              </p:cNvSpPr>
              <p:nvPr/>
            </p:nvSpPr>
            <p:spPr bwMode="auto">
              <a:xfrm>
                <a:off x="5806090" y="280364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2" name="Line 32"/>
              <p:cNvSpPr>
                <a:spLocks noChangeAspect="1" noChangeShapeType="1"/>
              </p:cNvSpPr>
              <p:nvPr/>
            </p:nvSpPr>
            <p:spPr bwMode="auto">
              <a:xfrm>
                <a:off x="5764815" y="235134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3" name="Line 33"/>
              <p:cNvSpPr>
                <a:spLocks noChangeAspect="1" noChangeShapeType="1"/>
              </p:cNvSpPr>
              <p:nvPr/>
            </p:nvSpPr>
            <p:spPr bwMode="auto">
              <a:xfrm>
                <a:off x="5854244" y="225442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5709252" y="290057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5" name="Line 35"/>
              <p:cNvSpPr>
                <a:spLocks noChangeAspect="1" noChangeShapeType="1"/>
              </p:cNvSpPr>
              <p:nvPr/>
            </p:nvSpPr>
            <p:spPr bwMode="auto">
              <a:xfrm>
                <a:off x="5958490" y="235134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6" name="Line 36"/>
              <p:cNvSpPr>
                <a:spLocks noChangeAspect="1" noChangeShapeType="1"/>
              </p:cNvSpPr>
              <p:nvPr/>
            </p:nvSpPr>
            <p:spPr bwMode="auto">
              <a:xfrm>
                <a:off x="6021461" y="280364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7" name="Line 37"/>
              <p:cNvSpPr>
                <a:spLocks noChangeAspect="1" noChangeShapeType="1"/>
              </p:cNvSpPr>
              <p:nvPr/>
            </p:nvSpPr>
            <p:spPr bwMode="auto">
              <a:xfrm>
                <a:off x="6047919" y="225442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8" name="Line 38"/>
              <p:cNvSpPr>
                <a:spLocks noChangeAspect="1" noChangeShapeType="1"/>
              </p:cNvSpPr>
              <p:nvPr/>
            </p:nvSpPr>
            <p:spPr bwMode="auto">
              <a:xfrm>
                <a:off x="6152165" y="235134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09" name="Line 39"/>
              <p:cNvSpPr>
                <a:spLocks noChangeAspect="1" noChangeShapeType="1"/>
              </p:cNvSpPr>
              <p:nvPr/>
            </p:nvSpPr>
            <p:spPr bwMode="auto">
              <a:xfrm>
                <a:off x="6215136" y="280364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0" name="Line 40"/>
              <p:cNvSpPr>
                <a:spLocks noChangeAspect="1" noChangeShapeType="1"/>
              </p:cNvSpPr>
              <p:nvPr/>
            </p:nvSpPr>
            <p:spPr bwMode="auto">
              <a:xfrm>
                <a:off x="6345840" y="235134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1" name="Line 41"/>
              <p:cNvSpPr>
                <a:spLocks noChangeAspect="1" noChangeShapeType="1"/>
              </p:cNvSpPr>
              <p:nvPr/>
            </p:nvSpPr>
            <p:spPr bwMode="auto">
              <a:xfrm>
                <a:off x="6408811" y="280364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2" name="Line 46"/>
              <p:cNvSpPr>
                <a:spLocks noChangeAspect="1" noChangeShapeType="1"/>
              </p:cNvSpPr>
              <p:nvPr/>
            </p:nvSpPr>
            <p:spPr bwMode="auto">
              <a:xfrm>
                <a:off x="6096602" y="290057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3" name="Line 47"/>
              <p:cNvSpPr>
                <a:spLocks noChangeAspect="1" noChangeShapeType="1"/>
              </p:cNvSpPr>
              <p:nvPr/>
            </p:nvSpPr>
            <p:spPr bwMode="auto">
              <a:xfrm>
                <a:off x="6290278" y="290004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4" name="Line 48"/>
              <p:cNvSpPr>
                <a:spLocks noChangeAspect="1" noChangeShapeType="1"/>
              </p:cNvSpPr>
              <p:nvPr/>
            </p:nvSpPr>
            <p:spPr bwMode="auto">
              <a:xfrm>
                <a:off x="6483953" y="290004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5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5638873" y="225442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6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5832548" y="225442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7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5806090" y="280364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6026223" y="225442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1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5999765" y="280364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6193440" y="280364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1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6387115" y="280364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2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6580791" y="2803649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781748" y="257749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4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75423" y="257749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5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169098" y="257749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6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362774" y="257749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7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556449" y="257696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8" name="Line 68"/>
              <p:cNvSpPr>
                <a:spLocks noChangeAspect="1" noChangeShapeType="1"/>
              </p:cNvSpPr>
              <p:nvPr/>
            </p:nvSpPr>
            <p:spPr bwMode="auto">
              <a:xfrm>
                <a:off x="5999765" y="280364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29" name="Line 69"/>
              <p:cNvSpPr>
                <a:spLocks noChangeAspect="1" noChangeShapeType="1"/>
              </p:cNvSpPr>
              <p:nvPr/>
            </p:nvSpPr>
            <p:spPr bwMode="auto">
              <a:xfrm>
                <a:off x="6193440" y="280364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0" name="Line 70"/>
              <p:cNvSpPr>
                <a:spLocks noChangeAspect="1" noChangeShapeType="1"/>
              </p:cNvSpPr>
              <p:nvPr/>
            </p:nvSpPr>
            <p:spPr bwMode="auto">
              <a:xfrm>
                <a:off x="6387115" y="280364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1" name="Line 72"/>
              <p:cNvSpPr>
                <a:spLocks noChangeAspect="1" noChangeShapeType="1"/>
              </p:cNvSpPr>
              <p:nvPr/>
            </p:nvSpPr>
            <p:spPr bwMode="auto">
              <a:xfrm>
                <a:off x="5660568" y="235134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2" name="Line 73"/>
              <p:cNvSpPr>
                <a:spLocks noChangeAspect="1" noChangeShapeType="1"/>
              </p:cNvSpPr>
              <p:nvPr/>
            </p:nvSpPr>
            <p:spPr bwMode="auto">
              <a:xfrm>
                <a:off x="5854244" y="235134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3" name="Line 74"/>
              <p:cNvSpPr>
                <a:spLocks noChangeAspect="1" noChangeShapeType="1"/>
              </p:cNvSpPr>
              <p:nvPr/>
            </p:nvSpPr>
            <p:spPr bwMode="auto">
              <a:xfrm>
                <a:off x="6047919" y="235134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4" name="Line 75"/>
              <p:cNvSpPr>
                <a:spLocks noChangeAspect="1" noChangeShapeType="1"/>
              </p:cNvSpPr>
              <p:nvPr/>
            </p:nvSpPr>
            <p:spPr bwMode="auto">
              <a:xfrm>
                <a:off x="6242124" y="235134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5" name="Line 76"/>
              <p:cNvSpPr>
                <a:spLocks noChangeAspect="1" noChangeShapeType="1"/>
              </p:cNvSpPr>
              <p:nvPr/>
            </p:nvSpPr>
            <p:spPr bwMode="auto">
              <a:xfrm>
                <a:off x="6435799" y="235134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6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6413574" y="225442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7" name="Line 81"/>
              <p:cNvSpPr>
                <a:spLocks noChangeAspect="1" noChangeShapeType="1"/>
              </p:cNvSpPr>
              <p:nvPr/>
            </p:nvSpPr>
            <p:spPr bwMode="auto">
              <a:xfrm>
                <a:off x="6435799" y="225442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8" name="Line 82"/>
              <p:cNvSpPr>
                <a:spLocks noChangeAspect="1" noChangeShapeType="1"/>
              </p:cNvSpPr>
              <p:nvPr/>
            </p:nvSpPr>
            <p:spPr bwMode="auto">
              <a:xfrm>
                <a:off x="6241594" y="2254422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39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6219898" y="225442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0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6872208" y="28989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1" name="Line 10"/>
              <p:cNvSpPr>
                <a:spLocks noChangeAspect="1" noChangeShapeType="1"/>
              </p:cNvSpPr>
              <p:nvPr/>
            </p:nvSpPr>
            <p:spPr bwMode="auto">
              <a:xfrm>
                <a:off x="6629850" y="225283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2" name="Line 11"/>
              <p:cNvSpPr>
                <a:spLocks noChangeAspect="1" noChangeShapeType="1"/>
              </p:cNvSpPr>
              <p:nvPr/>
            </p:nvSpPr>
            <p:spPr bwMode="auto">
              <a:xfrm>
                <a:off x="6775371" y="289898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3" name="Line 12"/>
              <p:cNvSpPr>
                <a:spLocks noChangeAspect="1" noChangeShapeType="1"/>
              </p:cNvSpPr>
              <p:nvPr/>
            </p:nvSpPr>
            <p:spPr bwMode="auto">
              <a:xfrm>
                <a:off x="6872208" y="289898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4" name="Line 13"/>
              <p:cNvSpPr>
                <a:spLocks noChangeAspect="1" noChangeShapeType="1"/>
              </p:cNvSpPr>
              <p:nvPr/>
            </p:nvSpPr>
            <p:spPr bwMode="auto">
              <a:xfrm>
                <a:off x="6969046" y="289898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5" name="Line 14"/>
              <p:cNvSpPr>
                <a:spLocks noChangeAspect="1" noChangeShapeType="1"/>
              </p:cNvSpPr>
              <p:nvPr/>
            </p:nvSpPr>
            <p:spPr bwMode="auto">
              <a:xfrm>
                <a:off x="6726687" y="225283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6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823525" y="225283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7" name="Line 16"/>
              <p:cNvSpPr>
                <a:spLocks noChangeAspect="1" noChangeShapeType="1"/>
              </p:cNvSpPr>
              <p:nvPr/>
            </p:nvSpPr>
            <p:spPr bwMode="auto">
              <a:xfrm>
                <a:off x="6920363" y="225283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8" name="Line 17"/>
              <p:cNvSpPr>
                <a:spLocks noChangeAspect="1" noChangeShapeType="1"/>
              </p:cNvSpPr>
              <p:nvPr/>
            </p:nvSpPr>
            <p:spPr bwMode="auto">
              <a:xfrm>
                <a:off x="7017200" y="225283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49" name="Line 18"/>
              <p:cNvSpPr>
                <a:spLocks noChangeAspect="1" noChangeShapeType="1"/>
              </p:cNvSpPr>
              <p:nvPr/>
            </p:nvSpPr>
            <p:spPr bwMode="auto">
              <a:xfrm>
                <a:off x="7114038" y="225283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0" name="Line 19"/>
              <p:cNvSpPr>
                <a:spLocks noChangeAspect="1" noChangeShapeType="1"/>
              </p:cNvSpPr>
              <p:nvPr/>
            </p:nvSpPr>
            <p:spPr bwMode="auto">
              <a:xfrm>
                <a:off x="7210875" y="2252837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1" name="Line 20"/>
              <p:cNvSpPr>
                <a:spLocks noChangeAspect="1" noChangeShapeType="1"/>
              </p:cNvSpPr>
              <p:nvPr/>
            </p:nvSpPr>
            <p:spPr bwMode="auto">
              <a:xfrm>
                <a:off x="7308242" y="225283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2" name="Line 21"/>
              <p:cNvSpPr>
                <a:spLocks noChangeAspect="1" noChangeShapeType="1"/>
              </p:cNvSpPr>
              <p:nvPr/>
            </p:nvSpPr>
            <p:spPr bwMode="auto">
              <a:xfrm>
                <a:off x="7405080" y="225283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3" name="Line 22"/>
              <p:cNvSpPr>
                <a:spLocks noChangeAspect="1" noChangeShapeType="1"/>
              </p:cNvSpPr>
              <p:nvPr/>
            </p:nvSpPr>
            <p:spPr bwMode="auto">
              <a:xfrm>
                <a:off x="7501917" y="225283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4" name="Line 27"/>
              <p:cNvSpPr>
                <a:spLocks noChangeAspect="1" noChangeShapeType="1"/>
              </p:cNvSpPr>
              <p:nvPr/>
            </p:nvSpPr>
            <p:spPr bwMode="auto">
              <a:xfrm>
                <a:off x="6540421" y="234975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5" name="Line 28"/>
              <p:cNvSpPr>
                <a:spLocks noChangeAspect="1" noChangeShapeType="1"/>
              </p:cNvSpPr>
              <p:nvPr/>
            </p:nvSpPr>
            <p:spPr bwMode="auto">
              <a:xfrm>
                <a:off x="6581696" y="2802065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6" name="Line 29"/>
              <p:cNvSpPr>
                <a:spLocks noChangeAspect="1" noChangeShapeType="1"/>
              </p:cNvSpPr>
              <p:nvPr/>
            </p:nvSpPr>
            <p:spPr bwMode="auto">
              <a:xfrm>
                <a:off x="6629850" y="22528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7" name="Line 31"/>
              <p:cNvSpPr>
                <a:spLocks noChangeAspect="1" noChangeShapeType="1"/>
              </p:cNvSpPr>
              <p:nvPr/>
            </p:nvSpPr>
            <p:spPr bwMode="auto">
              <a:xfrm>
                <a:off x="6775371" y="2802065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8" name="Line 32"/>
              <p:cNvSpPr>
                <a:spLocks noChangeAspect="1" noChangeShapeType="1"/>
              </p:cNvSpPr>
              <p:nvPr/>
            </p:nvSpPr>
            <p:spPr bwMode="auto">
              <a:xfrm>
                <a:off x="6734096" y="234975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59" name="Line 33"/>
              <p:cNvSpPr>
                <a:spLocks noChangeAspect="1" noChangeShapeType="1"/>
              </p:cNvSpPr>
              <p:nvPr/>
            </p:nvSpPr>
            <p:spPr bwMode="auto">
              <a:xfrm>
                <a:off x="6823525" y="22528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0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6678533" y="28989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1" name="Line 35"/>
              <p:cNvSpPr>
                <a:spLocks noChangeAspect="1" noChangeShapeType="1"/>
              </p:cNvSpPr>
              <p:nvPr/>
            </p:nvSpPr>
            <p:spPr bwMode="auto">
              <a:xfrm>
                <a:off x="6927771" y="234975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2" name="Line 36"/>
              <p:cNvSpPr>
                <a:spLocks noChangeAspect="1" noChangeShapeType="1"/>
              </p:cNvSpPr>
              <p:nvPr/>
            </p:nvSpPr>
            <p:spPr bwMode="auto">
              <a:xfrm>
                <a:off x="6990742" y="2802065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3" name="Line 37"/>
              <p:cNvSpPr>
                <a:spLocks noChangeAspect="1" noChangeShapeType="1"/>
              </p:cNvSpPr>
              <p:nvPr/>
            </p:nvSpPr>
            <p:spPr bwMode="auto">
              <a:xfrm>
                <a:off x="7017200" y="22528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4" name="Line 38"/>
              <p:cNvSpPr>
                <a:spLocks noChangeAspect="1" noChangeShapeType="1"/>
              </p:cNvSpPr>
              <p:nvPr/>
            </p:nvSpPr>
            <p:spPr bwMode="auto">
              <a:xfrm>
                <a:off x="7121446" y="234975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5" name="Line 39"/>
              <p:cNvSpPr>
                <a:spLocks noChangeAspect="1" noChangeShapeType="1"/>
              </p:cNvSpPr>
              <p:nvPr/>
            </p:nvSpPr>
            <p:spPr bwMode="auto">
              <a:xfrm>
                <a:off x="7184417" y="2802065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6" name="Line 40"/>
              <p:cNvSpPr>
                <a:spLocks noChangeAspect="1" noChangeShapeType="1"/>
              </p:cNvSpPr>
              <p:nvPr/>
            </p:nvSpPr>
            <p:spPr bwMode="auto">
              <a:xfrm>
                <a:off x="7315122" y="234975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7" name="Line 41"/>
              <p:cNvSpPr>
                <a:spLocks noChangeAspect="1" noChangeShapeType="1"/>
              </p:cNvSpPr>
              <p:nvPr/>
            </p:nvSpPr>
            <p:spPr bwMode="auto">
              <a:xfrm>
                <a:off x="7378092" y="2802065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8" name="Line 42"/>
              <p:cNvSpPr>
                <a:spLocks noChangeAspect="1" noChangeShapeType="1"/>
              </p:cNvSpPr>
              <p:nvPr/>
            </p:nvSpPr>
            <p:spPr bwMode="auto">
              <a:xfrm>
                <a:off x="7508797" y="234975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69" name="Line 43"/>
              <p:cNvSpPr>
                <a:spLocks noChangeAspect="1" noChangeShapeType="1"/>
              </p:cNvSpPr>
              <p:nvPr/>
            </p:nvSpPr>
            <p:spPr bwMode="auto">
              <a:xfrm>
                <a:off x="7571768" y="2802065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0" name="Line 46"/>
              <p:cNvSpPr>
                <a:spLocks noChangeAspect="1" noChangeShapeType="1"/>
              </p:cNvSpPr>
              <p:nvPr/>
            </p:nvSpPr>
            <p:spPr bwMode="auto">
              <a:xfrm>
                <a:off x="7065884" y="28989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1" name="Line 47"/>
              <p:cNvSpPr>
                <a:spLocks noChangeAspect="1" noChangeShapeType="1"/>
              </p:cNvSpPr>
              <p:nvPr/>
            </p:nvSpPr>
            <p:spPr bwMode="auto">
              <a:xfrm>
                <a:off x="7259559" y="2898458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2" name="Line 48"/>
              <p:cNvSpPr>
                <a:spLocks noChangeAspect="1" noChangeShapeType="1"/>
              </p:cNvSpPr>
              <p:nvPr/>
            </p:nvSpPr>
            <p:spPr bwMode="auto">
              <a:xfrm>
                <a:off x="7453234" y="2898458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6608154" y="225283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6801829" y="225283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6775371" y="2802065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6995504" y="225283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7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6969046" y="2802065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8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162721" y="2802065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79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7356397" y="2802065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7576530" y="2252837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7550072" y="2802065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51029" y="257591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944704" y="257591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138380" y="257591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332055" y="257591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25730" y="257538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7" name="Line 68"/>
              <p:cNvSpPr>
                <a:spLocks noChangeAspect="1" noChangeShapeType="1"/>
              </p:cNvSpPr>
              <p:nvPr/>
            </p:nvSpPr>
            <p:spPr bwMode="auto">
              <a:xfrm>
                <a:off x="6969046" y="2802065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8" name="Line 69"/>
              <p:cNvSpPr>
                <a:spLocks noChangeAspect="1" noChangeShapeType="1"/>
              </p:cNvSpPr>
              <p:nvPr/>
            </p:nvSpPr>
            <p:spPr bwMode="auto">
              <a:xfrm>
                <a:off x="7162721" y="2802065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89" name="Line 70"/>
              <p:cNvSpPr>
                <a:spLocks noChangeAspect="1" noChangeShapeType="1"/>
              </p:cNvSpPr>
              <p:nvPr/>
            </p:nvSpPr>
            <p:spPr bwMode="auto">
              <a:xfrm>
                <a:off x="7356397" y="2802065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0" name="Line 71"/>
              <p:cNvSpPr>
                <a:spLocks noChangeAspect="1" noChangeShapeType="1"/>
              </p:cNvSpPr>
              <p:nvPr/>
            </p:nvSpPr>
            <p:spPr bwMode="auto">
              <a:xfrm>
                <a:off x="7550072" y="2801535"/>
                <a:ext cx="21696" cy="5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1" name="Line 72"/>
              <p:cNvSpPr>
                <a:spLocks noChangeAspect="1" noChangeShapeType="1"/>
              </p:cNvSpPr>
              <p:nvPr/>
            </p:nvSpPr>
            <p:spPr bwMode="auto">
              <a:xfrm>
                <a:off x="6629850" y="234975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2" name="Line 73"/>
              <p:cNvSpPr>
                <a:spLocks noChangeAspect="1" noChangeShapeType="1"/>
              </p:cNvSpPr>
              <p:nvPr/>
            </p:nvSpPr>
            <p:spPr bwMode="auto">
              <a:xfrm>
                <a:off x="6823525" y="234975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3" name="Line 74"/>
              <p:cNvSpPr>
                <a:spLocks noChangeAspect="1" noChangeShapeType="1"/>
              </p:cNvSpPr>
              <p:nvPr/>
            </p:nvSpPr>
            <p:spPr bwMode="auto">
              <a:xfrm>
                <a:off x="7017200" y="234975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4" name="Line 75"/>
              <p:cNvSpPr>
                <a:spLocks noChangeAspect="1" noChangeShapeType="1"/>
              </p:cNvSpPr>
              <p:nvPr/>
            </p:nvSpPr>
            <p:spPr bwMode="auto">
              <a:xfrm>
                <a:off x="7211405" y="2349759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5" name="Line 76"/>
              <p:cNvSpPr>
                <a:spLocks noChangeAspect="1" noChangeShapeType="1"/>
              </p:cNvSpPr>
              <p:nvPr/>
            </p:nvSpPr>
            <p:spPr bwMode="auto">
              <a:xfrm>
                <a:off x="7405080" y="2349759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6" name="Line 77"/>
              <p:cNvSpPr>
                <a:spLocks noChangeAspect="1" noChangeShapeType="1"/>
              </p:cNvSpPr>
              <p:nvPr/>
            </p:nvSpPr>
            <p:spPr bwMode="auto">
              <a:xfrm>
                <a:off x="7598755" y="2349759"/>
                <a:ext cx="23813" cy="2256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7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7382855" y="2252837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8" name="Line 81"/>
              <p:cNvSpPr>
                <a:spLocks noChangeAspect="1" noChangeShapeType="1"/>
              </p:cNvSpPr>
              <p:nvPr/>
            </p:nvSpPr>
            <p:spPr bwMode="auto">
              <a:xfrm>
                <a:off x="7405080" y="225283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1999" name="Line 82"/>
              <p:cNvSpPr>
                <a:spLocks noChangeAspect="1" noChangeShapeType="1"/>
              </p:cNvSpPr>
              <p:nvPr/>
            </p:nvSpPr>
            <p:spPr bwMode="auto">
              <a:xfrm>
                <a:off x="7210875" y="2252837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0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7189180" y="225283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1" name="Line 6"/>
              <p:cNvSpPr>
                <a:spLocks noChangeAspect="1" noChangeShapeType="1"/>
              </p:cNvSpPr>
              <p:nvPr/>
            </p:nvSpPr>
            <p:spPr bwMode="auto">
              <a:xfrm>
                <a:off x="7598866" y="2253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2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8034900" y="2899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3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598866" y="2253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4" name="Line 9"/>
              <p:cNvSpPr>
                <a:spLocks noChangeAspect="1" noChangeShapeType="1"/>
              </p:cNvSpPr>
              <p:nvPr/>
            </p:nvSpPr>
            <p:spPr bwMode="auto">
              <a:xfrm>
                <a:off x="7695704" y="2253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5" name="Line 10"/>
              <p:cNvSpPr>
                <a:spLocks noChangeAspect="1" noChangeShapeType="1"/>
              </p:cNvSpPr>
              <p:nvPr/>
            </p:nvSpPr>
            <p:spPr bwMode="auto">
              <a:xfrm>
                <a:off x="7792541" y="2253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6" name="Line 11"/>
              <p:cNvSpPr>
                <a:spLocks noChangeAspect="1" noChangeShapeType="1"/>
              </p:cNvSpPr>
              <p:nvPr/>
            </p:nvSpPr>
            <p:spPr bwMode="auto">
              <a:xfrm>
                <a:off x="7938062" y="289938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7" name="Line 12"/>
              <p:cNvSpPr>
                <a:spLocks noChangeAspect="1" noChangeShapeType="1"/>
              </p:cNvSpPr>
              <p:nvPr/>
            </p:nvSpPr>
            <p:spPr bwMode="auto">
              <a:xfrm>
                <a:off x="8034900" y="289938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8" name="Line 13"/>
              <p:cNvSpPr>
                <a:spLocks noChangeAspect="1" noChangeShapeType="1"/>
              </p:cNvSpPr>
              <p:nvPr/>
            </p:nvSpPr>
            <p:spPr bwMode="auto">
              <a:xfrm>
                <a:off x="8131738" y="289938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09" name="Line 14"/>
              <p:cNvSpPr>
                <a:spLocks noChangeAspect="1" noChangeShapeType="1"/>
              </p:cNvSpPr>
              <p:nvPr/>
            </p:nvSpPr>
            <p:spPr bwMode="auto">
              <a:xfrm>
                <a:off x="7889379" y="2253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86217" y="2253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1" name="Line 16"/>
              <p:cNvSpPr>
                <a:spLocks noChangeAspect="1" noChangeShapeType="1"/>
              </p:cNvSpPr>
              <p:nvPr/>
            </p:nvSpPr>
            <p:spPr bwMode="auto">
              <a:xfrm>
                <a:off x="8083054" y="2253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2" name="Line 17"/>
              <p:cNvSpPr>
                <a:spLocks noChangeAspect="1" noChangeShapeType="1"/>
              </p:cNvSpPr>
              <p:nvPr/>
            </p:nvSpPr>
            <p:spPr bwMode="auto">
              <a:xfrm>
                <a:off x="8179892" y="2253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3" name="Line 18"/>
              <p:cNvSpPr>
                <a:spLocks noChangeAspect="1" noChangeShapeType="1"/>
              </p:cNvSpPr>
              <p:nvPr/>
            </p:nvSpPr>
            <p:spPr bwMode="auto">
              <a:xfrm>
                <a:off x="8276730" y="225323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4" name="Line 19"/>
              <p:cNvSpPr>
                <a:spLocks noChangeAspect="1" noChangeShapeType="1"/>
              </p:cNvSpPr>
              <p:nvPr/>
            </p:nvSpPr>
            <p:spPr bwMode="auto">
              <a:xfrm>
                <a:off x="8373567" y="2253232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5" name="Line 20"/>
              <p:cNvSpPr>
                <a:spLocks noChangeAspect="1" noChangeShapeType="1"/>
              </p:cNvSpPr>
              <p:nvPr/>
            </p:nvSpPr>
            <p:spPr bwMode="auto">
              <a:xfrm>
                <a:off x="8470934" y="225323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6" name="Line 21"/>
              <p:cNvSpPr>
                <a:spLocks noChangeAspect="1" noChangeShapeType="1"/>
              </p:cNvSpPr>
              <p:nvPr/>
            </p:nvSpPr>
            <p:spPr bwMode="auto">
              <a:xfrm>
                <a:off x="8567772" y="225323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7" name="Line 22"/>
              <p:cNvSpPr>
                <a:spLocks noChangeAspect="1" noChangeShapeType="1"/>
              </p:cNvSpPr>
              <p:nvPr/>
            </p:nvSpPr>
            <p:spPr bwMode="auto">
              <a:xfrm>
                <a:off x="8664609" y="225323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8" name="Line 23"/>
              <p:cNvSpPr>
                <a:spLocks noChangeAspect="1" noChangeShapeType="1"/>
              </p:cNvSpPr>
              <p:nvPr/>
            </p:nvSpPr>
            <p:spPr bwMode="auto">
              <a:xfrm>
                <a:off x="8761447" y="225323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19" name="Line 24"/>
              <p:cNvSpPr>
                <a:spLocks noChangeAspect="1" noChangeShapeType="1"/>
              </p:cNvSpPr>
              <p:nvPr/>
            </p:nvSpPr>
            <p:spPr bwMode="auto">
              <a:xfrm>
                <a:off x="8858284" y="225323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0" name="Line 27"/>
              <p:cNvSpPr>
                <a:spLocks noChangeAspect="1" noChangeShapeType="1"/>
              </p:cNvSpPr>
              <p:nvPr/>
            </p:nvSpPr>
            <p:spPr bwMode="auto">
              <a:xfrm>
                <a:off x="7703112" y="235015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1" name="Line 28"/>
              <p:cNvSpPr>
                <a:spLocks noChangeAspect="1" noChangeShapeType="1"/>
              </p:cNvSpPr>
              <p:nvPr/>
            </p:nvSpPr>
            <p:spPr bwMode="auto">
              <a:xfrm>
                <a:off x="7744387" y="280245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2" name="Line 29"/>
              <p:cNvSpPr>
                <a:spLocks noChangeAspect="1" noChangeShapeType="1"/>
              </p:cNvSpPr>
              <p:nvPr/>
            </p:nvSpPr>
            <p:spPr bwMode="auto">
              <a:xfrm>
                <a:off x="7792541" y="2253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3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647549" y="2899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4" name="Line 31"/>
              <p:cNvSpPr>
                <a:spLocks noChangeAspect="1" noChangeShapeType="1"/>
              </p:cNvSpPr>
              <p:nvPr/>
            </p:nvSpPr>
            <p:spPr bwMode="auto">
              <a:xfrm>
                <a:off x="7938062" y="280245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5" name="Line 32"/>
              <p:cNvSpPr>
                <a:spLocks noChangeAspect="1" noChangeShapeType="1"/>
              </p:cNvSpPr>
              <p:nvPr/>
            </p:nvSpPr>
            <p:spPr bwMode="auto">
              <a:xfrm>
                <a:off x="7896787" y="235015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6" name="Line 33"/>
              <p:cNvSpPr>
                <a:spLocks noChangeAspect="1" noChangeShapeType="1"/>
              </p:cNvSpPr>
              <p:nvPr/>
            </p:nvSpPr>
            <p:spPr bwMode="auto">
              <a:xfrm>
                <a:off x="7986217" y="2253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7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7841225" y="2899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8" name="Line 35"/>
              <p:cNvSpPr>
                <a:spLocks noChangeAspect="1" noChangeShapeType="1"/>
              </p:cNvSpPr>
              <p:nvPr/>
            </p:nvSpPr>
            <p:spPr bwMode="auto">
              <a:xfrm>
                <a:off x="8090463" y="235015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29" name="Line 36"/>
              <p:cNvSpPr>
                <a:spLocks noChangeAspect="1" noChangeShapeType="1"/>
              </p:cNvSpPr>
              <p:nvPr/>
            </p:nvSpPr>
            <p:spPr bwMode="auto">
              <a:xfrm>
                <a:off x="8153433" y="280245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0" name="Line 37"/>
              <p:cNvSpPr>
                <a:spLocks noChangeAspect="1" noChangeShapeType="1"/>
              </p:cNvSpPr>
              <p:nvPr/>
            </p:nvSpPr>
            <p:spPr bwMode="auto">
              <a:xfrm>
                <a:off x="8179892" y="2253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1" name="Line 38"/>
              <p:cNvSpPr>
                <a:spLocks noChangeAspect="1" noChangeShapeType="1"/>
              </p:cNvSpPr>
              <p:nvPr/>
            </p:nvSpPr>
            <p:spPr bwMode="auto">
              <a:xfrm>
                <a:off x="8284138" y="235015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2" name="Line 39"/>
              <p:cNvSpPr>
                <a:spLocks noChangeAspect="1" noChangeShapeType="1"/>
              </p:cNvSpPr>
              <p:nvPr/>
            </p:nvSpPr>
            <p:spPr bwMode="auto">
              <a:xfrm>
                <a:off x="8347109" y="280245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3" name="Line 40"/>
              <p:cNvSpPr>
                <a:spLocks noChangeAspect="1" noChangeShapeType="1"/>
              </p:cNvSpPr>
              <p:nvPr/>
            </p:nvSpPr>
            <p:spPr bwMode="auto">
              <a:xfrm>
                <a:off x="8477813" y="235015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4" name="Line 41"/>
              <p:cNvSpPr>
                <a:spLocks noChangeAspect="1" noChangeShapeType="1"/>
              </p:cNvSpPr>
              <p:nvPr/>
            </p:nvSpPr>
            <p:spPr bwMode="auto">
              <a:xfrm>
                <a:off x="8540784" y="280245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5" name="Line 42"/>
              <p:cNvSpPr>
                <a:spLocks noChangeAspect="1" noChangeShapeType="1"/>
              </p:cNvSpPr>
              <p:nvPr/>
            </p:nvSpPr>
            <p:spPr bwMode="auto">
              <a:xfrm>
                <a:off x="8671488" y="235015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6" name="Line 43"/>
              <p:cNvSpPr>
                <a:spLocks noChangeAspect="1" noChangeShapeType="1"/>
              </p:cNvSpPr>
              <p:nvPr/>
            </p:nvSpPr>
            <p:spPr bwMode="auto">
              <a:xfrm>
                <a:off x="8734459" y="2802459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7" name="Line 46"/>
              <p:cNvSpPr>
                <a:spLocks noChangeAspect="1" noChangeShapeType="1"/>
              </p:cNvSpPr>
              <p:nvPr/>
            </p:nvSpPr>
            <p:spPr bwMode="auto">
              <a:xfrm>
                <a:off x="8228575" y="2899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8" name="Line 47"/>
              <p:cNvSpPr>
                <a:spLocks noChangeAspect="1" noChangeShapeType="1"/>
              </p:cNvSpPr>
              <p:nvPr/>
            </p:nvSpPr>
            <p:spPr bwMode="auto">
              <a:xfrm>
                <a:off x="8422250" y="289885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39" name="Line 48"/>
              <p:cNvSpPr>
                <a:spLocks noChangeAspect="1" noChangeShapeType="1"/>
              </p:cNvSpPr>
              <p:nvPr/>
            </p:nvSpPr>
            <p:spPr bwMode="auto">
              <a:xfrm>
                <a:off x="8615926" y="289885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0" name="Line 49"/>
              <p:cNvSpPr>
                <a:spLocks noChangeAspect="1" noChangeShapeType="1"/>
              </p:cNvSpPr>
              <p:nvPr/>
            </p:nvSpPr>
            <p:spPr bwMode="auto">
              <a:xfrm>
                <a:off x="8809601" y="289885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1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7744387" y="280245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2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7770846" y="225323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3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7964521" y="225323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4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938062" y="280245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5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8158196" y="225323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6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8131738" y="280245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7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8325413" y="280245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8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8519088" y="2802459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49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8739222" y="225323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0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8712763" y="2802459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1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720045" y="2576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13721" y="2576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107396" y="2576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301071" y="2576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494746" y="257630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688422" y="257577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7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882097" y="2575777"/>
                <a:ext cx="24342" cy="22668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8" name="Line 68"/>
              <p:cNvSpPr>
                <a:spLocks noChangeAspect="1" noChangeShapeType="1"/>
              </p:cNvSpPr>
              <p:nvPr/>
            </p:nvSpPr>
            <p:spPr bwMode="auto">
              <a:xfrm>
                <a:off x="8131738" y="280245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59" name="Line 69"/>
              <p:cNvSpPr>
                <a:spLocks noChangeAspect="1" noChangeShapeType="1"/>
              </p:cNvSpPr>
              <p:nvPr/>
            </p:nvSpPr>
            <p:spPr bwMode="auto">
              <a:xfrm>
                <a:off x="8325413" y="280245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0" name="Line 70"/>
              <p:cNvSpPr>
                <a:spLocks noChangeAspect="1" noChangeShapeType="1"/>
              </p:cNvSpPr>
              <p:nvPr/>
            </p:nvSpPr>
            <p:spPr bwMode="auto">
              <a:xfrm>
                <a:off x="8519088" y="2802459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1" name="Line 71"/>
              <p:cNvSpPr>
                <a:spLocks noChangeAspect="1" noChangeShapeType="1"/>
              </p:cNvSpPr>
              <p:nvPr/>
            </p:nvSpPr>
            <p:spPr bwMode="auto">
              <a:xfrm>
                <a:off x="8712763" y="2801930"/>
                <a:ext cx="21696" cy="5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2" name="Line 72"/>
              <p:cNvSpPr>
                <a:spLocks noChangeAspect="1" noChangeShapeType="1"/>
              </p:cNvSpPr>
              <p:nvPr/>
            </p:nvSpPr>
            <p:spPr bwMode="auto">
              <a:xfrm>
                <a:off x="7792541" y="235015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3" name="Line 73"/>
              <p:cNvSpPr>
                <a:spLocks noChangeAspect="1" noChangeShapeType="1"/>
              </p:cNvSpPr>
              <p:nvPr/>
            </p:nvSpPr>
            <p:spPr bwMode="auto">
              <a:xfrm>
                <a:off x="7986217" y="235015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4" name="Line 74"/>
              <p:cNvSpPr>
                <a:spLocks noChangeAspect="1" noChangeShapeType="1"/>
              </p:cNvSpPr>
              <p:nvPr/>
            </p:nvSpPr>
            <p:spPr bwMode="auto">
              <a:xfrm>
                <a:off x="8179892" y="235015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5" name="Line 75"/>
              <p:cNvSpPr>
                <a:spLocks noChangeAspect="1" noChangeShapeType="1"/>
              </p:cNvSpPr>
              <p:nvPr/>
            </p:nvSpPr>
            <p:spPr bwMode="auto">
              <a:xfrm>
                <a:off x="8374096" y="235015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6" name="Line 76"/>
              <p:cNvSpPr>
                <a:spLocks noChangeAspect="1" noChangeShapeType="1"/>
              </p:cNvSpPr>
              <p:nvPr/>
            </p:nvSpPr>
            <p:spPr bwMode="auto">
              <a:xfrm>
                <a:off x="8567772" y="235015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7" name="Line 77"/>
              <p:cNvSpPr>
                <a:spLocks noChangeAspect="1" noChangeShapeType="1"/>
              </p:cNvSpPr>
              <p:nvPr/>
            </p:nvSpPr>
            <p:spPr bwMode="auto">
              <a:xfrm>
                <a:off x="8761447" y="2350154"/>
                <a:ext cx="23813" cy="2256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8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8906439" y="2802459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69" name="Line 79"/>
              <p:cNvSpPr>
                <a:spLocks noChangeAspect="1" noChangeShapeType="1"/>
              </p:cNvSpPr>
              <p:nvPr/>
            </p:nvSpPr>
            <p:spPr bwMode="auto">
              <a:xfrm>
                <a:off x="8761447" y="2253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8545547" y="225323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1" name="Line 81"/>
              <p:cNvSpPr>
                <a:spLocks noChangeAspect="1" noChangeShapeType="1"/>
              </p:cNvSpPr>
              <p:nvPr/>
            </p:nvSpPr>
            <p:spPr bwMode="auto">
              <a:xfrm>
                <a:off x="8567772" y="22532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2" name="Line 82"/>
              <p:cNvSpPr>
                <a:spLocks noChangeAspect="1" noChangeShapeType="1"/>
              </p:cNvSpPr>
              <p:nvPr/>
            </p:nvSpPr>
            <p:spPr bwMode="auto">
              <a:xfrm>
                <a:off x="8373567" y="2253232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3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8351871" y="225323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4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9197269" y="289911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5" name="Line 10"/>
              <p:cNvSpPr>
                <a:spLocks noChangeAspect="1" noChangeShapeType="1"/>
              </p:cNvSpPr>
              <p:nvPr/>
            </p:nvSpPr>
            <p:spPr bwMode="auto">
              <a:xfrm>
                <a:off x="8954910" y="225296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6" name="Line 11"/>
              <p:cNvSpPr>
                <a:spLocks noChangeAspect="1" noChangeShapeType="1"/>
              </p:cNvSpPr>
              <p:nvPr/>
            </p:nvSpPr>
            <p:spPr bwMode="auto">
              <a:xfrm>
                <a:off x="9100432" y="289911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7" name="Line 12"/>
              <p:cNvSpPr>
                <a:spLocks noChangeAspect="1" noChangeShapeType="1"/>
              </p:cNvSpPr>
              <p:nvPr/>
            </p:nvSpPr>
            <p:spPr bwMode="auto">
              <a:xfrm>
                <a:off x="9197269" y="289911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8" name="Line 13"/>
              <p:cNvSpPr>
                <a:spLocks noChangeAspect="1" noChangeShapeType="1"/>
              </p:cNvSpPr>
              <p:nvPr/>
            </p:nvSpPr>
            <p:spPr bwMode="auto">
              <a:xfrm>
                <a:off x="9294107" y="2899117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79" name="Line 14"/>
              <p:cNvSpPr>
                <a:spLocks noChangeAspect="1" noChangeShapeType="1"/>
              </p:cNvSpPr>
              <p:nvPr/>
            </p:nvSpPr>
            <p:spPr bwMode="auto">
              <a:xfrm>
                <a:off x="9051748" y="225296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0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148586" y="225296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1" name="Line 16"/>
              <p:cNvSpPr>
                <a:spLocks noChangeAspect="1" noChangeShapeType="1"/>
              </p:cNvSpPr>
              <p:nvPr/>
            </p:nvSpPr>
            <p:spPr bwMode="auto">
              <a:xfrm>
                <a:off x="9245423" y="225296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2" name="Line 17"/>
              <p:cNvSpPr>
                <a:spLocks noChangeAspect="1" noChangeShapeType="1"/>
              </p:cNvSpPr>
              <p:nvPr/>
            </p:nvSpPr>
            <p:spPr bwMode="auto">
              <a:xfrm>
                <a:off x="9342261" y="225296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3" name="Line 18"/>
              <p:cNvSpPr>
                <a:spLocks noChangeAspect="1" noChangeShapeType="1"/>
              </p:cNvSpPr>
              <p:nvPr/>
            </p:nvSpPr>
            <p:spPr bwMode="auto">
              <a:xfrm>
                <a:off x="9439099" y="2252967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4" name="Line 19"/>
              <p:cNvSpPr>
                <a:spLocks noChangeAspect="1" noChangeShapeType="1"/>
              </p:cNvSpPr>
              <p:nvPr/>
            </p:nvSpPr>
            <p:spPr bwMode="auto">
              <a:xfrm>
                <a:off x="9535936" y="2252967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5" name="Line 20"/>
              <p:cNvSpPr>
                <a:spLocks noChangeAspect="1" noChangeShapeType="1"/>
              </p:cNvSpPr>
              <p:nvPr/>
            </p:nvSpPr>
            <p:spPr bwMode="auto">
              <a:xfrm>
                <a:off x="9633303" y="225296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6" name="Line 21"/>
              <p:cNvSpPr>
                <a:spLocks noChangeAspect="1" noChangeShapeType="1"/>
              </p:cNvSpPr>
              <p:nvPr/>
            </p:nvSpPr>
            <p:spPr bwMode="auto">
              <a:xfrm>
                <a:off x="9730141" y="225296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7" name="Line 22"/>
              <p:cNvSpPr>
                <a:spLocks noChangeAspect="1" noChangeShapeType="1"/>
              </p:cNvSpPr>
              <p:nvPr/>
            </p:nvSpPr>
            <p:spPr bwMode="auto">
              <a:xfrm>
                <a:off x="9826978" y="2252967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8" name="Line 27"/>
              <p:cNvSpPr>
                <a:spLocks noChangeAspect="1" noChangeShapeType="1"/>
              </p:cNvSpPr>
              <p:nvPr/>
            </p:nvSpPr>
            <p:spPr bwMode="auto">
              <a:xfrm>
                <a:off x="8865481" y="234988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89" name="Line 28"/>
              <p:cNvSpPr>
                <a:spLocks noChangeAspect="1" noChangeShapeType="1"/>
              </p:cNvSpPr>
              <p:nvPr/>
            </p:nvSpPr>
            <p:spPr bwMode="auto">
              <a:xfrm>
                <a:off x="8906756" y="280219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0" name="Line 29"/>
              <p:cNvSpPr>
                <a:spLocks noChangeAspect="1" noChangeShapeType="1"/>
              </p:cNvSpPr>
              <p:nvPr/>
            </p:nvSpPr>
            <p:spPr bwMode="auto">
              <a:xfrm>
                <a:off x="8954910" y="225296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1" name="Line 31"/>
              <p:cNvSpPr>
                <a:spLocks noChangeAspect="1" noChangeShapeType="1"/>
              </p:cNvSpPr>
              <p:nvPr/>
            </p:nvSpPr>
            <p:spPr bwMode="auto">
              <a:xfrm>
                <a:off x="9100432" y="280219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2" name="Line 32"/>
              <p:cNvSpPr>
                <a:spLocks noChangeAspect="1" noChangeShapeType="1"/>
              </p:cNvSpPr>
              <p:nvPr/>
            </p:nvSpPr>
            <p:spPr bwMode="auto">
              <a:xfrm>
                <a:off x="9059157" y="234988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3" name="Line 33"/>
              <p:cNvSpPr>
                <a:spLocks noChangeAspect="1" noChangeShapeType="1"/>
              </p:cNvSpPr>
              <p:nvPr/>
            </p:nvSpPr>
            <p:spPr bwMode="auto">
              <a:xfrm>
                <a:off x="9148586" y="225296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4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9003594" y="289911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5" name="Line 35"/>
              <p:cNvSpPr>
                <a:spLocks noChangeAspect="1" noChangeShapeType="1"/>
              </p:cNvSpPr>
              <p:nvPr/>
            </p:nvSpPr>
            <p:spPr bwMode="auto">
              <a:xfrm>
                <a:off x="9252832" y="2349889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6" name="Line 36"/>
              <p:cNvSpPr>
                <a:spLocks noChangeAspect="1" noChangeShapeType="1"/>
              </p:cNvSpPr>
              <p:nvPr/>
            </p:nvSpPr>
            <p:spPr bwMode="auto">
              <a:xfrm>
                <a:off x="9315803" y="280219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7" name="Line 37"/>
              <p:cNvSpPr>
                <a:spLocks noChangeAspect="1" noChangeShapeType="1"/>
              </p:cNvSpPr>
              <p:nvPr/>
            </p:nvSpPr>
            <p:spPr bwMode="auto">
              <a:xfrm>
                <a:off x="9342261" y="225296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8" name="Line 38"/>
              <p:cNvSpPr>
                <a:spLocks noChangeAspect="1" noChangeShapeType="1"/>
              </p:cNvSpPr>
              <p:nvPr/>
            </p:nvSpPr>
            <p:spPr bwMode="auto">
              <a:xfrm>
                <a:off x="9446507" y="234988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099" name="Line 39"/>
              <p:cNvSpPr>
                <a:spLocks noChangeAspect="1" noChangeShapeType="1"/>
              </p:cNvSpPr>
              <p:nvPr/>
            </p:nvSpPr>
            <p:spPr bwMode="auto">
              <a:xfrm>
                <a:off x="9509478" y="280219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0" name="Line 40"/>
              <p:cNvSpPr>
                <a:spLocks noChangeAspect="1" noChangeShapeType="1"/>
              </p:cNvSpPr>
              <p:nvPr/>
            </p:nvSpPr>
            <p:spPr bwMode="auto">
              <a:xfrm>
                <a:off x="9640182" y="2349889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1" name="Line 41"/>
              <p:cNvSpPr>
                <a:spLocks noChangeAspect="1" noChangeShapeType="1"/>
              </p:cNvSpPr>
              <p:nvPr/>
            </p:nvSpPr>
            <p:spPr bwMode="auto">
              <a:xfrm>
                <a:off x="9703153" y="2802194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2" name="Line 46"/>
              <p:cNvSpPr>
                <a:spLocks noChangeAspect="1" noChangeShapeType="1"/>
              </p:cNvSpPr>
              <p:nvPr/>
            </p:nvSpPr>
            <p:spPr bwMode="auto">
              <a:xfrm>
                <a:off x="9390944" y="289911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3" name="Line 47"/>
              <p:cNvSpPr>
                <a:spLocks noChangeAspect="1" noChangeShapeType="1"/>
              </p:cNvSpPr>
              <p:nvPr/>
            </p:nvSpPr>
            <p:spPr bwMode="auto">
              <a:xfrm>
                <a:off x="9584620" y="28985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4" name="Line 48"/>
              <p:cNvSpPr>
                <a:spLocks noChangeAspect="1" noChangeShapeType="1"/>
              </p:cNvSpPr>
              <p:nvPr/>
            </p:nvSpPr>
            <p:spPr bwMode="auto">
              <a:xfrm>
                <a:off x="9778295" y="289858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5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8933215" y="225296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6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9126890" y="225296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7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9100432" y="280219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9320565" y="225296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0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9294107" y="280219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9487782" y="280219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1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9681457" y="2802194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2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9875133" y="2802194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3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076090" y="257604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4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269765" y="257604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5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463440" y="257604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6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657116" y="257604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7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850791" y="2575512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8" name="Line 68"/>
              <p:cNvSpPr>
                <a:spLocks noChangeAspect="1" noChangeShapeType="1"/>
              </p:cNvSpPr>
              <p:nvPr/>
            </p:nvSpPr>
            <p:spPr bwMode="auto">
              <a:xfrm>
                <a:off x="9294107" y="280219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19" name="Line 69"/>
              <p:cNvSpPr>
                <a:spLocks noChangeAspect="1" noChangeShapeType="1"/>
              </p:cNvSpPr>
              <p:nvPr/>
            </p:nvSpPr>
            <p:spPr bwMode="auto">
              <a:xfrm>
                <a:off x="9487782" y="280219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0" name="Line 70"/>
              <p:cNvSpPr>
                <a:spLocks noChangeAspect="1" noChangeShapeType="1"/>
              </p:cNvSpPr>
              <p:nvPr/>
            </p:nvSpPr>
            <p:spPr bwMode="auto">
              <a:xfrm>
                <a:off x="9681457" y="2802194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1" name="Line 72"/>
              <p:cNvSpPr>
                <a:spLocks noChangeAspect="1" noChangeShapeType="1"/>
              </p:cNvSpPr>
              <p:nvPr/>
            </p:nvSpPr>
            <p:spPr bwMode="auto">
              <a:xfrm>
                <a:off x="8954910" y="234988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2" name="Line 73"/>
              <p:cNvSpPr>
                <a:spLocks noChangeAspect="1" noChangeShapeType="1"/>
              </p:cNvSpPr>
              <p:nvPr/>
            </p:nvSpPr>
            <p:spPr bwMode="auto">
              <a:xfrm>
                <a:off x="9148586" y="234988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3" name="Line 74"/>
              <p:cNvSpPr>
                <a:spLocks noChangeAspect="1" noChangeShapeType="1"/>
              </p:cNvSpPr>
              <p:nvPr/>
            </p:nvSpPr>
            <p:spPr bwMode="auto">
              <a:xfrm>
                <a:off x="9342261" y="2349889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4" name="Line 75"/>
              <p:cNvSpPr>
                <a:spLocks noChangeAspect="1" noChangeShapeType="1"/>
              </p:cNvSpPr>
              <p:nvPr/>
            </p:nvSpPr>
            <p:spPr bwMode="auto">
              <a:xfrm>
                <a:off x="9536466" y="2349889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5" name="Line 76"/>
              <p:cNvSpPr>
                <a:spLocks noChangeAspect="1" noChangeShapeType="1"/>
              </p:cNvSpPr>
              <p:nvPr/>
            </p:nvSpPr>
            <p:spPr bwMode="auto">
              <a:xfrm>
                <a:off x="9730141" y="2349889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6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9707916" y="2252967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7" name="Line 81"/>
              <p:cNvSpPr>
                <a:spLocks noChangeAspect="1" noChangeShapeType="1"/>
              </p:cNvSpPr>
              <p:nvPr/>
            </p:nvSpPr>
            <p:spPr bwMode="auto">
              <a:xfrm>
                <a:off x="9730141" y="2252967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8" name="Line 82"/>
              <p:cNvSpPr>
                <a:spLocks noChangeAspect="1" noChangeShapeType="1"/>
              </p:cNvSpPr>
              <p:nvPr/>
            </p:nvSpPr>
            <p:spPr bwMode="auto">
              <a:xfrm>
                <a:off x="9535936" y="2252967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29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9514240" y="2252967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0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10166550" y="28975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1" name="Line 10"/>
              <p:cNvSpPr>
                <a:spLocks noChangeAspect="1" noChangeShapeType="1"/>
              </p:cNvSpPr>
              <p:nvPr/>
            </p:nvSpPr>
            <p:spPr bwMode="auto">
              <a:xfrm>
                <a:off x="9924192" y="22513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2" name="Line 11"/>
              <p:cNvSpPr>
                <a:spLocks noChangeAspect="1" noChangeShapeType="1"/>
              </p:cNvSpPr>
              <p:nvPr/>
            </p:nvSpPr>
            <p:spPr bwMode="auto">
              <a:xfrm>
                <a:off x="10069713" y="289753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3" name="Line 12"/>
              <p:cNvSpPr>
                <a:spLocks noChangeAspect="1" noChangeShapeType="1"/>
              </p:cNvSpPr>
              <p:nvPr/>
            </p:nvSpPr>
            <p:spPr bwMode="auto">
              <a:xfrm>
                <a:off x="10166550" y="289753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4" name="Line 13"/>
              <p:cNvSpPr>
                <a:spLocks noChangeAspect="1" noChangeShapeType="1"/>
              </p:cNvSpPr>
              <p:nvPr/>
            </p:nvSpPr>
            <p:spPr bwMode="auto">
              <a:xfrm>
                <a:off x="10263388" y="289753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5" name="Line 14"/>
              <p:cNvSpPr>
                <a:spLocks noChangeAspect="1" noChangeShapeType="1"/>
              </p:cNvSpPr>
              <p:nvPr/>
            </p:nvSpPr>
            <p:spPr bwMode="auto">
              <a:xfrm>
                <a:off x="10021029" y="22513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6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117867" y="22513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7" name="Line 16"/>
              <p:cNvSpPr>
                <a:spLocks noChangeAspect="1" noChangeShapeType="1"/>
              </p:cNvSpPr>
              <p:nvPr/>
            </p:nvSpPr>
            <p:spPr bwMode="auto">
              <a:xfrm>
                <a:off x="10214705" y="22513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8" name="Line 17"/>
              <p:cNvSpPr>
                <a:spLocks noChangeAspect="1" noChangeShapeType="1"/>
              </p:cNvSpPr>
              <p:nvPr/>
            </p:nvSpPr>
            <p:spPr bwMode="auto">
              <a:xfrm>
                <a:off x="10311542" y="22513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39" name="Line 18"/>
              <p:cNvSpPr>
                <a:spLocks noChangeAspect="1" noChangeShapeType="1"/>
              </p:cNvSpPr>
              <p:nvPr/>
            </p:nvSpPr>
            <p:spPr bwMode="auto">
              <a:xfrm>
                <a:off x="10408380" y="2251382"/>
                <a:ext cx="48683" cy="6461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0" name="Line 19"/>
              <p:cNvSpPr>
                <a:spLocks noChangeAspect="1" noChangeShapeType="1"/>
              </p:cNvSpPr>
              <p:nvPr/>
            </p:nvSpPr>
            <p:spPr bwMode="auto">
              <a:xfrm>
                <a:off x="10505217" y="2251382"/>
                <a:ext cx="48683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1" name="Line 20"/>
              <p:cNvSpPr>
                <a:spLocks noChangeAspect="1" noChangeShapeType="1"/>
              </p:cNvSpPr>
              <p:nvPr/>
            </p:nvSpPr>
            <p:spPr bwMode="auto">
              <a:xfrm>
                <a:off x="10602584" y="225138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2" name="Line 21"/>
              <p:cNvSpPr>
                <a:spLocks noChangeAspect="1" noChangeShapeType="1"/>
              </p:cNvSpPr>
              <p:nvPr/>
            </p:nvSpPr>
            <p:spPr bwMode="auto">
              <a:xfrm>
                <a:off x="10699422" y="225138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3" name="Line 22"/>
              <p:cNvSpPr>
                <a:spLocks noChangeAspect="1" noChangeShapeType="1"/>
              </p:cNvSpPr>
              <p:nvPr/>
            </p:nvSpPr>
            <p:spPr bwMode="auto">
              <a:xfrm>
                <a:off x="10796259" y="2251382"/>
                <a:ext cx="48154" cy="64562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4" name="Line 27"/>
              <p:cNvSpPr>
                <a:spLocks noChangeAspect="1" noChangeShapeType="1"/>
              </p:cNvSpPr>
              <p:nvPr/>
            </p:nvSpPr>
            <p:spPr bwMode="auto">
              <a:xfrm>
                <a:off x="9834763" y="234830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5" name="Line 28"/>
              <p:cNvSpPr>
                <a:spLocks noChangeAspect="1" noChangeShapeType="1"/>
              </p:cNvSpPr>
              <p:nvPr/>
            </p:nvSpPr>
            <p:spPr bwMode="auto">
              <a:xfrm>
                <a:off x="9876038" y="2800610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6" name="Line 29"/>
              <p:cNvSpPr>
                <a:spLocks noChangeAspect="1" noChangeShapeType="1"/>
              </p:cNvSpPr>
              <p:nvPr/>
            </p:nvSpPr>
            <p:spPr bwMode="auto">
              <a:xfrm>
                <a:off x="9924192" y="2251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7" name="Line 31"/>
              <p:cNvSpPr>
                <a:spLocks noChangeAspect="1" noChangeShapeType="1"/>
              </p:cNvSpPr>
              <p:nvPr/>
            </p:nvSpPr>
            <p:spPr bwMode="auto">
              <a:xfrm>
                <a:off x="10069713" y="2800610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8" name="Line 32"/>
              <p:cNvSpPr>
                <a:spLocks noChangeAspect="1" noChangeShapeType="1"/>
              </p:cNvSpPr>
              <p:nvPr/>
            </p:nvSpPr>
            <p:spPr bwMode="auto">
              <a:xfrm>
                <a:off x="10028438" y="234830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49" name="Line 33"/>
              <p:cNvSpPr>
                <a:spLocks noChangeAspect="1" noChangeShapeType="1"/>
              </p:cNvSpPr>
              <p:nvPr/>
            </p:nvSpPr>
            <p:spPr bwMode="auto">
              <a:xfrm>
                <a:off x="10117867" y="2251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0" name="Line 34"/>
              <p:cNvSpPr>
                <a:spLocks noChangeAspect="1" noChangeShapeType="1"/>
              </p:cNvSpPr>
              <p:nvPr/>
            </p:nvSpPr>
            <p:spPr bwMode="auto">
              <a:xfrm flipH="1">
                <a:off x="9972875" y="28975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1" name="Line 35"/>
              <p:cNvSpPr>
                <a:spLocks noChangeAspect="1" noChangeShapeType="1"/>
              </p:cNvSpPr>
              <p:nvPr/>
            </p:nvSpPr>
            <p:spPr bwMode="auto">
              <a:xfrm>
                <a:off x="10222113" y="2348304"/>
                <a:ext cx="89429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2" name="Line 36"/>
              <p:cNvSpPr>
                <a:spLocks noChangeAspect="1" noChangeShapeType="1"/>
              </p:cNvSpPr>
              <p:nvPr/>
            </p:nvSpPr>
            <p:spPr bwMode="auto">
              <a:xfrm>
                <a:off x="10285084" y="2800610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3" name="Line 37"/>
              <p:cNvSpPr>
                <a:spLocks noChangeAspect="1" noChangeShapeType="1"/>
              </p:cNvSpPr>
              <p:nvPr/>
            </p:nvSpPr>
            <p:spPr bwMode="auto">
              <a:xfrm>
                <a:off x="10311542" y="2251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4" name="Line 38"/>
              <p:cNvSpPr>
                <a:spLocks noChangeAspect="1" noChangeShapeType="1"/>
              </p:cNvSpPr>
              <p:nvPr/>
            </p:nvSpPr>
            <p:spPr bwMode="auto">
              <a:xfrm>
                <a:off x="10415788" y="234830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5" name="Line 39"/>
              <p:cNvSpPr>
                <a:spLocks noChangeAspect="1" noChangeShapeType="1"/>
              </p:cNvSpPr>
              <p:nvPr/>
            </p:nvSpPr>
            <p:spPr bwMode="auto">
              <a:xfrm>
                <a:off x="10478759" y="2800610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6" name="Line 40"/>
              <p:cNvSpPr>
                <a:spLocks noChangeAspect="1" noChangeShapeType="1"/>
              </p:cNvSpPr>
              <p:nvPr/>
            </p:nvSpPr>
            <p:spPr bwMode="auto">
              <a:xfrm>
                <a:off x="10609464" y="234830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7" name="Line 41"/>
              <p:cNvSpPr>
                <a:spLocks noChangeAspect="1" noChangeShapeType="1"/>
              </p:cNvSpPr>
              <p:nvPr/>
            </p:nvSpPr>
            <p:spPr bwMode="auto">
              <a:xfrm>
                <a:off x="10672434" y="2800610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8" name="Line 42"/>
              <p:cNvSpPr>
                <a:spLocks noChangeAspect="1" noChangeShapeType="1"/>
              </p:cNvSpPr>
              <p:nvPr/>
            </p:nvSpPr>
            <p:spPr bwMode="auto">
              <a:xfrm>
                <a:off x="10803139" y="2348304"/>
                <a:ext cx="8995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59" name="Line 43"/>
              <p:cNvSpPr>
                <a:spLocks noChangeAspect="1" noChangeShapeType="1"/>
              </p:cNvSpPr>
              <p:nvPr/>
            </p:nvSpPr>
            <p:spPr bwMode="auto">
              <a:xfrm>
                <a:off x="10866110" y="2800610"/>
                <a:ext cx="6773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0" name="Line 46"/>
              <p:cNvSpPr>
                <a:spLocks noChangeAspect="1" noChangeShapeType="1"/>
              </p:cNvSpPr>
              <p:nvPr/>
            </p:nvSpPr>
            <p:spPr bwMode="auto">
              <a:xfrm>
                <a:off x="10360226" y="289753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1" name="Line 47"/>
              <p:cNvSpPr>
                <a:spLocks noChangeAspect="1" noChangeShapeType="1"/>
              </p:cNvSpPr>
              <p:nvPr/>
            </p:nvSpPr>
            <p:spPr bwMode="auto">
              <a:xfrm>
                <a:off x="10553901" y="2897003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2" name="Line 48"/>
              <p:cNvSpPr>
                <a:spLocks noChangeAspect="1" noChangeShapeType="1"/>
              </p:cNvSpPr>
              <p:nvPr/>
            </p:nvSpPr>
            <p:spPr bwMode="auto">
              <a:xfrm>
                <a:off x="10747576" y="2897003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9902496" y="225138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10096171" y="225138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0069713" y="2800610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10289846" y="225138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7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10263388" y="2800610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8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10457063" y="2800610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69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10650739" y="2800610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10870872" y="225138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1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10844414" y="2800610"/>
                <a:ext cx="21696" cy="9639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2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045371" y="25744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3" name="Line 6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239046" y="25744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4" name="Line 6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432722" y="25744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5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626397" y="257445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6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0820072" y="2573927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7" name="Line 68"/>
              <p:cNvSpPr>
                <a:spLocks noChangeAspect="1" noChangeShapeType="1"/>
              </p:cNvSpPr>
              <p:nvPr/>
            </p:nvSpPr>
            <p:spPr bwMode="auto">
              <a:xfrm>
                <a:off x="10263388" y="2800610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8" name="Line 69"/>
              <p:cNvSpPr>
                <a:spLocks noChangeAspect="1" noChangeShapeType="1"/>
              </p:cNvSpPr>
              <p:nvPr/>
            </p:nvSpPr>
            <p:spPr bwMode="auto">
              <a:xfrm>
                <a:off x="10457063" y="2800610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79" name="Line 70"/>
              <p:cNvSpPr>
                <a:spLocks noChangeAspect="1" noChangeShapeType="1"/>
              </p:cNvSpPr>
              <p:nvPr/>
            </p:nvSpPr>
            <p:spPr bwMode="auto">
              <a:xfrm>
                <a:off x="10650739" y="2800610"/>
                <a:ext cx="2169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0" name="Line 71"/>
              <p:cNvSpPr>
                <a:spLocks noChangeAspect="1" noChangeShapeType="1"/>
              </p:cNvSpPr>
              <p:nvPr/>
            </p:nvSpPr>
            <p:spPr bwMode="auto">
              <a:xfrm>
                <a:off x="10844414" y="2800080"/>
                <a:ext cx="21696" cy="5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1" name="Line 72"/>
              <p:cNvSpPr>
                <a:spLocks noChangeAspect="1" noChangeShapeType="1"/>
              </p:cNvSpPr>
              <p:nvPr/>
            </p:nvSpPr>
            <p:spPr bwMode="auto">
              <a:xfrm>
                <a:off x="9924192" y="234830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2" name="Line 73"/>
              <p:cNvSpPr>
                <a:spLocks noChangeAspect="1" noChangeShapeType="1"/>
              </p:cNvSpPr>
              <p:nvPr/>
            </p:nvSpPr>
            <p:spPr bwMode="auto">
              <a:xfrm>
                <a:off x="10117867" y="234830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3" name="Line 74"/>
              <p:cNvSpPr>
                <a:spLocks noChangeAspect="1" noChangeShapeType="1"/>
              </p:cNvSpPr>
              <p:nvPr/>
            </p:nvSpPr>
            <p:spPr bwMode="auto">
              <a:xfrm>
                <a:off x="10311542" y="2348304"/>
                <a:ext cx="24342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4" name="Line 75"/>
              <p:cNvSpPr>
                <a:spLocks noChangeAspect="1" noChangeShapeType="1"/>
              </p:cNvSpPr>
              <p:nvPr/>
            </p:nvSpPr>
            <p:spPr bwMode="auto">
              <a:xfrm>
                <a:off x="10505747" y="234830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5" name="Line 76"/>
              <p:cNvSpPr>
                <a:spLocks noChangeAspect="1" noChangeShapeType="1"/>
              </p:cNvSpPr>
              <p:nvPr/>
            </p:nvSpPr>
            <p:spPr bwMode="auto">
              <a:xfrm>
                <a:off x="10699422" y="2348304"/>
                <a:ext cx="23813" cy="22615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6" name="Line 77"/>
              <p:cNvSpPr>
                <a:spLocks noChangeAspect="1" noChangeShapeType="1"/>
              </p:cNvSpPr>
              <p:nvPr/>
            </p:nvSpPr>
            <p:spPr bwMode="auto">
              <a:xfrm>
                <a:off x="10893097" y="2348304"/>
                <a:ext cx="23813" cy="2256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7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10677197" y="2251382"/>
                <a:ext cx="22225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8" name="Line 81"/>
              <p:cNvSpPr>
                <a:spLocks noChangeAspect="1" noChangeShapeType="1"/>
              </p:cNvSpPr>
              <p:nvPr/>
            </p:nvSpPr>
            <p:spPr bwMode="auto">
              <a:xfrm>
                <a:off x="10699422" y="2251382"/>
                <a:ext cx="9683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89" name="Line 82"/>
              <p:cNvSpPr>
                <a:spLocks noChangeAspect="1" noChangeShapeType="1"/>
              </p:cNvSpPr>
              <p:nvPr/>
            </p:nvSpPr>
            <p:spPr bwMode="auto">
              <a:xfrm>
                <a:off x="10505217" y="2251382"/>
                <a:ext cx="9736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2190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0483522" y="2251382"/>
                <a:ext cx="21696" cy="9692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sp>
          <p:nvSpPr>
            <p:cNvPr id="1045" name="Freeform 5"/>
            <p:cNvSpPr>
              <a:spLocks/>
            </p:cNvSpPr>
            <p:nvPr/>
          </p:nvSpPr>
          <p:spPr bwMode="auto">
            <a:xfrm>
              <a:off x="-988663" y="2321557"/>
              <a:ext cx="510752" cy="509625"/>
            </a:xfrm>
            <a:custGeom>
              <a:avLst/>
              <a:gdLst>
                <a:gd name="T0" fmla="*/ 250 w 454"/>
                <a:gd name="T1" fmla="*/ 0 h 453"/>
                <a:gd name="T2" fmla="*/ 293 w 454"/>
                <a:gd name="T3" fmla="*/ 10 h 453"/>
                <a:gd name="T4" fmla="*/ 334 w 454"/>
                <a:gd name="T5" fmla="*/ 26 h 453"/>
                <a:gd name="T6" fmla="*/ 370 w 454"/>
                <a:gd name="T7" fmla="*/ 50 h 453"/>
                <a:gd name="T8" fmla="*/ 399 w 454"/>
                <a:gd name="T9" fmla="*/ 79 h 453"/>
                <a:gd name="T10" fmla="*/ 424 w 454"/>
                <a:gd name="T11" fmla="*/ 115 h 453"/>
                <a:gd name="T12" fmla="*/ 443 w 454"/>
                <a:gd name="T13" fmla="*/ 157 h 453"/>
                <a:gd name="T14" fmla="*/ 452 w 454"/>
                <a:gd name="T15" fmla="*/ 202 h 453"/>
                <a:gd name="T16" fmla="*/ 452 w 454"/>
                <a:gd name="T17" fmla="*/ 249 h 453"/>
                <a:gd name="T18" fmla="*/ 443 w 454"/>
                <a:gd name="T19" fmla="*/ 295 h 453"/>
                <a:gd name="T20" fmla="*/ 424 w 454"/>
                <a:gd name="T21" fmla="*/ 337 h 453"/>
                <a:gd name="T22" fmla="*/ 399 w 454"/>
                <a:gd name="T23" fmla="*/ 374 h 453"/>
                <a:gd name="T24" fmla="*/ 370 w 454"/>
                <a:gd name="T25" fmla="*/ 402 h 453"/>
                <a:gd name="T26" fmla="*/ 334 w 454"/>
                <a:gd name="T27" fmla="*/ 426 h 453"/>
                <a:gd name="T28" fmla="*/ 293 w 454"/>
                <a:gd name="T29" fmla="*/ 443 h 453"/>
                <a:gd name="T30" fmla="*/ 250 w 454"/>
                <a:gd name="T31" fmla="*/ 451 h 453"/>
                <a:gd name="T32" fmla="*/ 204 w 454"/>
                <a:gd name="T33" fmla="*/ 451 h 453"/>
                <a:gd name="T34" fmla="*/ 160 w 454"/>
                <a:gd name="T35" fmla="*/ 443 h 453"/>
                <a:gd name="T36" fmla="*/ 120 w 454"/>
                <a:gd name="T37" fmla="*/ 426 h 453"/>
                <a:gd name="T38" fmla="*/ 84 w 454"/>
                <a:gd name="T39" fmla="*/ 402 h 453"/>
                <a:gd name="T40" fmla="*/ 55 w 454"/>
                <a:gd name="T41" fmla="*/ 374 h 453"/>
                <a:gd name="T42" fmla="*/ 30 w 454"/>
                <a:gd name="T43" fmla="*/ 337 h 453"/>
                <a:gd name="T44" fmla="*/ 11 w 454"/>
                <a:gd name="T45" fmla="*/ 295 h 453"/>
                <a:gd name="T46" fmla="*/ 2 w 454"/>
                <a:gd name="T47" fmla="*/ 249 h 453"/>
                <a:gd name="T48" fmla="*/ 2 w 454"/>
                <a:gd name="T49" fmla="*/ 202 h 453"/>
                <a:gd name="T50" fmla="*/ 11 w 454"/>
                <a:gd name="T51" fmla="*/ 157 h 453"/>
                <a:gd name="T52" fmla="*/ 30 w 454"/>
                <a:gd name="T53" fmla="*/ 115 h 453"/>
                <a:gd name="T54" fmla="*/ 55 w 454"/>
                <a:gd name="T55" fmla="*/ 79 h 453"/>
                <a:gd name="T56" fmla="*/ 84 w 454"/>
                <a:gd name="T57" fmla="*/ 50 h 453"/>
                <a:gd name="T58" fmla="*/ 120 w 454"/>
                <a:gd name="T59" fmla="*/ 26 h 453"/>
                <a:gd name="T60" fmla="*/ 160 w 454"/>
                <a:gd name="T61" fmla="*/ 10 h 453"/>
                <a:gd name="T62" fmla="*/ 204 w 454"/>
                <a:gd name="T63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4" h="453">
                  <a:moveTo>
                    <a:pt x="227" y="0"/>
                  </a:moveTo>
                  <a:lnTo>
                    <a:pt x="250" y="0"/>
                  </a:lnTo>
                  <a:lnTo>
                    <a:pt x="272" y="4"/>
                  </a:lnTo>
                  <a:lnTo>
                    <a:pt x="293" y="10"/>
                  </a:lnTo>
                  <a:lnTo>
                    <a:pt x="314" y="17"/>
                  </a:lnTo>
                  <a:lnTo>
                    <a:pt x="334" y="26"/>
                  </a:lnTo>
                  <a:lnTo>
                    <a:pt x="352" y="37"/>
                  </a:lnTo>
                  <a:lnTo>
                    <a:pt x="370" y="50"/>
                  </a:lnTo>
                  <a:lnTo>
                    <a:pt x="385" y="64"/>
                  </a:lnTo>
                  <a:lnTo>
                    <a:pt x="399" y="79"/>
                  </a:lnTo>
                  <a:lnTo>
                    <a:pt x="413" y="96"/>
                  </a:lnTo>
                  <a:lnTo>
                    <a:pt x="424" y="115"/>
                  </a:lnTo>
                  <a:lnTo>
                    <a:pt x="434" y="135"/>
                  </a:lnTo>
                  <a:lnTo>
                    <a:pt x="443" y="157"/>
                  </a:lnTo>
                  <a:lnTo>
                    <a:pt x="449" y="179"/>
                  </a:lnTo>
                  <a:lnTo>
                    <a:pt x="452" y="202"/>
                  </a:lnTo>
                  <a:lnTo>
                    <a:pt x="454" y="226"/>
                  </a:lnTo>
                  <a:lnTo>
                    <a:pt x="452" y="249"/>
                  </a:lnTo>
                  <a:lnTo>
                    <a:pt x="449" y="272"/>
                  </a:lnTo>
                  <a:lnTo>
                    <a:pt x="443" y="295"/>
                  </a:lnTo>
                  <a:lnTo>
                    <a:pt x="434" y="317"/>
                  </a:lnTo>
                  <a:lnTo>
                    <a:pt x="424" y="337"/>
                  </a:lnTo>
                  <a:lnTo>
                    <a:pt x="413" y="356"/>
                  </a:lnTo>
                  <a:lnTo>
                    <a:pt x="399" y="374"/>
                  </a:lnTo>
                  <a:lnTo>
                    <a:pt x="385" y="389"/>
                  </a:lnTo>
                  <a:lnTo>
                    <a:pt x="370" y="402"/>
                  </a:lnTo>
                  <a:lnTo>
                    <a:pt x="352" y="415"/>
                  </a:lnTo>
                  <a:lnTo>
                    <a:pt x="334" y="426"/>
                  </a:lnTo>
                  <a:lnTo>
                    <a:pt x="314" y="435"/>
                  </a:lnTo>
                  <a:lnTo>
                    <a:pt x="293" y="443"/>
                  </a:lnTo>
                  <a:lnTo>
                    <a:pt x="272" y="448"/>
                  </a:lnTo>
                  <a:lnTo>
                    <a:pt x="250" y="451"/>
                  </a:lnTo>
                  <a:lnTo>
                    <a:pt x="227" y="453"/>
                  </a:lnTo>
                  <a:lnTo>
                    <a:pt x="204" y="451"/>
                  </a:lnTo>
                  <a:lnTo>
                    <a:pt x="182" y="448"/>
                  </a:lnTo>
                  <a:lnTo>
                    <a:pt x="160" y="443"/>
                  </a:lnTo>
                  <a:lnTo>
                    <a:pt x="140" y="435"/>
                  </a:lnTo>
                  <a:lnTo>
                    <a:pt x="120" y="426"/>
                  </a:lnTo>
                  <a:lnTo>
                    <a:pt x="102" y="415"/>
                  </a:lnTo>
                  <a:lnTo>
                    <a:pt x="84" y="402"/>
                  </a:lnTo>
                  <a:lnTo>
                    <a:pt x="69" y="389"/>
                  </a:lnTo>
                  <a:lnTo>
                    <a:pt x="55" y="374"/>
                  </a:lnTo>
                  <a:lnTo>
                    <a:pt x="41" y="356"/>
                  </a:lnTo>
                  <a:lnTo>
                    <a:pt x="30" y="337"/>
                  </a:lnTo>
                  <a:lnTo>
                    <a:pt x="19" y="317"/>
                  </a:lnTo>
                  <a:lnTo>
                    <a:pt x="11" y="295"/>
                  </a:lnTo>
                  <a:lnTo>
                    <a:pt x="5" y="272"/>
                  </a:lnTo>
                  <a:lnTo>
                    <a:pt x="2" y="249"/>
                  </a:lnTo>
                  <a:lnTo>
                    <a:pt x="0" y="226"/>
                  </a:lnTo>
                  <a:lnTo>
                    <a:pt x="2" y="202"/>
                  </a:lnTo>
                  <a:lnTo>
                    <a:pt x="5" y="179"/>
                  </a:lnTo>
                  <a:lnTo>
                    <a:pt x="11" y="157"/>
                  </a:lnTo>
                  <a:lnTo>
                    <a:pt x="19" y="135"/>
                  </a:lnTo>
                  <a:lnTo>
                    <a:pt x="30" y="115"/>
                  </a:lnTo>
                  <a:lnTo>
                    <a:pt x="41" y="96"/>
                  </a:lnTo>
                  <a:lnTo>
                    <a:pt x="55" y="79"/>
                  </a:lnTo>
                  <a:lnTo>
                    <a:pt x="69" y="64"/>
                  </a:lnTo>
                  <a:lnTo>
                    <a:pt x="84" y="50"/>
                  </a:lnTo>
                  <a:lnTo>
                    <a:pt x="102" y="37"/>
                  </a:lnTo>
                  <a:lnTo>
                    <a:pt x="120" y="26"/>
                  </a:lnTo>
                  <a:lnTo>
                    <a:pt x="140" y="17"/>
                  </a:lnTo>
                  <a:lnTo>
                    <a:pt x="160" y="10"/>
                  </a:lnTo>
                  <a:lnTo>
                    <a:pt x="182" y="4"/>
                  </a:lnTo>
                  <a:lnTo>
                    <a:pt x="204" y="0"/>
                  </a:lnTo>
                  <a:lnTo>
                    <a:pt x="227" y="0"/>
                  </a:lnTo>
                  <a:close/>
                </a:path>
              </a:pathLst>
            </a:cu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46" name="Line 6"/>
            <p:cNvSpPr>
              <a:spLocks noChangeShapeType="1"/>
            </p:cNvSpPr>
            <p:nvPr/>
          </p:nvSpPr>
          <p:spPr bwMode="auto">
            <a:xfrm flipH="1">
              <a:off x="-1499417" y="2262187"/>
              <a:ext cx="0" cy="64248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47" name="Line 302"/>
            <p:cNvSpPr>
              <a:spLocks noChangeShapeType="1"/>
            </p:cNvSpPr>
            <p:nvPr/>
          </p:nvSpPr>
          <p:spPr bwMode="auto">
            <a:xfrm flipH="1">
              <a:off x="-1495608" y="2262187"/>
              <a:ext cx="250312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48" name="Line 331"/>
            <p:cNvSpPr>
              <a:spLocks noChangeShapeType="1"/>
            </p:cNvSpPr>
            <p:nvPr/>
          </p:nvSpPr>
          <p:spPr bwMode="auto">
            <a:xfrm flipH="1">
              <a:off x="-1499417" y="2904667"/>
              <a:ext cx="2504895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49" name="Line 6"/>
            <p:cNvSpPr>
              <a:spLocks noChangeAspect="1" noChangeShapeType="1"/>
            </p:cNvSpPr>
            <p:nvPr/>
          </p:nvSpPr>
          <p:spPr bwMode="auto">
            <a:xfrm>
              <a:off x="10891170" y="22509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0" name="Line 7"/>
            <p:cNvSpPr>
              <a:spLocks noChangeAspect="1" noChangeShapeType="1"/>
            </p:cNvSpPr>
            <p:nvPr/>
          </p:nvSpPr>
          <p:spPr bwMode="auto">
            <a:xfrm flipH="1">
              <a:off x="11327204" y="2897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1" name="Line 8"/>
            <p:cNvSpPr>
              <a:spLocks noChangeAspect="1" noChangeShapeType="1"/>
            </p:cNvSpPr>
            <p:nvPr/>
          </p:nvSpPr>
          <p:spPr bwMode="auto">
            <a:xfrm flipH="1" flipV="1">
              <a:off x="10891170" y="22509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2" name="Line 9"/>
            <p:cNvSpPr>
              <a:spLocks noChangeAspect="1" noChangeShapeType="1"/>
            </p:cNvSpPr>
            <p:nvPr/>
          </p:nvSpPr>
          <p:spPr bwMode="auto">
            <a:xfrm>
              <a:off x="10988008" y="22509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3" name="Line 10"/>
            <p:cNvSpPr>
              <a:spLocks noChangeAspect="1" noChangeShapeType="1"/>
            </p:cNvSpPr>
            <p:nvPr/>
          </p:nvSpPr>
          <p:spPr bwMode="auto">
            <a:xfrm>
              <a:off x="11084845" y="22509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4" name="Line 11"/>
            <p:cNvSpPr>
              <a:spLocks noChangeAspect="1" noChangeShapeType="1"/>
            </p:cNvSpPr>
            <p:nvPr/>
          </p:nvSpPr>
          <p:spPr bwMode="auto">
            <a:xfrm>
              <a:off x="11230366" y="289708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5" name="Line 12"/>
            <p:cNvSpPr>
              <a:spLocks noChangeAspect="1" noChangeShapeType="1"/>
            </p:cNvSpPr>
            <p:nvPr/>
          </p:nvSpPr>
          <p:spPr bwMode="auto">
            <a:xfrm>
              <a:off x="11327204" y="289708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6" name="Line 13"/>
            <p:cNvSpPr>
              <a:spLocks noChangeAspect="1" noChangeShapeType="1"/>
            </p:cNvSpPr>
            <p:nvPr/>
          </p:nvSpPr>
          <p:spPr bwMode="auto">
            <a:xfrm>
              <a:off x="11424042" y="289708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7" name="Line 14"/>
            <p:cNvSpPr>
              <a:spLocks noChangeAspect="1" noChangeShapeType="1"/>
            </p:cNvSpPr>
            <p:nvPr/>
          </p:nvSpPr>
          <p:spPr bwMode="auto">
            <a:xfrm>
              <a:off x="11181683" y="22509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8" name="Line 15"/>
            <p:cNvSpPr>
              <a:spLocks noChangeAspect="1" noChangeShapeType="1"/>
            </p:cNvSpPr>
            <p:nvPr/>
          </p:nvSpPr>
          <p:spPr bwMode="auto">
            <a:xfrm flipH="1" flipV="1">
              <a:off x="11278521" y="22509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59" name="Line 16"/>
            <p:cNvSpPr>
              <a:spLocks noChangeAspect="1" noChangeShapeType="1"/>
            </p:cNvSpPr>
            <p:nvPr/>
          </p:nvSpPr>
          <p:spPr bwMode="auto">
            <a:xfrm>
              <a:off x="11375358" y="22509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0" name="Line 17"/>
            <p:cNvSpPr>
              <a:spLocks noChangeAspect="1" noChangeShapeType="1"/>
            </p:cNvSpPr>
            <p:nvPr/>
          </p:nvSpPr>
          <p:spPr bwMode="auto">
            <a:xfrm>
              <a:off x="11472196" y="22509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1" name="Line 18"/>
            <p:cNvSpPr>
              <a:spLocks noChangeAspect="1" noChangeShapeType="1"/>
            </p:cNvSpPr>
            <p:nvPr/>
          </p:nvSpPr>
          <p:spPr bwMode="auto">
            <a:xfrm>
              <a:off x="11569034" y="22509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2" name="Line 19"/>
            <p:cNvSpPr>
              <a:spLocks noChangeAspect="1" noChangeShapeType="1"/>
            </p:cNvSpPr>
            <p:nvPr/>
          </p:nvSpPr>
          <p:spPr bwMode="auto">
            <a:xfrm>
              <a:off x="11665871" y="2250930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3" name="Line 20"/>
            <p:cNvSpPr>
              <a:spLocks noChangeAspect="1" noChangeShapeType="1"/>
            </p:cNvSpPr>
            <p:nvPr/>
          </p:nvSpPr>
          <p:spPr bwMode="auto">
            <a:xfrm>
              <a:off x="11763238" y="225093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4" name="Line 21"/>
            <p:cNvSpPr>
              <a:spLocks noChangeAspect="1" noChangeShapeType="1"/>
            </p:cNvSpPr>
            <p:nvPr/>
          </p:nvSpPr>
          <p:spPr bwMode="auto">
            <a:xfrm>
              <a:off x="11860076" y="225093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5" name="Line 22"/>
            <p:cNvSpPr>
              <a:spLocks noChangeAspect="1" noChangeShapeType="1"/>
            </p:cNvSpPr>
            <p:nvPr/>
          </p:nvSpPr>
          <p:spPr bwMode="auto">
            <a:xfrm>
              <a:off x="11956913" y="225093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6" name="Line 23"/>
            <p:cNvSpPr>
              <a:spLocks noChangeAspect="1" noChangeShapeType="1"/>
            </p:cNvSpPr>
            <p:nvPr/>
          </p:nvSpPr>
          <p:spPr bwMode="auto">
            <a:xfrm>
              <a:off x="12053751" y="225093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7" name="Line 24"/>
            <p:cNvSpPr>
              <a:spLocks noChangeAspect="1" noChangeShapeType="1"/>
            </p:cNvSpPr>
            <p:nvPr/>
          </p:nvSpPr>
          <p:spPr bwMode="auto">
            <a:xfrm>
              <a:off x="12150588" y="225093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8" name="Line 27"/>
            <p:cNvSpPr>
              <a:spLocks noChangeAspect="1" noChangeShapeType="1"/>
            </p:cNvSpPr>
            <p:nvPr/>
          </p:nvSpPr>
          <p:spPr bwMode="auto">
            <a:xfrm>
              <a:off x="10995416" y="234785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69" name="Line 28"/>
            <p:cNvSpPr>
              <a:spLocks noChangeAspect="1" noChangeShapeType="1"/>
            </p:cNvSpPr>
            <p:nvPr/>
          </p:nvSpPr>
          <p:spPr bwMode="auto">
            <a:xfrm>
              <a:off x="11036691" y="280015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0" name="Line 29"/>
            <p:cNvSpPr>
              <a:spLocks noChangeAspect="1" noChangeShapeType="1"/>
            </p:cNvSpPr>
            <p:nvPr/>
          </p:nvSpPr>
          <p:spPr bwMode="auto">
            <a:xfrm>
              <a:off x="11084845" y="22509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1" name="Line 30"/>
            <p:cNvSpPr>
              <a:spLocks noChangeAspect="1" noChangeShapeType="1"/>
            </p:cNvSpPr>
            <p:nvPr/>
          </p:nvSpPr>
          <p:spPr bwMode="auto">
            <a:xfrm flipH="1">
              <a:off x="10939853" y="2897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2" name="Line 31"/>
            <p:cNvSpPr>
              <a:spLocks noChangeAspect="1" noChangeShapeType="1"/>
            </p:cNvSpPr>
            <p:nvPr/>
          </p:nvSpPr>
          <p:spPr bwMode="auto">
            <a:xfrm>
              <a:off x="11230366" y="280015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3" name="Line 32"/>
            <p:cNvSpPr>
              <a:spLocks noChangeAspect="1" noChangeShapeType="1"/>
            </p:cNvSpPr>
            <p:nvPr/>
          </p:nvSpPr>
          <p:spPr bwMode="auto">
            <a:xfrm>
              <a:off x="11189091" y="234785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4" name="Line 33"/>
            <p:cNvSpPr>
              <a:spLocks noChangeAspect="1" noChangeShapeType="1"/>
            </p:cNvSpPr>
            <p:nvPr/>
          </p:nvSpPr>
          <p:spPr bwMode="auto">
            <a:xfrm>
              <a:off x="11278521" y="22509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5" name="Line 34"/>
            <p:cNvSpPr>
              <a:spLocks noChangeAspect="1" noChangeShapeType="1"/>
            </p:cNvSpPr>
            <p:nvPr/>
          </p:nvSpPr>
          <p:spPr bwMode="auto">
            <a:xfrm flipH="1">
              <a:off x="11133529" y="2897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6" name="Line 35"/>
            <p:cNvSpPr>
              <a:spLocks noChangeAspect="1" noChangeShapeType="1"/>
            </p:cNvSpPr>
            <p:nvPr/>
          </p:nvSpPr>
          <p:spPr bwMode="auto">
            <a:xfrm>
              <a:off x="11382767" y="234785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7" name="Line 36"/>
            <p:cNvSpPr>
              <a:spLocks noChangeAspect="1" noChangeShapeType="1"/>
            </p:cNvSpPr>
            <p:nvPr/>
          </p:nvSpPr>
          <p:spPr bwMode="auto">
            <a:xfrm>
              <a:off x="11445737" y="280015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8" name="Line 37"/>
            <p:cNvSpPr>
              <a:spLocks noChangeAspect="1" noChangeShapeType="1"/>
            </p:cNvSpPr>
            <p:nvPr/>
          </p:nvSpPr>
          <p:spPr bwMode="auto">
            <a:xfrm>
              <a:off x="11472196" y="22509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79" name="Line 38"/>
            <p:cNvSpPr>
              <a:spLocks noChangeAspect="1" noChangeShapeType="1"/>
            </p:cNvSpPr>
            <p:nvPr/>
          </p:nvSpPr>
          <p:spPr bwMode="auto">
            <a:xfrm>
              <a:off x="11576442" y="234785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0" name="Line 39"/>
            <p:cNvSpPr>
              <a:spLocks noChangeAspect="1" noChangeShapeType="1"/>
            </p:cNvSpPr>
            <p:nvPr/>
          </p:nvSpPr>
          <p:spPr bwMode="auto">
            <a:xfrm>
              <a:off x="11639413" y="280015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1" name="Line 40"/>
            <p:cNvSpPr>
              <a:spLocks noChangeAspect="1" noChangeShapeType="1"/>
            </p:cNvSpPr>
            <p:nvPr/>
          </p:nvSpPr>
          <p:spPr bwMode="auto">
            <a:xfrm>
              <a:off x="11770117" y="234785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2" name="Line 41"/>
            <p:cNvSpPr>
              <a:spLocks noChangeAspect="1" noChangeShapeType="1"/>
            </p:cNvSpPr>
            <p:nvPr/>
          </p:nvSpPr>
          <p:spPr bwMode="auto">
            <a:xfrm>
              <a:off x="11833088" y="280015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3" name="Line 42"/>
            <p:cNvSpPr>
              <a:spLocks noChangeAspect="1" noChangeShapeType="1"/>
            </p:cNvSpPr>
            <p:nvPr/>
          </p:nvSpPr>
          <p:spPr bwMode="auto">
            <a:xfrm>
              <a:off x="11963792" y="234785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4" name="Line 43"/>
            <p:cNvSpPr>
              <a:spLocks noChangeAspect="1" noChangeShapeType="1"/>
            </p:cNvSpPr>
            <p:nvPr/>
          </p:nvSpPr>
          <p:spPr bwMode="auto">
            <a:xfrm>
              <a:off x="12026763" y="280015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5" name="Line 46"/>
            <p:cNvSpPr>
              <a:spLocks noChangeAspect="1" noChangeShapeType="1"/>
            </p:cNvSpPr>
            <p:nvPr/>
          </p:nvSpPr>
          <p:spPr bwMode="auto">
            <a:xfrm>
              <a:off x="11520879" y="2897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6" name="Line 47"/>
            <p:cNvSpPr>
              <a:spLocks noChangeAspect="1" noChangeShapeType="1"/>
            </p:cNvSpPr>
            <p:nvPr/>
          </p:nvSpPr>
          <p:spPr bwMode="auto">
            <a:xfrm>
              <a:off x="11714554" y="289655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7" name="Line 48"/>
            <p:cNvSpPr>
              <a:spLocks noChangeAspect="1" noChangeShapeType="1"/>
            </p:cNvSpPr>
            <p:nvPr/>
          </p:nvSpPr>
          <p:spPr bwMode="auto">
            <a:xfrm>
              <a:off x="11908230" y="289655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8" name="Line 49"/>
            <p:cNvSpPr>
              <a:spLocks noChangeAspect="1" noChangeShapeType="1"/>
            </p:cNvSpPr>
            <p:nvPr/>
          </p:nvSpPr>
          <p:spPr bwMode="auto">
            <a:xfrm>
              <a:off x="12101905" y="289655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89" name="Line 50"/>
            <p:cNvSpPr>
              <a:spLocks noChangeAspect="1" noChangeShapeType="1"/>
            </p:cNvSpPr>
            <p:nvPr/>
          </p:nvSpPr>
          <p:spPr bwMode="auto">
            <a:xfrm flipV="1">
              <a:off x="11036691" y="280015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0" name="Line 51"/>
            <p:cNvSpPr>
              <a:spLocks noChangeAspect="1" noChangeShapeType="1"/>
            </p:cNvSpPr>
            <p:nvPr/>
          </p:nvSpPr>
          <p:spPr bwMode="auto">
            <a:xfrm flipV="1">
              <a:off x="11063150" y="225093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1" name="Line 52"/>
            <p:cNvSpPr>
              <a:spLocks noChangeAspect="1" noChangeShapeType="1"/>
            </p:cNvSpPr>
            <p:nvPr/>
          </p:nvSpPr>
          <p:spPr bwMode="auto">
            <a:xfrm flipV="1">
              <a:off x="11256825" y="225093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2" name="Line 53"/>
            <p:cNvSpPr>
              <a:spLocks noChangeAspect="1" noChangeShapeType="1"/>
            </p:cNvSpPr>
            <p:nvPr/>
          </p:nvSpPr>
          <p:spPr bwMode="auto">
            <a:xfrm flipV="1">
              <a:off x="11230366" y="280015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3" name="Line 54"/>
            <p:cNvSpPr>
              <a:spLocks noChangeAspect="1" noChangeShapeType="1"/>
            </p:cNvSpPr>
            <p:nvPr/>
          </p:nvSpPr>
          <p:spPr bwMode="auto">
            <a:xfrm flipV="1">
              <a:off x="11450500" y="225093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4" name="Line 55"/>
            <p:cNvSpPr>
              <a:spLocks noChangeAspect="1" noChangeShapeType="1"/>
            </p:cNvSpPr>
            <p:nvPr/>
          </p:nvSpPr>
          <p:spPr bwMode="auto">
            <a:xfrm flipV="1">
              <a:off x="11424042" y="280015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5" name="Line 56"/>
            <p:cNvSpPr>
              <a:spLocks noChangeAspect="1" noChangeShapeType="1"/>
            </p:cNvSpPr>
            <p:nvPr/>
          </p:nvSpPr>
          <p:spPr bwMode="auto">
            <a:xfrm flipV="1">
              <a:off x="11617717" y="280015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6" name="Line 57"/>
            <p:cNvSpPr>
              <a:spLocks noChangeAspect="1" noChangeShapeType="1"/>
            </p:cNvSpPr>
            <p:nvPr/>
          </p:nvSpPr>
          <p:spPr bwMode="auto">
            <a:xfrm flipV="1">
              <a:off x="11811392" y="280015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7" name="Line 58"/>
            <p:cNvSpPr>
              <a:spLocks noChangeAspect="1" noChangeShapeType="1"/>
            </p:cNvSpPr>
            <p:nvPr/>
          </p:nvSpPr>
          <p:spPr bwMode="auto">
            <a:xfrm flipV="1">
              <a:off x="12031526" y="2250930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8" name="Line 59"/>
            <p:cNvSpPr>
              <a:spLocks noChangeAspect="1" noChangeShapeType="1"/>
            </p:cNvSpPr>
            <p:nvPr/>
          </p:nvSpPr>
          <p:spPr bwMode="auto">
            <a:xfrm flipV="1">
              <a:off x="12005067" y="2800157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99" name="Line 61"/>
            <p:cNvSpPr>
              <a:spLocks noChangeAspect="1" noChangeShapeType="1"/>
            </p:cNvSpPr>
            <p:nvPr/>
          </p:nvSpPr>
          <p:spPr bwMode="auto">
            <a:xfrm flipH="1" flipV="1">
              <a:off x="11012349" y="25740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0" name="Line 62"/>
            <p:cNvSpPr>
              <a:spLocks noChangeAspect="1" noChangeShapeType="1"/>
            </p:cNvSpPr>
            <p:nvPr/>
          </p:nvSpPr>
          <p:spPr bwMode="auto">
            <a:xfrm flipH="1" flipV="1">
              <a:off x="11206025" y="25740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1" name="Line 63"/>
            <p:cNvSpPr>
              <a:spLocks noChangeAspect="1" noChangeShapeType="1"/>
            </p:cNvSpPr>
            <p:nvPr/>
          </p:nvSpPr>
          <p:spPr bwMode="auto">
            <a:xfrm flipH="1" flipV="1">
              <a:off x="11399700" y="25740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2" name="Line 64"/>
            <p:cNvSpPr>
              <a:spLocks noChangeAspect="1" noChangeShapeType="1"/>
            </p:cNvSpPr>
            <p:nvPr/>
          </p:nvSpPr>
          <p:spPr bwMode="auto">
            <a:xfrm flipH="1" flipV="1">
              <a:off x="11593375" y="25740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3" name="Line 65"/>
            <p:cNvSpPr>
              <a:spLocks noChangeAspect="1" noChangeShapeType="1"/>
            </p:cNvSpPr>
            <p:nvPr/>
          </p:nvSpPr>
          <p:spPr bwMode="auto">
            <a:xfrm flipH="1" flipV="1">
              <a:off x="11787050" y="25740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4" name="Line 66"/>
            <p:cNvSpPr>
              <a:spLocks noChangeAspect="1" noChangeShapeType="1"/>
            </p:cNvSpPr>
            <p:nvPr/>
          </p:nvSpPr>
          <p:spPr bwMode="auto">
            <a:xfrm flipH="1" flipV="1">
              <a:off x="11980726" y="257347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5" name="Line 67"/>
            <p:cNvSpPr>
              <a:spLocks noChangeAspect="1" noChangeShapeType="1"/>
            </p:cNvSpPr>
            <p:nvPr/>
          </p:nvSpPr>
          <p:spPr bwMode="auto">
            <a:xfrm flipH="1" flipV="1">
              <a:off x="12174401" y="2573475"/>
              <a:ext cx="24342" cy="22668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6" name="Line 68"/>
            <p:cNvSpPr>
              <a:spLocks noChangeAspect="1" noChangeShapeType="1"/>
            </p:cNvSpPr>
            <p:nvPr/>
          </p:nvSpPr>
          <p:spPr bwMode="auto">
            <a:xfrm>
              <a:off x="11424042" y="280015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7" name="Line 69"/>
            <p:cNvSpPr>
              <a:spLocks noChangeAspect="1" noChangeShapeType="1"/>
            </p:cNvSpPr>
            <p:nvPr/>
          </p:nvSpPr>
          <p:spPr bwMode="auto">
            <a:xfrm>
              <a:off x="11617717" y="280015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8" name="Line 70"/>
            <p:cNvSpPr>
              <a:spLocks noChangeAspect="1" noChangeShapeType="1"/>
            </p:cNvSpPr>
            <p:nvPr/>
          </p:nvSpPr>
          <p:spPr bwMode="auto">
            <a:xfrm>
              <a:off x="11811392" y="280015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09" name="Line 71"/>
            <p:cNvSpPr>
              <a:spLocks noChangeAspect="1" noChangeShapeType="1"/>
            </p:cNvSpPr>
            <p:nvPr/>
          </p:nvSpPr>
          <p:spPr bwMode="auto">
            <a:xfrm>
              <a:off x="12005067" y="2799628"/>
              <a:ext cx="21696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0" name="Line 72"/>
            <p:cNvSpPr>
              <a:spLocks noChangeAspect="1" noChangeShapeType="1"/>
            </p:cNvSpPr>
            <p:nvPr/>
          </p:nvSpPr>
          <p:spPr bwMode="auto">
            <a:xfrm>
              <a:off x="11084845" y="234785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1" name="Line 73"/>
            <p:cNvSpPr>
              <a:spLocks noChangeAspect="1" noChangeShapeType="1"/>
            </p:cNvSpPr>
            <p:nvPr/>
          </p:nvSpPr>
          <p:spPr bwMode="auto">
            <a:xfrm>
              <a:off x="11278521" y="234785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2" name="Line 74"/>
            <p:cNvSpPr>
              <a:spLocks noChangeAspect="1" noChangeShapeType="1"/>
            </p:cNvSpPr>
            <p:nvPr/>
          </p:nvSpPr>
          <p:spPr bwMode="auto">
            <a:xfrm>
              <a:off x="11472196" y="234785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3" name="Line 75"/>
            <p:cNvSpPr>
              <a:spLocks noChangeAspect="1" noChangeShapeType="1"/>
            </p:cNvSpPr>
            <p:nvPr/>
          </p:nvSpPr>
          <p:spPr bwMode="auto">
            <a:xfrm>
              <a:off x="11666400" y="234785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4" name="Line 76"/>
            <p:cNvSpPr>
              <a:spLocks noChangeAspect="1" noChangeShapeType="1"/>
            </p:cNvSpPr>
            <p:nvPr/>
          </p:nvSpPr>
          <p:spPr bwMode="auto">
            <a:xfrm>
              <a:off x="11860076" y="234785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5" name="Line 77"/>
            <p:cNvSpPr>
              <a:spLocks noChangeAspect="1" noChangeShapeType="1"/>
            </p:cNvSpPr>
            <p:nvPr/>
          </p:nvSpPr>
          <p:spPr bwMode="auto">
            <a:xfrm>
              <a:off x="12053751" y="2347852"/>
              <a:ext cx="23813" cy="2256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6" name="Line 78"/>
            <p:cNvSpPr>
              <a:spLocks noChangeAspect="1" noChangeShapeType="1"/>
            </p:cNvSpPr>
            <p:nvPr/>
          </p:nvSpPr>
          <p:spPr bwMode="auto">
            <a:xfrm flipV="1">
              <a:off x="12198743" y="2800157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7" name="Line 79"/>
            <p:cNvSpPr>
              <a:spLocks noChangeAspect="1" noChangeShapeType="1"/>
            </p:cNvSpPr>
            <p:nvPr/>
          </p:nvSpPr>
          <p:spPr bwMode="auto">
            <a:xfrm>
              <a:off x="12053751" y="22509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8" name="Line 80"/>
            <p:cNvSpPr>
              <a:spLocks noChangeAspect="1" noChangeShapeType="1"/>
            </p:cNvSpPr>
            <p:nvPr/>
          </p:nvSpPr>
          <p:spPr bwMode="auto">
            <a:xfrm flipV="1">
              <a:off x="11837851" y="2250930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19" name="Line 81"/>
            <p:cNvSpPr>
              <a:spLocks noChangeAspect="1" noChangeShapeType="1"/>
            </p:cNvSpPr>
            <p:nvPr/>
          </p:nvSpPr>
          <p:spPr bwMode="auto">
            <a:xfrm>
              <a:off x="11860076" y="22509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0" name="Line 82"/>
            <p:cNvSpPr>
              <a:spLocks noChangeAspect="1" noChangeShapeType="1"/>
            </p:cNvSpPr>
            <p:nvPr/>
          </p:nvSpPr>
          <p:spPr bwMode="auto">
            <a:xfrm>
              <a:off x="11665871" y="2250930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1" name="Line 83"/>
            <p:cNvSpPr>
              <a:spLocks noChangeAspect="1" noChangeShapeType="1"/>
            </p:cNvSpPr>
            <p:nvPr/>
          </p:nvSpPr>
          <p:spPr bwMode="auto">
            <a:xfrm flipV="1">
              <a:off x="11644175" y="225093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2" name="Line 7"/>
            <p:cNvSpPr>
              <a:spLocks noChangeAspect="1" noChangeShapeType="1"/>
            </p:cNvSpPr>
            <p:nvPr/>
          </p:nvSpPr>
          <p:spPr bwMode="auto">
            <a:xfrm flipH="1">
              <a:off x="12489573" y="289681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3" name="Line 10"/>
            <p:cNvSpPr>
              <a:spLocks noChangeAspect="1" noChangeShapeType="1"/>
            </p:cNvSpPr>
            <p:nvPr/>
          </p:nvSpPr>
          <p:spPr bwMode="auto">
            <a:xfrm>
              <a:off x="12247214" y="225066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4" name="Line 11"/>
            <p:cNvSpPr>
              <a:spLocks noChangeAspect="1" noChangeShapeType="1"/>
            </p:cNvSpPr>
            <p:nvPr/>
          </p:nvSpPr>
          <p:spPr bwMode="auto">
            <a:xfrm>
              <a:off x="12392736" y="289681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5" name="Line 12"/>
            <p:cNvSpPr>
              <a:spLocks noChangeAspect="1" noChangeShapeType="1"/>
            </p:cNvSpPr>
            <p:nvPr/>
          </p:nvSpPr>
          <p:spPr bwMode="auto">
            <a:xfrm>
              <a:off x="12489573" y="289681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6" name="Line 13"/>
            <p:cNvSpPr>
              <a:spLocks noChangeAspect="1" noChangeShapeType="1"/>
            </p:cNvSpPr>
            <p:nvPr/>
          </p:nvSpPr>
          <p:spPr bwMode="auto">
            <a:xfrm>
              <a:off x="12586411" y="289681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7" name="Line 14"/>
            <p:cNvSpPr>
              <a:spLocks noChangeAspect="1" noChangeShapeType="1"/>
            </p:cNvSpPr>
            <p:nvPr/>
          </p:nvSpPr>
          <p:spPr bwMode="auto">
            <a:xfrm>
              <a:off x="12344052" y="225066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8" name="Line 15"/>
            <p:cNvSpPr>
              <a:spLocks noChangeAspect="1" noChangeShapeType="1"/>
            </p:cNvSpPr>
            <p:nvPr/>
          </p:nvSpPr>
          <p:spPr bwMode="auto">
            <a:xfrm flipH="1" flipV="1">
              <a:off x="12440890" y="225066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29" name="Line 16"/>
            <p:cNvSpPr>
              <a:spLocks noChangeAspect="1" noChangeShapeType="1"/>
            </p:cNvSpPr>
            <p:nvPr/>
          </p:nvSpPr>
          <p:spPr bwMode="auto">
            <a:xfrm>
              <a:off x="12537727" y="225066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0" name="Line 17"/>
            <p:cNvSpPr>
              <a:spLocks noChangeAspect="1" noChangeShapeType="1"/>
            </p:cNvSpPr>
            <p:nvPr/>
          </p:nvSpPr>
          <p:spPr bwMode="auto">
            <a:xfrm>
              <a:off x="12634565" y="225066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1" name="Line 18"/>
            <p:cNvSpPr>
              <a:spLocks noChangeAspect="1" noChangeShapeType="1"/>
            </p:cNvSpPr>
            <p:nvPr/>
          </p:nvSpPr>
          <p:spPr bwMode="auto">
            <a:xfrm>
              <a:off x="12731403" y="225066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2" name="Line 19"/>
            <p:cNvSpPr>
              <a:spLocks noChangeAspect="1" noChangeShapeType="1"/>
            </p:cNvSpPr>
            <p:nvPr/>
          </p:nvSpPr>
          <p:spPr bwMode="auto">
            <a:xfrm>
              <a:off x="12828240" y="2250665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3" name="Line 20"/>
            <p:cNvSpPr>
              <a:spLocks noChangeAspect="1" noChangeShapeType="1"/>
            </p:cNvSpPr>
            <p:nvPr/>
          </p:nvSpPr>
          <p:spPr bwMode="auto">
            <a:xfrm>
              <a:off x="12925607" y="225066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4" name="Line 21"/>
            <p:cNvSpPr>
              <a:spLocks noChangeAspect="1" noChangeShapeType="1"/>
            </p:cNvSpPr>
            <p:nvPr/>
          </p:nvSpPr>
          <p:spPr bwMode="auto">
            <a:xfrm>
              <a:off x="13022445" y="225066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5" name="Line 22"/>
            <p:cNvSpPr>
              <a:spLocks noChangeAspect="1" noChangeShapeType="1"/>
            </p:cNvSpPr>
            <p:nvPr/>
          </p:nvSpPr>
          <p:spPr bwMode="auto">
            <a:xfrm>
              <a:off x="13119282" y="225066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6" name="Line 27"/>
            <p:cNvSpPr>
              <a:spLocks noChangeAspect="1" noChangeShapeType="1"/>
            </p:cNvSpPr>
            <p:nvPr/>
          </p:nvSpPr>
          <p:spPr bwMode="auto">
            <a:xfrm>
              <a:off x="12157785" y="234758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7" name="Line 28"/>
            <p:cNvSpPr>
              <a:spLocks noChangeAspect="1" noChangeShapeType="1"/>
            </p:cNvSpPr>
            <p:nvPr/>
          </p:nvSpPr>
          <p:spPr bwMode="auto">
            <a:xfrm>
              <a:off x="12199060" y="279989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8" name="Line 29"/>
            <p:cNvSpPr>
              <a:spLocks noChangeAspect="1" noChangeShapeType="1"/>
            </p:cNvSpPr>
            <p:nvPr/>
          </p:nvSpPr>
          <p:spPr bwMode="auto">
            <a:xfrm>
              <a:off x="12247214" y="225066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39" name="Line 31"/>
            <p:cNvSpPr>
              <a:spLocks noChangeAspect="1" noChangeShapeType="1"/>
            </p:cNvSpPr>
            <p:nvPr/>
          </p:nvSpPr>
          <p:spPr bwMode="auto">
            <a:xfrm>
              <a:off x="12392736" y="279989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0" name="Line 32"/>
            <p:cNvSpPr>
              <a:spLocks noChangeAspect="1" noChangeShapeType="1"/>
            </p:cNvSpPr>
            <p:nvPr/>
          </p:nvSpPr>
          <p:spPr bwMode="auto">
            <a:xfrm>
              <a:off x="12351461" y="234758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1" name="Line 33"/>
            <p:cNvSpPr>
              <a:spLocks noChangeAspect="1" noChangeShapeType="1"/>
            </p:cNvSpPr>
            <p:nvPr/>
          </p:nvSpPr>
          <p:spPr bwMode="auto">
            <a:xfrm>
              <a:off x="12440890" y="225066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2" name="Line 34"/>
            <p:cNvSpPr>
              <a:spLocks noChangeAspect="1" noChangeShapeType="1"/>
            </p:cNvSpPr>
            <p:nvPr/>
          </p:nvSpPr>
          <p:spPr bwMode="auto">
            <a:xfrm flipH="1">
              <a:off x="12295898" y="289681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3" name="Line 35"/>
            <p:cNvSpPr>
              <a:spLocks noChangeAspect="1" noChangeShapeType="1"/>
            </p:cNvSpPr>
            <p:nvPr/>
          </p:nvSpPr>
          <p:spPr bwMode="auto">
            <a:xfrm>
              <a:off x="12545136" y="234758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4" name="Line 36"/>
            <p:cNvSpPr>
              <a:spLocks noChangeAspect="1" noChangeShapeType="1"/>
            </p:cNvSpPr>
            <p:nvPr/>
          </p:nvSpPr>
          <p:spPr bwMode="auto">
            <a:xfrm>
              <a:off x="12608107" y="279989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5" name="Line 37"/>
            <p:cNvSpPr>
              <a:spLocks noChangeAspect="1" noChangeShapeType="1"/>
            </p:cNvSpPr>
            <p:nvPr/>
          </p:nvSpPr>
          <p:spPr bwMode="auto">
            <a:xfrm>
              <a:off x="12634565" y="225066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6" name="Line 38"/>
            <p:cNvSpPr>
              <a:spLocks noChangeAspect="1" noChangeShapeType="1"/>
            </p:cNvSpPr>
            <p:nvPr/>
          </p:nvSpPr>
          <p:spPr bwMode="auto">
            <a:xfrm>
              <a:off x="12738811" y="234758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7" name="Line 39"/>
            <p:cNvSpPr>
              <a:spLocks noChangeAspect="1" noChangeShapeType="1"/>
            </p:cNvSpPr>
            <p:nvPr/>
          </p:nvSpPr>
          <p:spPr bwMode="auto">
            <a:xfrm>
              <a:off x="12801782" y="279989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8" name="Line 40"/>
            <p:cNvSpPr>
              <a:spLocks noChangeAspect="1" noChangeShapeType="1"/>
            </p:cNvSpPr>
            <p:nvPr/>
          </p:nvSpPr>
          <p:spPr bwMode="auto">
            <a:xfrm>
              <a:off x="12932486" y="234758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49" name="Line 41"/>
            <p:cNvSpPr>
              <a:spLocks noChangeAspect="1" noChangeShapeType="1"/>
            </p:cNvSpPr>
            <p:nvPr/>
          </p:nvSpPr>
          <p:spPr bwMode="auto">
            <a:xfrm>
              <a:off x="12995457" y="279989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0" name="Line 46"/>
            <p:cNvSpPr>
              <a:spLocks noChangeAspect="1" noChangeShapeType="1"/>
            </p:cNvSpPr>
            <p:nvPr/>
          </p:nvSpPr>
          <p:spPr bwMode="auto">
            <a:xfrm>
              <a:off x="12683248" y="289681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1" name="Line 47"/>
            <p:cNvSpPr>
              <a:spLocks noChangeAspect="1" noChangeShapeType="1"/>
            </p:cNvSpPr>
            <p:nvPr/>
          </p:nvSpPr>
          <p:spPr bwMode="auto">
            <a:xfrm>
              <a:off x="12876924" y="28962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2" name="Line 48"/>
            <p:cNvSpPr>
              <a:spLocks noChangeAspect="1" noChangeShapeType="1"/>
            </p:cNvSpPr>
            <p:nvPr/>
          </p:nvSpPr>
          <p:spPr bwMode="auto">
            <a:xfrm>
              <a:off x="13070599" y="28962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3" name="Line 51"/>
            <p:cNvSpPr>
              <a:spLocks noChangeAspect="1" noChangeShapeType="1"/>
            </p:cNvSpPr>
            <p:nvPr/>
          </p:nvSpPr>
          <p:spPr bwMode="auto">
            <a:xfrm flipV="1">
              <a:off x="12225519" y="225066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4" name="Line 52"/>
            <p:cNvSpPr>
              <a:spLocks noChangeAspect="1" noChangeShapeType="1"/>
            </p:cNvSpPr>
            <p:nvPr/>
          </p:nvSpPr>
          <p:spPr bwMode="auto">
            <a:xfrm flipV="1">
              <a:off x="12419194" y="225066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5" name="Line 53"/>
            <p:cNvSpPr>
              <a:spLocks noChangeAspect="1" noChangeShapeType="1"/>
            </p:cNvSpPr>
            <p:nvPr/>
          </p:nvSpPr>
          <p:spPr bwMode="auto">
            <a:xfrm flipV="1">
              <a:off x="12392736" y="279989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6" name="Line 54"/>
            <p:cNvSpPr>
              <a:spLocks noChangeAspect="1" noChangeShapeType="1"/>
            </p:cNvSpPr>
            <p:nvPr/>
          </p:nvSpPr>
          <p:spPr bwMode="auto">
            <a:xfrm flipV="1">
              <a:off x="12612869" y="225066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7" name="Line 55"/>
            <p:cNvSpPr>
              <a:spLocks noChangeAspect="1" noChangeShapeType="1"/>
            </p:cNvSpPr>
            <p:nvPr/>
          </p:nvSpPr>
          <p:spPr bwMode="auto">
            <a:xfrm flipV="1">
              <a:off x="12586411" y="279989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8" name="Line 56"/>
            <p:cNvSpPr>
              <a:spLocks noChangeAspect="1" noChangeShapeType="1"/>
            </p:cNvSpPr>
            <p:nvPr/>
          </p:nvSpPr>
          <p:spPr bwMode="auto">
            <a:xfrm flipV="1">
              <a:off x="12780086" y="279989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59" name="Line 57"/>
            <p:cNvSpPr>
              <a:spLocks noChangeAspect="1" noChangeShapeType="1"/>
            </p:cNvSpPr>
            <p:nvPr/>
          </p:nvSpPr>
          <p:spPr bwMode="auto">
            <a:xfrm flipV="1">
              <a:off x="12973761" y="279989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0" name="Line 59"/>
            <p:cNvSpPr>
              <a:spLocks noChangeAspect="1" noChangeShapeType="1"/>
            </p:cNvSpPr>
            <p:nvPr/>
          </p:nvSpPr>
          <p:spPr bwMode="auto">
            <a:xfrm flipV="1">
              <a:off x="13167437" y="2799892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1" name="Line 62"/>
            <p:cNvSpPr>
              <a:spLocks noChangeAspect="1" noChangeShapeType="1"/>
            </p:cNvSpPr>
            <p:nvPr/>
          </p:nvSpPr>
          <p:spPr bwMode="auto">
            <a:xfrm flipH="1" flipV="1">
              <a:off x="12368394" y="257374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2" name="Line 63"/>
            <p:cNvSpPr>
              <a:spLocks noChangeAspect="1" noChangeShapeType="1"/>
            </p:cNvSpPr>
            <p:nvPr/>
          </p:nvSpPr>
          <p:spPr bwMode="auto">
            <a:xfrm flipH="1" flipV="1">
              <a:off x="12562069" y="257374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3" name="Line 64"/>
            <p:cNvSpPr>
              <a:spLocks noChangeAspect="1" noChangeShapeType="1"/>
            </p:cNvSpPr>
            <p:nvPr/>
          </p:nvSpPr>
          <p:spPr bwMode="auto">
            <a:xfrm flipH="1" flipV="1">
              <a:off x="12755744" y="257374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4" name="Line 65"/>
            <p:cNvSpPr>
              <a:spLocks noChangeAspect="1" noChangeShapeType="1"/>
            </p:cNvSpPr>
            <p:nvPr/>
          </p:nvSpPr>
          <p:spPr bwMode="auto">
            <a:xfrm flipH="1" flipV="1">
              <a:off x="12949420" y="257374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5" name="Line 66"/>
            <p:cNvSpPr>
              <a:spLocks noChangeAspect="1" noChangeShapeType="1"/>
            </p:cNvSpPr>
            <p:nvPr/>
          </p:nvSpPr>
          <p:spPr bwMode="auto">
            <a:xfrm flipH="1" flipV="1">
              <a:off x="13143095" y="257321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6" name="Line 68"/>
            <p:cNvSpPr>
              <a:spLocks noChangeAspect="1" noChangeShapeType="1"/>
            </p:cNvSpPr>
            <p:nvPr/>
          </p:nvSpPr>
          <p:spPr bwMode="auto">
            <a:xfrm>
              <a:off x="12586411" y="279989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7" name="Line 69"/>
            <p:cNvSpPr>
              <a:spLocks noChangeAspect="1" noChangeShapeType="1"/>
            </p:cNvSpPr>
            <p:nvPr/>
          </p:nvSpPr>
          <p:spPr bwMode="auto">
            <a:xfrm>
              <a:off x="12780086" y="279989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8" name="Line 70"/>
            <p:cNvSpPr>
              <a:spLocks noChangeAspect="1" noChangeShapeType="1"/>
            </p:cNvSpPr>
            <p:nvPr/>
          </p:nvSpPr>
          <p:spPr bwMode="auto">
            <a:xfrm>
              <a:off x="12973761" y="279989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69" name="Line 72"/>
            <p:cNvSpPr>
              <a:spLocks noChangeAspect="1" noChangeShapeType="1"/>
            </p:cNvSpPr>
            <p:nvPr/>
          </p:nvSpPr>
          <p:spPr bwMode="auto">
            <a:xfrm>
              <a:off x="12247214" y="234758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0" name="Line 73"/>
            <p:cNvSpPr>
              <a:spLocks noChangeAspect="1" noChangeShapeType="1"/>
            </p:cNvSpPr>
            <p:nvPr/>
          </p:nvSpPr>
          <p:spPr bwMode="auto">
            <a:xfrm>
              <a:off x="12440890" y="234758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1" name="Line 74"/>
            <p:cNvSpPr>
              <a:spLocks noChangeAspect="1" noChangeShapeType="1"/>
            </p:cNvSpPr>
            <p:nvPr/>
          </p:nvSpPr>
          <p:spPr bwMode="auto">
            <a:xfrm>
              <a:off x="12634565" y="234758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2" name="Line 75"/>
            <p:cNvSpPr>
              <a:spLocks noChangeAspect="1" noChangeShapeType="1"/>
            </p:cNvSpPr>
            <p:nvPr/>
          </p:nvSpPr>
          <p:spPr bwMode="auto">
            <a:xfrm>
              <a:off x="12828770" y="2347587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3" name="Line 76"/>
            <p:cNvSpPr>
              <a:spLocks noChangeAspect="1" noChangeShapeType="1"/>
            </p:cNvSpPr>
            <p:nvPr/>
          </p:nvSpPr>
          <p:spPr bwMode="auto">
            <a:xfrm>
              <a:off x="13022445" y="2347587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4" name="Line 80"/>
            <p:cNvSpPr>
              <a:spLocks noChangeAspect="1" noChangeShapeType="1"/>
            </p:cNvSpPr>
            <p:nvPr/>
          </p:nvSpPr>
          <p:spPr bwMode="auto">
            <a:xfrm flipV="1">
              <a:off x="13000220" y="2250665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5" name="Line 81"/>
            <p:cNvSpPr>
              <a:spLocks noChangeAspect="1" noChangeShapeType="1"/>
            </p:cNvSpPr>
            <p:nvPr/>
          </p:nvSpPr>
          <p:spPr bwMode="auto">
            <a:xfrm>
              <a:off x="13022445" y="225066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6" name="Line 82"/>
            <p:cNvSpPr>
              <a:spLocks noChangeAspect="1" noChangeShapeType="1"/>
            </p:cNvSpPr>
            <p:nvPr/>
          </p:nvSpPr>
          <p:spPr bwMode="auto">
            <a:xfrm>
              <a:off x="12828240" y="2250665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7" name="Line 83"/>
            <p:cNvSpPr>
              <a:spLocks noChangeAspect="1" noChangeShapeType="1"/>
            </p:cNvSpPr>
            <p:nvPr/>
          </p:nvSpPr>
          <p:spPr bwMode="auto">
            <a:xfrm flipV="1">
              <a:off x="12806544" y="225066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8" name="Line 7"/>
            <p:cNvSpPr>
              <a:spLocks noChangeAspect="1" noChangeShapeType="1"/>
            </p:cNvSpPr>
            <p:nvPr/>
          </p:nvSpPr>
          <p:spPr bwMode="auto">
            <a:xfrm flipH="1">
              <a:off x="13458854" y="2895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79" name="Line 10"/>
            <p:cNvSpPr>
              <a:spLocks noChangeAspect="1" noChangeShapeType="1"/>
            </p:cNvSpPr>
            <p:nvPr/>
          </p:nvSpPr>
          <p:spPr bwMode="auto">
            <a:xfrm>
              <a:off x="13216496" y="2249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0" name="Line 11"/>
            <p:cNvSpPr>
              <a:spLocks noChangeAspect="1" noChangeShapeType="1"/>
            </p:cNvSpPr>
            <p:nvPr/>
          </p:nvSpPr>
          <p:spPr bwMode="auto">
            <a:xfrm>
              <a:off x="13362017" y="289523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1" name="Line 12"/>
            <p:cNvSpPr>
              <a:spLocks noChangeAspect="1" noChangeShapeType="1"/>
            </p:cNvSpPr>
            <p:nvPr/>
          </p:nvSpPr>
          <p:spPr bwMode="auto">
            <a:xfrm>
              <a:off x="13458854" y="289523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2" name="Line 13"/>
            <p:cNvSpPr>
              <a:spLocks noChangeAspect="1" noChangeShapeType="1"/>
            </p:cNvSpPr>
            <p:nvPr/>
          </p:nvSpPr>
          <p:spPr bwMode="auto">
            <a:xfrm>
              <a:off x="13555692" y="289523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3" name="Line 14"/>
            <p:cNvSpPr>
              <a:spLocks noChangeAspect="1" noChangeShapeType="1"/>
            </p:cNvSpPr>
            <p:nvPr/>
          </p:nvSpPr>
          <p:spPr bwMode="auto">
            <a:xfrm>
              <a:off x="13313333" y="2249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4" name="Line 15"/>
            <p:cNvSpPr>
              <a:spLocks noChangeAspect="1" noChangeShapeType="1"/>
            </p:cNvSpPr>
            <p:nvPr/>
          </p:nvSpPr>
          <p:spPr bwMode="auto">
            <a:xfrm flipH="1" flipV="1">
              <a:off x="13410171" y="2249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5" name="Line 16"/>
            <p:cNvSpPr>
              <a:spLocks noChangeAspect="1" noChangeShapeType="1"/>
            </p:cNvSpPr>
            <p:nvPr/>
          </p:nvSpPr>
          <p:spPr bwMode="auto">
            <a:xfrm>
              <a:off x="13507009" y="2249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6" name="Line 17"/>
            <p:cNvSpPr>
              <a:spLocks noChangeAspect="1" noChangeShapeType="1"/>
            </p:cNvSpPr>
            <p:nvPr/>
          </p:nvSpPr>
          <p:spPr bwMode="auto">
            <a:xfrm>
              <a:off x="13603846" y="2249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7" name="Line 18"/>
            <p:cNvSpPr>
              <a:spLocks noChangeAspect="1" noChangeShapeType="1"/>
            </p:cNvSpPr>
            <p:nvPr/>
          </p:nvSpPr>
          <p:spPr bwMode="auto">
            <a:xfrm>
              <a:off x="13700684" y="2249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8" name="Line 19"/>
            <p:cNvSpPr>
              <a:spLocks noChangeAspect="1" noChangeShapeType="1"/>
            </p:cNvSpPr>
            <p:nvPr/>
          </p:nvSpPr>
          <p:spPr bwMode="auto">
            <a:xfrm>
              <a:off x="13797521" y="2249080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89" name="Line 20"/>
            <p:cNvSpPr>
              <a:spLocks noChangeAspect="1" noChangeShapeType="1"/>
            </p:cNvSpPr>
            <p:nvPr/>
          </p:nvSpPr>
          <p:spPr bwMode="auto">
            <a:xfrm>
              <a:off x="13894888" y="224908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0" name="Line 21"/>
            <p:cNvSpPr>
              <a:spLocks noChangeAspect="1" noChangeShapeType="1"/>
            </p:cNvSpPr>
            <p:nvPr/>
          </p:nvSpPr>
          <p:spPr bwMode="auto">
            <a:xfrm>
              <a:off x="13991726" y="224908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1" name="Line 22"/>
            <p:cNvSpPr>
              <a:spLocks noChangeAspect="1" noChangeShapeType="1"/>
            </p:cNvSpPr>
            <p:nvPr/>
          </p:nvSpPr>
          <p:spPr bwMode="auto">
            <a:xfrm>
              <a:off x="14088563" y="224908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2" name="Line 27"/>
            <p:cNvSpPr>
              <a:spLocks noChangeAspect="1" noChangeShapeType="1"/>
            </p:cNvSpPr>
            <p:nvPr/>
          </p:nvSpPr>
          <p:spPr bwMode="auto">
            <a:xfrm>
              <a:off x="13127067" y="234600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3" name="Line 28"/>
            <p:cNvSpPr>
              <a:spLocks noChangeAspect="1" noChangeShapeType="1"/>
            </p:cNvSpPr>
            <p:nvPr/>
          </p:nvSpPr>
          <p:spPr bwMode="auto">
            <a:xfrm>
              <a:off x="13168342" y="2798308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4" name="Line 29"/>
            <p:cNvSpPr>
              <a:spLocks noChangeAspect="1" noChangeShapeType="1"/>
            </p:cNvSpPr>
            <p:nvPr/>
          </p:nvSpPr>
          <p:spPr bwMode="auto">
            <a:xfrm>
              <a:off x="13216496" y="2249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5" name="Line 31"/>
            <p:cNvSpPr>
              <a:spLocks noChangeAspect="1" noChangeShapeType="1"/>
            </p:cNvSpPr>
            <p:nvPr/>
          </p:nvSpPr>
          <p:spPr bwMode="auto">
            <a:xfrm>
              <a:off x="13362017" y="2798308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6" name="Line 32"/>
            <p:cNvSpPr>
              <a:spLocks noChangeAspect="1" noChangeShapeType="1"/>
            </p:cNvSpPr>
            <p:nvPr/>
          </p:nvSpPr>
          <p:spPr bwMode="auto">
            <a:xfrm>
              <a:off x="13320742" y="234600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7" name="Line 33"/>
            <p:cNvSpPr>
              <a:spLocks noChangeAspect="1" noChangeShapeType="1"/>
            </p:cNvSpPr>
            <p:nvPr/>
          </p:nvSpPr>
          <p:spPr bwMode="auto">
            <a:xfrm>
              <a:off x="13410171" y="2249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8" name="Line 34"/>
            <p:cNvSpPr>
              <a:spLocks noChangeAspect="1" noChangeShapeType="1"/>
            </p:cNvSpPr>
            <p:nvPr/>
          </p:nvSpPr>
          <p:spPr bwMode="auto">
            <a:xfrm flipH="1">
              <a:off x="13265179" y="2895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99" name="Line 35"/>
            <p:cNvSpPr>
              <a:spLocks noChangeAspect="1" noChangeShapeType="1"/>
            </p:cNvSpPr>
            <p:nvPr/>
          </p:nvSpPr>
          <p:spPr bwMode="auto">
            <a:xfrm>
              <a:off x="13514417" y="234600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0" name="Line 36"/>
            <p:cNvSpPr>
              <a:spLocks noChangeAspect="1" noChangeShapeType="1"/>
            </p:cNvSpPr>
            <p:nvPr/>
          </p:nvSpPr>
          <p:spPr bwMode="auto">
            <a:xfrm>
              <a:off x="13577388" y="2798308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1" name="Line 37"/>
            <p:cNvSpPr>
              <a:spLocks noChangeAspect="1" noChangeShapeType="1"/>
            </p:cNvSpPr>
            <p:nvPr/>
          </p:nvSpPr>
          <p:spPr bwMode="auto">
            <a:xfrm>
              <a:off x="13603846" y="2249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2" name="Line 38"/>
            <p:cNvSpPr>
              <a:spLocks noChangeAspect="1" noChangeShapeType="1"/>
            </p:cNvSpPr>
            <p:nvPr/>
          </p:nvSpPr>
          <p:spPr bwMode="auto">
            <a:xfrm>
              <a:off x="13708092" y="234600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3" name="Line 39"/>
            <p:cNvSpPr>
              <a:spLocks noChangeAspect="1" noChangeShapeType="1"/>
            </p:cNvSpPr>
            <p:nvPr/>
          </p:nvSpPr>
          <p:spPr bwMode="auto">
            <a:xfrm>
              <a:off x="13771063" y="2798308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4" name="Line 40"/>
            <p:cNvSpPr>
              <a:spLocks noChangeAspect="1" noChangeShapeType="1"/>
            </p:cNvSpPr>
            <p:nvPr/>
          </p:nvSpPr>
          <p:spPr bwMode="auto">
            <a:xfrm>
              <a:off x="13901768" y="234600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5" name="Line 41"/>
            <p:cNvSpPr>
              <a:spLocks noChangeAspect="1" noChangeShapeType="1"/>
            </p:cNvSpPr>
            <p:nvPr/>
          </p:nvSpPr>
          <p:spPr bwMode="auto">
            <a:xfrm>
              <a:off x="13964738" y="2798308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6" name="Line 42"/>
            <p:cNvSpPr>
              <a:spLocks noChangeAspect="1" noChangeShapeType="1"/>
            </p:cNvSpPr>
            <p:nvPr/>
          </p:nvSpPr>
          <p:spPr bwMode="auto">
            <a:xfrm>
              <a:off x="14095443" y="234600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7" name="Line 43"/>
            <p:cNvSpPr>
              <a:spLocks noChangeAspect="1" noChangeShapeType="1"/>
            </p:cNvSpPr>
            <p:nvPr/>
          </p:nvSpPr>
          <p:spPr bwMode="auto">
            <a:xfrm>
              <a:off x="14158414" y="2798308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8" name="Line 46"/>
            <p:cNvSpPr>
              <a:spLocks noChangeAspect="1" noChangeShapeType="1"/>
            </p:cNvSpPr>
            <p:nvPr/>
          </p:nvSpPr>
          <p:spPr bwMode="auto">
            <a:xfrm>
              <a:off x="13652530" y="2895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09" name="Line 47"/>
            <p:cNvSpPr>
              <a:spLocks noChangeAspect="1" noChangeShapeType="1"/>
            </p:cNvSpPr>
            <p:nvPr/>
          </p:nvSpPr>
          <p:spPr bwMode="auto">
            <a:xfrm>
              <a:off x="13846205" y="2894701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0" name="Line 48"/>
            <p:cNvSpPr>
              <a:spLocks noChangeAspect="1" noChangeShapeType="1"/>
            </p:cNvSpPr>
            <p:nvPr/>
          </p:nvSpPr>
          <p:spPr bwMode="auto">
            <a:xfrm>
              <a:off x="14039880" y="2894701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1" name="Line 51"/>
            <p:cNvSpPr>
              <a:spLocks noChangeAspect="1" noChangeShapeType="1"/>
            </p:cNvSpPr>
            <p:nvPr/>
          </p:nvSpPr>
          <p:spPr bwMode="auto">
            <a:xfrm flipV="1">
              <a:off x="13194800" y="224908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2" name="Line 52"/>
            <p:cNvSpPr>
              <a:spLocks noChangeAspect="1" noChangeShapeType="1"/>
            </p:cNvSpPr>
            <p:nvPr/>
          </p:nvSpPr>
          <p:spPr bwMode="auto">
            <a:xfrm flipV="1">
              <a:off x="13388475" y="224908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3" name="Line 53"/>
            <p:cNvSpPr>
              <a:spLocks noChangeAspect="1" noChangeShapeType="1"/>
            </p:cNvSpPr>
            <p:nvPr/>
          </p:nvSpPr>
          <p:spPr bwMode="auto">
            <a:xfrm flipV="1">
              <a:off x="13362017" y="2798308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4" name="Line 54"/>
            <p:cNvSpPr>
              <a:spLocks noChangeAspect="1" noChangeShapeType="1"/>
            </p:cNvSpPr>
            <p:nvPr/>
          </p:nvSpPr>
          <p:spPr bwMode="auto">
            <a:xfrm flipV="1">
              <a:off x="13582150" y="224908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5" name="Line 55"/>
            <p:cNvSpPr>
              <a:spLocks noChangeAspect="1" noChangeShapeType="1"/>
            </p:cNvSpPr>
            <p:nvPr/>
          </p:nvSpPr>
          <p:spPr bwMode="auto">
            <a:xfrm flipV="1">
              <a:off x="13555692" y="2798308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6" name="Line 56"/>
            <p:cNvSpPr>
              <a:spLocks noChangeAspect="1" noChangeShapeType="1"/>
            </p:cNvSpPr>
            <p:nvPr/>
          </p:nvSpPr>
          <p:spPr bwMode="auto">
            <a:xfrm flipV="1">
              <a:off x="13749367" y="2798308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7" name="Line 57"/>
            <p:cNvSpPr>
              <a:spLocks noChangeAspect="1" noChangeShapeType="1"/>
            </p:cNvSpPr>
            <p:nvPr/>
          </p:nvSpPr>
          <p:spPr bwMode="auto">
            <a:xfrm flipV="1">
              <a:off x="13943043" y="2798308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8" name="Line 58"/>
            <p:cNvSpPr>
              <a:spLocks noChangeAspect="1" noChangeShapeType="1"/>
            </p:cNvSpPr>
            <p:nvPr/>
          </p:nvSpPr>
          <p:spPr bwMode="auto">
            <a:xfrm flipV="1">
              <a:off x="14163176" y="2249080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19" name="Line 59"/>
            <p:cNvSpPr>
              <a:spLocks noChangeAspect="1" noChangeShapeType="1"/>
            </p:cNvSpPr>
            <p:nvPr/>
          </p:nvSpPr>
          <p:spPr bwMode="auto">
            <a:xfrm flipV="1">
              <a:off x="14136718" y="2798308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0" name="Line 62"/>
            <p:cNvSpPr>
              <a:spLocks noChangeAspect="1" noChangeShapeType="1"/>
            </p:cNvSpPr>
            <p:nvPr/>
          </p:nvSpPr>
          <p:spPr bwMode="auto">
            <a:xfrm flipH="1" flipV="1">
              <a:off x="13337675" y="2572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1" name="Line 63"/>
            <p:cNvSpPr>
              <a:spLocks noChangeAspect="1" noChangeShapeType="1"/>
            </p:cNvSpPr>
            <p:nvPr/>
          </p:nvSpPr>
          <p:spPr bwMode="auto">
            <a:xfrm flipH="1" flipV="1">
              <a:off x="13531350" y="2572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2" name="Line 64"/>
            <p:cNvSpPr>
              <a:spLocks noChangeAspect="1" noChangeShapeType="1"/>
            </p:cNvSpPr>
            <p:nvPr/>
          </p:nvSpPr>
          <p:spPr bwMode="auto">
            <a:xfrm flipH="1" flipV="1">
              <a:off x="13725026" y="2572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3" name="Line 65"/>
            <p:cNvSpPr>
              <a:spLocks noChangeAspect="1" noChangeShapeType="1"/>
            </p:cNvSpPr>
            <p:nvPr/>
          </p:nvSpPr>
          <p:spPr bwMode="auto">
            <a:xfrm flipH="1" flipV="1">
              <a:off x="13918701" y="2572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4" name="Line 66"/>
            <p:cNvSpPr>
              <a:spLocks noChangeAspect="1" noChangeShapeType="1"/>
            </p:cNvSpPr>
            <p:nvPr/>
          </p:nvSpPr>
          <p:spPr bwMode="auto">
            <a:xfrm flipH="1" flipV="1">
              <a:off x="14112376" y="257162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5" name="Line 68"/>
            <p:cNvSpPr>
              <a:spLocks noChangeAspect="1" noChangeShapeType="1"/>
            </p:cNvSpPr>
            <p:nvPr/>
          </p:nvSpPr>
          <p:spPr bwMode="auto">
            <a:xfrm>
              <a:off x="13555692" y="2798308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6" name="Line 69"/>
            <p:cNvSpPr>
              <a:spLocks noChangeAspect="1" noChangeShapeType="1"/>
            </p:cNvSpPr>
            <p:nvPr/>
          </p:nvSpPr>
          <p:spPr bwMode="auto">
            <a:xfrm>
              <a:off x="13749367" y="2798308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7" name="Line 70"/>
            <p:cNvSpPr>
              <a:spLocks noChangeAspect="1" noChangeShapeType="1"/>
            </p:cNvSpPr>
            <p:nvPr/>
          </p:nvSpPr>
          <p:spPr bwMode="auto">
            <a:xfrm>
              <a:off x="13943043" y="2798308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8" name="Line 71"/>
            <p:cNvSpPr>
              <a:spLocks noChangeAspect="1" noChangeShapeType="1"/>
            </p:cNvSpPr>
            <p:nvPr/>
          </p:nvSpPr>
          <p:spPr bwMode="auto">
            <a:xfrm>
              <a:off x="14136718" y="2797778"/>
              <a:ext cx="21696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29" name="Line 72"/>
            <p:cNvSpPr>
              <a:spLocks noChangeAspect="1" noChangeShapeType="1"/>
            </p:cNvSpPr>
            <p:nvPr/>
          </p:nvSpPr>
          <p:spPr bwMode="auto">
            <a:xfrm>
              <a:off x="13216496" y="234600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0" name="Line 73"/>
            <p:cNvSpPr>
              <a:spLocks noChangeAspect="1" noChangeShapeType="1"/>
            </p:cNvSpPr>
            <p:nvPr/>
          </p:nvSpPr>
          <p:spPr bwMode="auto">
            <a:xfrm>
              <a:off x="13410171" y="234600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1" name="Line 74"/>
            <p:cNvSpPr>
              <a:spLocks noChangeAspect="1" noChangeShapeType="1"/>
            </p:cNvSpPr>
            <p:nvPr/>
          </p:nvSpPr>
          <p:spPr bwMode="auto">
            <a:xfrm>
              <a:off x="13603846" y="234600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2" name="Line 75"/>
            <p:cNvSpPr>
              <a:spLocks noChangeAspect="1" noChangeShapeType="1"/>
            </p:cNvSpPr>
            <p:nvPr/>
          </p:nvSpPr>
          <p:spPr bwMode="auto">
            <a:xfrm>
              <a:off x="13798051" y="234600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3" name="Line 76"/>
            <p:cNvSpPr>
              <a:spLocks noChangeAspect="1" noChangeShapeType="1"/>
            </p:cNvSpPr>
            <p:nvPr/>
          </p:nvSpPr>
          <p:spPr bwMode="auto">
            <a:xfrm>
              <a:off x="13991726" y="234600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4" name="Line 77"/>
            <p:cNvSpPr>
              <a:spLocks noChangeAspect="1" noChangeShapeType="1"/>
            </p:cNvSpPr>
            <p:nvPr/>
          </p:nvSpPr>
          <p:spPr bwMode="auto">
            <a:xfrm>
              <a:off x="14185401" y="2346002"/>
              <a:ext cx="23813" cy="2256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5" name="Line 80"/>
            <p:cNvSpPr>
              <a:spLocks noChangeAspect="1" noChangeShapeType="1"/>
            </p:cNvSpPr>
            <p:nvPr/>
          </p:nvSpPr>
          <p:spPr bwMode="auto">
            <a:xfrm flipV="1">
              <a:off x="13969501" y="2249080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6" name="Line 81"/>
            <p:cNvSpPr>
              <a:spLocks noChangeAspect="1" noChangeShapeType="1"/>
            </p:cNvSpPr>
            <p:nvPr/>
          </p:nvSpPr>
          <p:spPr bwMode="auto">
            <a:xfrm>
              <a:off x="13991726" y="2249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7" name="Line 82"/>
            <p:cNvSpPr>
              <a:spLocks noChangeAspect="1" noChangeShapeType="1"/>
            </p:cNvSpPr>
            <p:nvPr/>
          </p:nvSpPr>
          <p:spPr bwMode="auto">
            <a:xfrm>
              <a:off x="13797521" y="2249080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8" name="Line 83"/>
            <p:cNvSpPr>
              <a:spLocks noChangeAspect="1" noChangeShapeType="1"/>
            </p:cNvSpPr>
            <p:nvPr/>
          </p:nvSpPr>
          <p:spPr bwMode="auto">
            <a:xfrm flipV="1">
              <a:off x="13775826" y="224908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39" name="Line 6"/>
            <p:cNvSpPr>
              <a:spLocks noChangeAspect="1" noChangeShapeType="1"/>
            </p:cNvSpPr>
            <p:nvPr/>
          </p:nvSpPr>
          <p:spPr bwMode="auto">
            <a:xfrm>
              <a:off x="14183818" y="22455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0" name="Line 7"/>
            <p:cNvSpPr>
              <a:spLocks noChangeAspect="1" noChangeShapeType="1"/>
            </p:cNvSpPr>
            <p:nvPr/>
          </p:nvSpPr>
          <p:spPr bwMode="auto">
            <a:xfrm flipH="1">
              <a:off x="14619852" y="28916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1" name="Line 8"/>
            <p:cNvSpPr>
              <a:spLocks noChangeAspect="1" noChangeShapeType="1"/>
            </p:cNvSpPr>
            <p:nvPr/>
          </p:nvSpPr>
          <p:spPr bwMode="auto">
            <a:xfrm flipH="1" flipV="1">
              <a:off x="14183818" y="224553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2" name="Line 9"/>
            <p:cNvSpPr>
              <a:spLocks noChangeAspect="1" noChangeShapeType="1"/>
            </p:cNvSpPr>
            <p:nvPr/>
          </p:nvSpPr>
          <p:spPr bwMode="auto">
            <a:xfrm>
              <a:off x="14280656" y="224553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3" name="Line 10"/>
            <p:cNvSpPr>
              <a:spLocks noChangeAspect="1" noChangeShapeType="1"/>
            </p:cNvSpPr>
            <p:nvPr/>
          </p:nvSpPr>
          <p:spPr bwMode="auto">
            <a:xfrm>
              <a:off x="14377493" y="224553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4" name="Line 11"/>
            <p:cNvSpPr>
              <a:spLocks noChangeAspect="1" noChangeShapeType="1"/>
            </p:cNvSpPr>
            <p:nvPr/>
          </p:nvSpPr>
          <p:spPr bwMode="auto">
            <a:xfrm>
              <a:off x="14523014" y="289168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5" name="Line 12"/>
            <p:cNvSpPr>
              <a:spLocks noChangeAspect="1" noChangeShapeType="1"/>
            </p:cNvSpPr>
            <p:nvPr/>
          </p:nvSpPr>
          <p:spPr bwMode="auto">
            <a:xfrm>
              <a:off x="14619852" y="289168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6" name="Line 13"/>
            <p:cNvSpPr>
              <a:spLocks noChangeAspect="1" noChangeShapeType="1"/>
            </p:cNvSpPr>
            <p:nvPr/>
          </p:nvSpPr>
          <p:spPr bwMode="auto">
            <a:xfrm>
              <a:off x="14716690" y="289168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7" name="Line 14"/>
            <p:cNvSpPr>
              <a:spLocks noChangeAspect="1" noChangeShapeType="1"/>
            </p:cNvSpPr>
            <p:nvPr/>
          </p:nvSpPr>
          <p:spPr bwMode="auto">
            <a:xfrm>
              <a:off x="14474331" y="224553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8" name="Line 15"/>
            <p:cNvSpPr>
              <a:spLocks noChangeAspect="1" noChangeShapeType="1"/>
            </p:cNvSpPr>
            <p:nvPr/>
          </p:nvSpPr>
          <p:spPr bwMode="auto">
            <a:xfrm flipH="1" flipV="1">
              <a:off x="14571169" y="224553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49" name="Line 16"/>
            <p:cNvSpPr>
              <a:spLocks noChangeAspect="1" noChangeShapeType="1"/>
            </p:cNvSpPr>
            <p:nvPr/>
          </p:nvSpPr>
          <p:spPr bwMode="auto">
            <a:xfrm>
              <a:off x="14668006" y="224553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0" name="Line 17"/>
            <p:cNvSpPr>
              <a:spLocks noChangeAspect="1" noChangeShapeType="1"/>
            </p:cNvSpPr>
            <p:nvPr/>
          </p:nvSpPr>
          <p:spPr bwMode="auto">
            <a:xfrm>
              <a:off x="14764844" y="224553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1" name="Line 18"/>
            <p:cNvSpPr>
              <a:spLocks noChangeAspect="1" noChangeShapeType="1"/>
            </p:cNvSpPr>
            <p:nvPr/>
          </p:nvSpPr>
          <p:spPr bwMode="auto">
            <a:xfrm>
              <a:off x="14861682" y="224553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2" name="Line 19"/>
            <p:cNvSpPr>
              <a:spLocks noChangeAspect="1" noChangeShapeType="1"/>
            </p:cNvSpPr>
            <p:nvPr/>
          </p:nvSpPr>
          <p:spPr bwMode="auto">
            <a:xfrm>
              <a:off x="14958519" y="2245535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3" name="Line 20"/>
            <p:cNvSpPr>
              <a:spLocks noChangeAspect="1" noChangeShapeType="1"/>
            </p:cNvSpPr>
            <p:nvPr/>
          </p:nvSpPr>
          <p:spPr bwMode="auto">
            <a:xfrm>
              <a:off x="15055886" y="224553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4" name="Line 21"/>
            <p:cNvSpPr>
              <a:spLocks noChangeAspect="1" noChangeShapeType="1"/>
            </p:cNvSpPr>
            <p:nvPr/>
          </p:nvSpPr>
          <p:spPr bwMode="auto">
            <a:xfrm>
              <a:off x="15152724" y="224553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5" name="Line 22"/>
            <p:cNvSpPr>
              <a:spLocks noChangeAspect="1" noChangeShapeType="1"/>
            </p:cNvSpPr>
            <p:nvPr/>
          </p:nvSpPr>
          <p:spPr bwMode="auto">
            <a:xfrm>
              <a:off x="15249561" y="224553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6" name="Line 23"/>
            <p:cNvSpPr>
              <a:spLocks noChangeAspect="1" noChangeShapeType="1"/>
            </p:cNvSpPr>
            <p:nvPr/>
          </p:nvSpPr>
          <p:spPr bwMode="auto">
            <a:xfrm>
              <a:off x="15346399" y="224553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7" name="Line 24"/>
            <p:cNvSpPr>
              <a:spLocks noChangeAspect="1" noChangeShapeType="1"/>
            </p:cNvSpPr>
            <p:nvPr/>
          </p:nvSpPr>
          <p:spPr bwMode="auto">
            <a:xfrm>
              <a:off x="15443236" y="224553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8" name="Line 27"/>
            <p:cNvSpPr>
              <a:spLocks noChangeAspect="1" noChangeShapeType="1"/>
            </p:cNvSpPr>
            <p:nvPr/>
          </p:nvSpPr>
          <p:spPr bwMode="auto">
            <a:xfrm>
              <a:off x="14288064" y="234245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59" name="Line 28"/>
            <p:cNvSpPr>
              <a:spLocks noChangeAspect="1" noChangeShapeType="1"/>
            </p:cNvSpPr>
            <p:nvPr/>
          </p:nvSpPr>
          <p:spPr bwMode="auto">
            <a:xfrm>
              <a:off x="14329339" y="279476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0" name="Line 29"/>
            <p:cNvSpPr>
              <a:spLocks noChangeAspect="1" noChangeShapeType="1"/>
            </p:cNvSpPr>
            <p:nvPr/>
          </p:nvSpPr>
          <p:spPr bwMode="auto">
            <a:xfrm>
              <a:off x="14377493" y="22455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1" name="Line 30"/>
            <p:cNvSpPr>
              <a:spLocks noChangeAspect="1" noChangeShapeType="1"/>
            </p:cNvSpPr>
            <p:nvPr/>
          </p:nvSpPr>
          <p:spPr bwMode="auto">
            <a:xfrm flipH="1">
              <a:off x="14232501" y="28916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2" name="Line 31"/>
            <p:cNvSpPr>
              <a:spLocks noChangeAspect="1" noChangeShapeType="1"/>
            </p:cNvSpPr>
            <p:nvPr/>
          </p:nvSpPr>
          <p:spPr bwMode="auto">
            <a:xfrm>
              <a:off x="14523014" y="279476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3" name="Line 32"/>
            <p:cNvSpPr>
              <a:spLocks noChangeAspect="1" noChangeShapeType="1"/>
            </p:cNvSpPr>
            <p:nvPr/>
          </p:nvSpPr>
          <p:spPr bwMode="auto">
            <a:xfrm>
              <a:off x="14481739" y="234245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4" name="Line 33"/>
            <p:cNvSpPr>
              <a:spLocks noChangeAspect="1" noChangeShapeType="1"/>
            </p:cNvSpPr>
            <p:nvPr/>
          </p:nvSpPr>
          <p:spPr bwMode="auto">
            <a:xfrm>
              <a:off x="14571169" y="22455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5" name="Line 34"/>
            <p:cNvSpPr>
              <a:spLocks noChangeAspect="1" noChangeShapeType="1"/>
            </p:cNvSpPr>
            <p:nvPr/>
          </p:nvSpPr>
          <p:spPr bwMode="auto">
            <a:xfrm flipH="1">
              <a:off x="14426177" y="28916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6" name="Line 35"/>
            <p:cNvSpPr>
              <a:spLocks noChangeAspect="1" noChangeShapeType="1"/>
            </p:cNvSpPr>
            <p:nvPr/>
          </p:nvSpPr>
          <p:spPr bwMode="auto">
            <a:xfrm>
              <a:off x="14675415" y="234245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7" name="Line 36"/>
            <p:cNvSpPr>
              <a:spLocks noChangeAspect="1" noChangeShapeType="1"/>
            </p:cNvSpPr>
            <p:nvPr/>
          </p:nvSpPr>
          <p:spPr bwMode="auto">
            <a:xfrm>
              <a:off x="14738385" y="279476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8" name="Line 37"/>
            <p:cNvSpPr>
              <a:spLocks noChangeAspect="1" noChangeShapeType="1"/>
            </p:cNvSpPr>
            <p:nvPr/>
          </p:nvSpPr>
          <p:spPr bwMode="auto">
            <a:xfrm>
              <a:off x="14764844" y="22455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69" name="Line 38"/>
            <p:cNvSpPr>
              <a:spLocks noChangeAspect="1" noChangeShapeType="1"/>
            </p:cNvSpPr>
            <p:nvPr/>
          </p:nvSpPr>
          <p:spPr bwMode="auto">
            <a:xfrm>
              <a:off x="14869090" y="234245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0" name="Line 39"/>
            <p:cNvSpPr>
              <a:spLocks noChangeAspect="1" noChangeShapeType="1"/>
            </p:cNvSpPr>
            <p:nvPr/>
          </p:nvSpPr>
          <p:spPr bwMode="auto">
            <a:xfrm>
              <a:off x="14932061" y="279476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1" name="Line 40"/>
            <p:cNvSpPr>
              <a:spLocks noChangeAspect="1" noChangeShapeType="1"/>
            </p:cNvSpPr>
            <p:nvPr/>
          </p:nvSpPr>
          <p:spPr bwMode="auto">
            <a:xfrm>
              <a:off x="15062765" y="234245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2" name="Line 41"/>
            <p:cNvSpPr>
              <a:spLocks noChangeAspect="1" noChangeShapeType="1"/>
            </p:cNvSpPr>
            <p:nvPr/>
          </p:nvSpPr>
          <p:spPr bwMode="auto">
            <a:xfrm>
              <a:off x="15125736" y="279476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3" name="Line 42"/>
            <p:cNvSpPr>
              <a:spLocks noChangeAspect="1" noChangeShapeType="1"/>
            </p:cNvSpPr>
            <p:nvPr/>
          </p:nvSpPr>
          <p:spPr bwMode="auto">
            <a:xfrm>
              <a:off x="15256440" y="234245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4" name="Line 43"/>
            <p:cNvSpPr>
              <a:spLocks noChangeAspect="1" noChangeShapeType="1"/>
            </p:cNvSpPr>
            <p:nvPr/>
          </p:nvSpPr>
          <p:spPr bwMode="auto">
            <a:xfrm>
              <a:off x="15319411" y="279476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5" name="Line 46"/>
            <p:cNvSpPr>
              <a:spLocks noChangeAspect="1" noChangeShapeType="1"/>
            </p:cNvSpPr>
            <p:nvPr/>
          </p:nvSpPr>
          <p:spPr bwMode="auto">
            <a:xfrm>
              <a:off x="14813527" y="28916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6" name="Line 47"/>
            <p:cNvSpPr>
              <a:spLocks noChangeAspect="1" noChangeShapeType="1"/>
            </p:cNvSpPr>
            <p:nvPr/>
          </p:nvSpPr>
          <p:spPr bwMode="auto">
            <a:xfrm>
              <a:off x="15007202" y="289115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7" name="Line 48"/>
            <p:cNvSpPr>
              <a:spLocks noChangeAspect="1" noChangeShapeType="1"/>
            </p:cNvSpPr>
            <p:nvPr/>
          </p:nvSpPr>
          <p:spPr bwMode="auto">
            <a:xfrm>
              <a:off x="15200878" y="289115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8" name="Line 49"/>
            <p:cNvSpPr>
              <a:spLocks noChangeAspect="1" noChangeShapeType="1"/>
            </p:cNvSpPr>
            <p:nvPr/>
          </p:nvSpPr>
          <p:spPr bwMode="auto">
            <a:xfrm>
              <a:off x="15394553" y="289115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79" name="Line 50"/>
            <p:cNvSpPr>
              <a:spLocks noChangeAspect="1" noChangeShapeType="1"/>
            </p:cNvSpPr>
            <p:nvPr/>
          </p:nvSpPr>
          <p:spPr bwMode="auto">
            <a:xfrm flipV="1">
              <a:off x="14329339" y="279476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0" name="Line 51"/>
            <p:cNvSpPr>
              <a:spLocks noChangeAspect="1" noChangeShapeType="1"/>
            </p:cNvSpPr>
            <p:nvPr/>
          </p:nvSpPr>
          <p:spPr bwMode="auto">
            <a:xfrm flipV="1">
              <a:off x="14355798" y="224553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1" name="Line 52"/>
            <p:cNvSpPr>
              <a:spLocks noChangeAspect="1" noChangeShapeType="1"/>
            </p:cNvSpPr>
            <p:nvPr/>
          </p:nvSpPr>
          <p:spPr bwMode="auto">
            <a:xfrm flipV="1">
              <a:off x="14549473" y="224553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2" name="Line 53"/>
            <p:cNvSpPr>
              <a:spLocks noChangeAspect="1" noChangeShapeType="1"/>
            </p:cNvSpPr>
            <p:nvPr/>
          </p:nvSpPr>
          <p:spPr bwMode="auto">
            <a:xfrm flipV="1">
              <a:off x="14523014" y="279476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3" name="Line 54"/>
            <p:cNvSpPr>
              <a:spLocks noChangeAspect="1" noChangeShapeType="1"/>
            </p:cNvSpPr>
            <p:nvPr/>
          </p:nvSpPr>
          <p:spPr bwMode="auto">
            <a:xfrm flipV="1">
              <a:off x="14743148" y="224553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4" name="Line 55"/>
            <p:cNvSpPr>
              <a:spLocks noChangeAspect="1" noChangeShapeType="1"/>
            </p:cNvSpPr>
            <p:nvPr/>
          </p:nvSpPr>
          <p:spPr bwMode="auto">
            <a:xfrm flipV="1">
              <a:off x="14716690" y="279476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5" name="Line 56"/>
            <p:cNvSpPr>
              <a:spLocks noChangeAspect="1" noChangeShapeType="1"/>
            </p:cNvSpPr>
            <p:nvPr/>
          </p:nvSpPr>
          <p:spPr bwMode="auto">
            <a:xfrm flipV="1">
              <a:off x="14910365" y="279476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6" name="Line 57"/>
            <p:cNvSpPr>
              <a:spLocks noChangeAspect="1" noChangeShapeType="1"/>
            </p:cNvSpPr>
            <p:nvPr/>
          </p:nvSpPr>
          <p:spPr bwMode="auto">
            <a:xfrm flipV="1">
              <a:off x="15104040" y="279476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7" name="Line 58"/>
            <p:cNvSpPr>
              <a:spLocks noChangeAspect="1" noChangeShapeType="1"/>
            </p:cNvSpPr>
            <p:nvPr/>
          </p:nvSpPr>
          <p:spPr bwMode="auto">
            <a:xfrm flipV="1">
              <a:off x="15324174" y="2245535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8" name="Line 59"/>
            <p:cNvSpPr>
              <a:spLocks noChangeAspect="1" noChangeShapeType="1"/>
            </p:cNvSpPr>
            <p:nvPr/>
          </p:nvSpPr>
          <p:spPr bwMode="auto">
            <a:xfrm flipV="1">
              <a:off x="15297715" y="2794762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89" name="Line 61"/>
            <p:cNvSpPr>
              <a:spLocks noChangeAspect="1" noChangeShapeType="1"/>
            </p:cNvSpPr>
            <p:nvPr/>
          </p:nvSpPr>
          <p:spPr bwMode="auto">
            <a:xfrm flipH="1" flipV="1">
              <a:off x="14304997" y="256861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0" name="Line 62"/>
            <p:cNvSpPr>
              <a:spLocks noChangeAspect="1" noChangeShapeType="1"/>
            </p:cNvSpPr>
            <p:nvPr/>
          </p:nvSpPr>
          <p:spPr bwMode="auto">
            <a:xfrm flipH="1" flipV="1">
              <a:off x="14498673" y="256861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1" name="Line 63"/>
            <p:cNvSpPr>
              <a:spLocks noChangeAspect="1" noChangeShapeType="1"/>
            </p:cNvSpPr>
            <p:nvPr/>
          </p:nvSpPr>
          <p:spPr bwMode="auto">
            <a:xfrm flipH="1" flipV="1">
              <a:off x="14692348" y="256861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2" name="Line 64"/>
            <p:cNvSpPr>
              <a:spLocks noChangeAspect="1" noChangeShapeType="1"/>
            </p:cNvSpPr>
            <p:nvPr/>
          </p:nvSpPr>
          <p:spPr bwMode="auto">
            <a:xfrm flipH="1" flipV="1">
              <a:off x="14886023" y="256861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3" name="Line 65"/>
            <p:cNvSpPr>
              <a:spLocks noChangeAspect="1" noChangeShapeType="1"/>
            </p:cNvSpPr>
            <p:nvPr/>
          </p:nvSpPr>
          <p:spPr bwMode="auto">
            <a:xfrm flipH="1" flipV="1">
              <a:off x="15079698" y="256861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4" name="Line 66"/>
            <p:cNvSpPr>
              <a:spLocks noChangeAspect="1" noChangeShapeType="1"/>
            </p:cNvSpPr>
            <p:nvPr/>
          </p:nvSpPr>
          <p:spPr bwMode="auto">
            <a:xfrm flipH="1" flipV="1">
              <a:off x="15273374" y="256808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5" name="Line 67"/>
            <p:cNvSpPr>
              <a:spLocks noChangeAspect="1" noChangeShapeType="1"/>
            </p:cNvSpPr>
            <p:nvPr/>
          </p:nvSpPr>
          <p:spPr bwMode="auto">
            <a:xfrm flipH="1" flipV="1">
              <a:off x="15467049" y="2568080"/>
              <a:ext cx="24342" cy="22668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6" name="Line 68"/>
            <p:cNvSpPr>
              <a:spLocks noChangeAspect="1" noChangeShapeType="1"/>
            </p:cNvSpPr>
            <p:nvPr/>
          </p:nvSpPr>
          <p:spPr bwMode="auto">
            <a:xfrm>
              <a:off x="14716690" y="279476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7" name="Line 69"/>
            <p:cNvSpPr>
              <a:spLocks noChangeAspect="1" noChangeShapeType="1"/>
            </p:cNvSpPr>
            <p:nvPr/>
          </p:nvSpPr>
          <p:spPr bwMode="auto">
            <a:xfrm>
              <a:off x="14910365" y="279476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8" name="Line 70"/>
            <p:cNvSpPr>
              <a:spLocks noChangeAspect="1" noChangeShapeType="1"/>
            </p:cNvSpPr>
            <p:nvPr/>
          </p:nvSpPr>
          <p:spPr bwMode="auto">
            <a:xfrm>
              <a:off x="15104040" y="279476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99" name="Line 71"/>
            <p:cNvSpPr>
              <a:spLocks noChangeAspect="1" noChangeShapeType="1"/>
            </p:cNvSpPr>
            <p:nvPr/>
          </p:nvSpPr>
          <p:spPr bwMode="auto">
            <a:xfrm>
              <a:off x="15297715" y="2794233"/>
              <a:ext cx="21696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0" name="Line 72"/>
            <p:cNvSpPr>
              <a:spLocks noChangeAspect="1" noChangeShapeType="1"/>
            </p:cNvSpPr>
            <p:nvPr/>
          </p:nvSpPr>
          <p:spPr bwMode="auto">
            <a:xfrm>
              <a:off x="14377493" y="234245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1" name="Line 73"/>
            <p:cNvSpPr>
              <a:spLocks noChangeAspect="1" noChangeShapeType="1"/>
            </p:cNvSpPr>
            <p:nvPr/>
          </p:nvSpPr>
          <p:spPr bwMode="auto">
            <a:xfrm>
              <a:off x="14571169" y="234245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2" name="Line 74"/>
            <p:cNvSpPr>
              <a:spLocks noChangeAspect="1" noChangeShapeType="1"/>
            </p:cNvSpPr>
            <p:nvPr/>
          </p:nvSpPr>
          <p:spPr bwMode="auto">
            <a:xfrm>
              <a:off x="14764844" y="234245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3" name="Line 75"/>
            <p:cNvSpPr>
              <a:spLocks noChangeAspect="1" noChangeShapeType="1"/>
            </p:cNvSpPr>
            <p:nvPr/>
          </p:nvSpPr>
          <p:spPr bwMode="auto">
            <a:xfrm>
              <a:off x="14959048" y="2342457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4" name="Line 76"/>
            <p:cNvSpPr>
              <a:spLocks noChangeAspect="1" noChangeShapeType="1"/>
            </p:cNvSpPr>
            <p:nvPr/>
          </p:nvSpPr>
          <p:spPr bwMode="auto">
            <a:xfrm>
              <a:off x="15152724" y="2342457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5" name="Line 77"/>
            <p:cNvSpPr>
              <a:spLocks noChangeAspect="1" noChangeShapeType="1"/>
            </p:cNvSpPr>
            <p:nvPr/>
          </p:nvSpPr>
          <p:spPr bwMode="auto">
            <a:xfrm>
              <a:off x="15346399" y="2342457"/>
              <a:ext cx="23813" cy="2256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6" name="Line 78"/>
            <p:cNvSpPr>
              <a:spLocks noChangeAspect="1" noChangeShapeType="1"/>
            </p:cNvSpPr>
            <p:nvPr/>
          </p:nvSpPr>
          <p:spPr bwMode="auto">
            <a:xfrm flipV="1">
              <a:off x="15491391" y="2794762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7" name="Line 79"/>
            <p:cNvSpPr>
              <a:spLocks noChangeAspect="1" noChangeShapeType="1"/>
            </p:cNvSpPr>
            <p:nvPr/>
          </p:nvSpPr>
          <p:spPr bwMode="auto">
            <a:xfrm>
              <a:off x="15346399" y="22455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8" name="Line 80"/>
            <p:cNvSpPr>
              <a:spLocks noChangeAspect="1" noChangeShapeType="1"/>
            </p:cNvSpPr>
            <p:nvPr/>
          </p:nvSpPr>
          <p:spPr bwMode="auto">
            <a:xfrm flipV="1">
              <a:off x="15130499" y="2245535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09" name="Line 81"/>
            <p:cNvSpPr>
              <a:spLocks noChangeAspect="1" noChangeShapeType="1"/>
            </p:cNvSpPr>
            <p:nvPr/>
          </p:nvSpPr>
          <p:spPr bwMode="auto">
            <a:xfrm>
              <a:off x="15152724" y="22455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0" name="Line 82"/>
            <p:cNvSpPr>
              <a:spLocks noChangeAspect="1" noChangeShapeType="1"/>
            </p:cNvSpPr>
            <p:nvPr/>
          </p:nvSpPr>
          <p:spPr bwMode="auto">
            <a:xfrm>
              <a:off x="14958519" y="2245535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1" name="Line 83"/>
            <p:cNvSpPr>
              <a:spLocks noChangeAspect="1" noChangeShapeType="1"/>
            </p:cNvSpPr>
            <p:nvPr/>
          </p:nvSpPr>
          <p:spPr bwMode="auto">
            <a:xfrm flipV="1">
              <a:off x="14936823" y="224553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2" name="Line 7"/>
            <p:cNvSpPr>
              <a:spLocks noChangeAspect="1" noChangeShapeType="1"/>
            </p:cNvSpPr>
            <p:nvPr/>
          </p:nvSpPr>
          <p:spPr bwMode="auto">
            <a:xfrm flipH="1">
              <a:off x="15782221" y="289142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3" name="Line 10"/>
            <p:cNvSpPr>
              <a:spLocks noChangeAspect="1" noChangeShapeType="1"/>
            </p:cNvSpPr>
            <p:nvPr/>
          </p:nvSpPr>
          <p:spPr bwMode="auto">
            <a:xfrm>
              <a:off x="15539862" y="224527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4" name="Line 11"/>
            <p:cNvSpPr>
              <a:spLocks noChangeAspect="1" noChangeShapeType="1"/>
            </p:cNvSpPr>
            <p:nvPr/>
          </p:nvSpPr>
          <p:spPr bwMode="auto">
            <a:xfrm>
              <a:off x="15685384" y="289142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5" name="Line 12"/>
            <p:cNvSpPr>
              <a:spLocks noChangeAspect="1" noChangeShapeType="1"/>
            </p:cNvSpPr>
            <p:nvPr/>
          </p:nvSpPr>
          <p:spPr bwMode="auto">
            <a:xfrm>
              <a:off x="15782221" y="289142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6" name="Line 13"/>
            <p:cNvSpPr>
              <a:spLocks noChangeAspect="1" noChangeShapeType="1"/>
            </p:cNvSpPr>
            <p:nvPr/>
          </p:nvSpPr>
          <p:spPr bwMode="auto">
            <a:xfrm>
              <a:off x="15879059" y="289142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7" name="Line 14"/>
            <p:cNvSpPr>
              <a:spLocks noChangeAspect="1" noChangeShapeType="1"/>
            </p:cNvSpPr>
            <p:nvPr/>
          </p:nvSpPr>
          <p:spPr bwMode="auto">
            <a:xfrm>
              <a:off x="15636700" y="224527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8" name="Line 15"/>
            <p:cNvSpPr>
              <a:spLocks noChangeAspect="1" noChangeShapeType="1"/>
            </p:cNvSpPr>
            <p:nvPr/>
          </p:nvSpPr>
          <p:spPr bwMode="auto">
            <a:xfrm flipH="1" flipV="1">
              <a:off x="15733538" y="224527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19" name="Line 16"/>
            <p:cNvSpPr>
              <a:spLocks noChangeAspect="1" noChangeShapeType="1"/>
            </p:cNvSpPr>
            <p:nvPr/>
          </p:nvSpPr>
          <p:spPr bwMode="auto">
            <a:xfrm>
              <a:off x="15830375" y="224527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0" name="Line 17"/>
            <p:cNvSpPr>
              <a:spLocks noChangeAspect="1" noChangeShapeType="1"/>
            </p:cNvSpPr>
            <p:nvPr/>
          </p:nvSpPr>
          <p:spPr bwMode="auto">
            <a:xfrm>
              <a:off x="15927213" y="224527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1" name="Line 18"/>
            <p:cNvSpPr>
              <a:spLocks noChangeAspect="1" noChangeShapeType="1"/>
            </p:cNvSpPr>
            <p:nvPr/>
          </p:nvSpPr>
          <p:spPr bwMode="auto">
            <a:xfrm>
              <a:off x="16024051" y="224527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2" name="Line 19"/>
            <p:cNvSpPr>
              <a:spLocks noChangeAspect="1" noChangeShapeType="1"/>
            </p:cNvSpPr>
            <p:nvPr/>
          </p:nvSpPr>
          <p:spPr bwMode="auto">
            <a:xfrm>
              <a:off x="16120888" y="2245270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3" name="Line 20"/>
            <p:cNvSpPr>
              <a:spLocks noChangeAspect="1" noChangeShapeType="1"/>
            </p:cNvSpPr>
            <p:nvPr/>
          </p:nvSpPr>
          <p:spPr bwMode="auto">
            <a:xfrm>
              <a:off x="16218255" y="224527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4" name="Line 21"/>
            <p:cNvSpPr>
              <a:spLocks noChangeAspect="1" noChangeShapeType="1"/>
            </p:cNvSpPr>
            <p:nvPr/>
          </p:nvSpPr>
          <p:spPr bwMode="auto">
            <a:xfrm>
              <a:off x="16315093" y="224527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5" name="Line 22"/>
            <p:cNvSpPr>
              <a:spLocks noChangeAspect="1" noChangeShapeType="1"/>
            </p:cNvSpPr>
            <p:nvPr/>
          </p:nvSpPr>
          <p:spPr bwMode="auto">
            <a:xfrm>
              <a:off x="16411930" y="224527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6" name="Line 27"/>
            <p:cNvSpPr>
              <a:spLocks noChangeAspect="1" noChangeShapeType="1"/>
            </p:cNvSpPr>
            <p:nvPr/>
          </p:nvSpPr>
          <p:spPr bwMode="auto">
            <a:xfrm>
              <a:off x="15450433" y="234219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7" name="Line 28"/>
            <p:cNvSpPr>
              <a:spLocks noChangeAspect="1" noChangeShapeType="1"/>
            </p:cNvSpPr>
            <p:nvPr/>
          </p:nvSpPr>
          <p:spPr bwMode="auto">
            <a:xfrm>
              <a:off x="15491708" y="279449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8" name="Line 29"/>
            <p:cNvSpPr>
              <a:spLocks noChangeAspect="1" noChangeShapeType="1"/>
            </p:cNvSpPr>
            <p:nvPr/>
          </p:nvSpPr>
          <p:spPr bwMode="auto">
            <a:xfrm>
              <a:off x="15539862" y="224527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29" name="Line 31"/>
            <p:cNvSpPr>
              <a:spLocks noChangeAspect="1" noChangeShapeType="1"/>
            </p:cNvSpPr>
            <p:nvPr/>
          </p:nvSpPr>
          <p:spPr bwMode="auto">
            <a:xfrm>
              <a:off x="15685384" y="279449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0" name="Line 32"/>
            <p:cNvSpPr>
              <a:spLocks noChangeAspect="1" noChangeShapeType="1"/>
            </p:cNvSpPr>
            <p:nvPr/>
          </p:nvSpPr>
          <p:spPr bwMode="auto">
            <a:xfrm>
              <a:off x="15644109" y="234219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1" name="Line 33"/>
            <p:cNvSpPr>
              <a:spLocks noChangeAspect="1" noChangeShapeType="1"/>
            </p:cNvSpPr>
            <p:nvPr/>
          </p:nvSpPr>
          <p:spPr bwMode="auto">
            <a:xfrm>
              <a:off x="15733538" y="224527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2" name="Line 34"/>
            <p:cNvSpPr>
              <a:spLocks noChangeAspect="1" noChangeShapeType="1"/>
            </p:cNvSpPr>
            <p:nvPr/>
          </p:nvSpPr>
          <p:spPr bwMode="auto">
            <a:xfrm flipH="1">
              <a:off x="15588546" y="289142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3" name="Line 35"/>
            <p:cNvSpPr>
              <a:spLocks noChangeAspect="1" noChangeShapeType="1"/>
            </p:cNvSpPr>
            <p:nvPr/>
          </p:nvSpPr>
          <p:spPr bwMode="auto">
            <a:xfrm>
              <a:off x="15837784" y="234219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4" name="Line 36"/>
            <p:cNvSpPr>
              <a:spLocks noChangeAspect="1" noChangeShapeType="1"/>
            </p:cNvSpPr>
            <p:nvPr/>
          </p:nvSpPr>
          <p:spPr bwMode="auto">
            <a:xfrm>
              <a:off x="15900755" y="279449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5" name="Line 37"/>
            <p:cNvSpPr>
              <a:spLocks noChangeAspect="1" noChangeShapeType="1"/>
            </p:cNvSpPr>
            <p:nvPr/>
          </p:nvSpPr>
          <p:spPr bwMode="auto">
            <a:xfrm>
              <a:off x="15927213" y="224527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6" name="Line 38"/>
            <p:cNvSpPr>
              <a:spLocks noChangeAspect="1" noChangeShapeType="1"/>
            </p:cNvSpPr>
            <p:nvPr/>
          </p:nvSpPr>
          <p:spPr bwMode="auto">
            <a:xfrm>
              <a:off x="16031459" y="234219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7" name="Line 39"/>
            <p:cNvSpPr>
              <a:spLocks noChangeAspect="1" noChangeShapeType="1"/>
            </p:cNvSpPr>
            <p:nvPr/>
          </p:nvSpPr>
          <p:spPr bwMode="auto">
            <a:xfrm>
              <a:off x="16094430" y="279449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8" name="Line 40"/>
            <p:cNvSpPr>
              <a:spLocks noChangeAspect="1" noChangeShapeType="1"/>
            </p:cNvSpPr>
            <p:nvPr/>
          </p:nvSpPr>
          <p:spPr bwMode="auto">
            <a:xfrm>
              <a:off x="16225134" y="234219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39" name="Line 41"/>
            <p:cNvSpPr>
              <a:spLocks noChangeAspect="1" noChangeShapeType="1"/>
            </p:cNvSpPr>
            <p:nvPr/>
          </p:nvSpPr>
          <p:spPr bwMode="auto">
            <a:xfrm>
              <a:off x="16288105" y="279449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0" name="Line 46"/>
            <p:cNvSpPr>
              <a:spLocks noChangeAspect="1" noChangeShapeType="1"/>
            </p:cNvSpPr>
            <p:nvPr/>
          </p:nvSpPr>
          <p:spPr bwMode="auto">
            <a:xfrm>
              <a:off x="15975896" y="289142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1" name="Line 47"/>
            <p:cNvSpPr>
              <a:spLocks noChangeAspect="1" noChangeShapeType="1"/>
            </p:cNvSpPr>
            <p:nvPr/>
          </p:nvSpPr>
          <p:spPr bwMode="auto">
            <a:xfrm>
              <a:off x="16169572" y="289089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2" name="Line 48"/>
            <p:cNvSpPr>
              <a:spLocks noChangeAspect="1" noChangeShapeType="1"/>
            </p:cNvSpPr>
            <p:nvPr/>
          </p:nvSpPr>
          <p:spPr bwMode="auto">
            <a:xfrm>
              <a:off x="16363247" y="289089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3" name="Line 51"/>
            <p:cNvSpPr>
              <a:spLocks noChangeAspect="1" noChangeShapeType="1"/>
            </p:cNvSpPr>
            <p:nvPr/>
          </p:nvSpPr>
          <p:spPr bwMode="auto">
            <a:xfrm flipV="1">
              <a:off x="15518167" y="224527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4" name="Line 52"/>
            <p:cNvSpPr>
              <a:spLocks noChangeAspect="1" noChangeShapeType="1"/>
            </p:cNvSpPr>
            <p:nvPr/>
          </p:nvSpPr>
          <p:spPr bwMode="auto">
            <a:xfrm flipV="1">
              <a:off x="15711842" y="224527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5" name="Line 53"/>
            <p:cNvSpPr>
              <a:spLocks noChangeAspect="1" noChangeShapeType="1"/>
            </p:cNvSpPr>
            <p:nvPr/>
          </p:nvSpPr>
          <p:spPr bwMode="auto">
            <a:xfrm flipV="1">
              <a:off x="15685384" y="279449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6" name="Line 54"/>
            <p:cNvSpPr>
              <a:spLocks noChangeAspect="1" noChangeShapeType="1"/>
            </p:cNvSpPr>
            <p:nvPr/>
          </p:nvSpPr>
          <p:spPr bwMode="auto">
            <a:xfrm flipV="1">
              <a:off x="15905517" y="224527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7" name="Line 55"/>
            <p:cNvSpPr>
              <a:spLocks noChangeAspect="1" noChangeShapeType="1"/>
            </p:cNvSpPr>
            <p:nvPr/>
          </p:nvSpPr>
          <p:spPr bwMode="auto">
            <a:xfrm flipV="1">
              <a:off x="15879059" y="279449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8" name="Line 56"/>
            <p:cNvSpPr>
              <a:spLocks noChangeAspect="1" noChangeShapeType="1"/>
            </p:cNvSpPr>
            <p:nvPr/>
          </p:nvSpPr>
          <p:spPr bwMode="auto">
            <a:xfrm flipV="1">
              <a:off x="16072734" y="279449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49" name="Line 57"/>
            <p:cNvSpPr>
              <a:spLocks noChangeAspect="1" noChangeShapeType="1"/>
            </p:cNvSpPr>
            <p:nvPr/>
          </p:nvSpPr>
          <p:spPr bwMode="auto">
            <a:xfrm flipV="1">
              <a:off x="16266409" y="279449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0" name="Line 59"/>
            <p:cNvSpPr>
              <a:spLocks noChangeAspect="1" noChangeShapeType="1"/>
            </p:cNvSpPr>
            <p:nvPr/>
          </p:nvSpPr>
          <p:spPr bwMode="auto">
            <a:xfrm flipV="1">
              <a:off x="16460085" y="2794497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1" name="Line 62"/>
            <p:cNvSpPr>
              <a:spLocks noChangeAspect="1" noChangeShapeType="1"/>
            </p:cNvSpPr>
            <p:nvPr/>
          </p:nvSpPr>
          <p:spPr bwMode="auto">
            <a:xfrm flipH="1" flipV="1">
              <a:off x="15661042" y="256834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2" name="Line 63"/>
            <p:cNvSpPr>
              <a:spLocks noChangeAspect="1" noChangeShapeType="1"/>
            </p:cNvSpPr>
            <p:nvPr/>
          </p:nvSpPr>
          <p:spPr bwMode="auto">
            <a:xfrm flipH="1" flipV="1">
              <a:off x="15854717" y="256834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3" name="Line 64"/>
            <p:cNvSpPr>
              <a:spLocks noChangeAspect="1" noChangeShapeType="1"/>
            </p:cNvSpPr>
            <p:nvPr/>
          </p:nvSpPr>
          <p:spPr bwMode="auto">
            <a:xfrm flipH="1" flipV="1">
              <a:off x="16048392" y="256834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4" name="Line 65"/>
            <p:cNvSpPr>
              <a:spLocks noChangeAspect="1" noChangeShapeType="1"/>
            </p:cNvSpPr>
            <p:nvPr/>
          </p:nvSpPr>
          <p:spPr bwMode="auto">
            <a:xfrm flipH="1" flipV="1">
              <a:off x="16242068" y="256834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5" name="Line 66"/>
            <p:cNvSpPr>
              <a:spLocks noChangeAspect="1" noChangeShapeType="1"/>
            </p:cNvSpPr>
            <p:nvPr/>
          </p:nvSpPr>
          <p:spPr bwMode="auto">
            <a:xfrm flipH="1" flipV="1">
              <a:off x="16435743" y="256781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6" name="Line 68"/>
            <p:cNvSpPr>
              <a:spLocks noChangeAspect="1" noChangeShapeType="1"/>
            </p:cNvSpPr>
            <p:nvPr/>
          </p:nvSpPr>
          <p:spPr bwMode="auto">
            <a:xfrm>
              <a:off x="15879059" y="279449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7" name="Line 69"/>
            <p:cNvSpPr>
              <a:spLocks noChangeAspect="1" noChangeShapeType="1"/>
            </p:cNvSpPr>
            <p:nvPr/>
          </p:nvSpPr>
          <p:spPr bwMode="auto">
            <a:xfrm>
              <a:off x="16072734" y="279449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8" name="Line 70"/>
            <p:cNvSpPr>
              <a:spLocks noChangeAspect="1" noChangeShapeType="1"/>
            </p:cNvSpPr>
            <p:nvPr/>
          </p:nvSpPr>
          <p:spPr bwMode="auto">
            <a:xfrm>
              <a:off x="16266409" y="279449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59" name="Line 72"/>
            <p:cNvSpPr>
              <a:spLocks noChangeAspect="1" noChangeShapeType="1"/>
            </p:cNvSpPr>
            <p:nvPr/>
          </p:nvSpPr>
          <p:spPr bwMode="auto">
            <a:xfrm>
              <a:off x="15539862" y="234219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0" name="Line 73"/>
            <p:cNvSpPr>
              <a:spLocks noChangeAspect="1" noChangeShapeType="1"/>
            </p:cNvSpPr>
            <p:nvPr/>
          </p:nvSpPr>
          <p:spPr bwMode="auto">
            <a:xfrm>
              <a:off x="15733538" y="234219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1" name="Line 74"/>
            <p:cNvSpPr>
              <a:spLocks noChangeAspect="1" noChangeShapeType="1"/>
            </p:cNvSpPr>
            <p:nvPr/>
          </p:nvSpPr>
          <p:spPr bwMode="auto">
            <a:xfrm>
              <a:off x="15927213" y="234219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2" name="Line 75"/>
            <p:cNvSpPr>
              <a:spLocks noChangeAspect="1" noChangeShapeType="1"/>
            </p:cNvSpPr>
            <p:nvPr/>
          </p:nvSpPr>
          <p:spPr bwMode="auto">
            <a:xfrm>
              <a:off x="16121418" y="234219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3" name="Line 76"/>
            <p:cNvSpPr>
              <a:spLocks noChangeAspect="1" noChangeShapeType="1"/>
            </p:cNvSpPr>
            <p:nvPr/>
          </p:nvSpPr>
          <p:spPr bwMode="auto">
            <a:xfrm>
              <a:off x="16315093" y="234219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4" name="Line 80"/>
            <p:cNvSpPr>
              <a:spLocks noChangeAspect="1" noChangeShapeType="1"/>
            </p:cNvSpPr>
            <p:nvPr/>
          </p:nvSpPr>
          <p:spPr bwMode="auto">
            <a:xfrm flipV="1">
              <a:off x="16292868" y="2245270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5" name="Line 81"/>
            <p:cNvSpPr>
              <a:spLocks noChangeAspect="1" noChangeShapeType="1"/>
            </p:cNvSpPr>
            <p:nvPr/>
          </p:nvSpPr>
          <p:spPr bwMode="auto">
            <a:xfrm>
              <a:off x="16315093" y="224527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6" name="Line 82"/>
            <p:cNvSpPr>
              <a:spLocks noChangeAspect="1" noChangeShapeType="1"/>
            </p:cNvSpPr>
            <p:nvPr/>
          </p:nvSpPr>
          <p:spPr bwMode="auto">
            <a:xfrm>
              <a:off x="16120888" y="2245270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7" name="Line 83"/>
            <p:cNvSpPr>
              <a:spLocks noChangeAspect="1" noChangeShapeType="1"/>
            </p:cNvSpPr>
            <p:nvPr/>
          </p:nvSpPr>
          <p:spPr bwMode="auto">
            <a:xfrm flipV="1">
              <a:off x="16099192" y="224527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8" name="Line 7"/>
            <p:cNvSpPr>
              <a:spLocks noChangeAspect="1" noChangeShapeType="1"/>
            </p:cNvSpPr>
            <p:nvPr/>
          </p:nvSpPr>
          <p:spPr bwMode="auto">
            <a:xfrm flipH="1">
              <a:off x="16751502" y="28898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69" name="Line 10"/>
            <p:cNvSpPr>
              <a:spLocks noChangeAspect="1" noChangeShapeType="1"/>
            </p:cNvSpPr>
            <p:nvPr/>
          </p:nvSpPr>
          <p:spPr bwMode="auto">
            <a:xfrm>
              <a:off x="16509144" y="224368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0" name="Line 11"/>
            <p:cNvSpPr>
              <a:spLocks noChangeAspect="1" noChangeShapeType="1"/>
            </p:cNvSpPr>
            <p:nvPr/>
          </p:nvSpPr>
          <p:spPr bwMode="auto">
            <a:xfrm>
              <a:off x="16654665" y="288983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1" name="Line 12"/>
            <p:cNvSpPr>
              <a:spLocks noChangeAspect="1" noChangeShapeType="1"/>
            </p:cNvSpPr>
            <p:nvPr/>
          </p:nvSpPr>
          <p:spPr bwMode="auto">
            <a:xfrm>
              <a:off x="16751502" y="288983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2" name="Line 13"/>
            <p:cNvSpPr>
              <a:spLocks noChangeAspect="1" noChangeShapeType="1"/>
            </p:cNvSpPr>
            <p:nvPr/>
          </p:nvSpPr>
          <p:spPr bwMode="auto">
            <a:xfrm>
              <a:off x="16848340" y="288983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3" name="Line 14"/>
            <p:cNvSpPr>
              <a:spLocks noChangeAspect="1" noChangeShapeType="1"/>
            </p:cNvSpPr>
            <p:nvPr/>
          </p:nvSpPr>
          <p:spPr bwMode="auto">
            <a:xfrm>
              <a:off x="16605981" y="224368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4" name="Line 15"/>
            <p:cNvSpPr>
              <a:spLocks noChangeAspect="1" noChangeShapeType="1"/>
            </p:cNvSpPr>
            <p:nvPr/>
          </p:nvSpPr>
          <p:spPr bwMode="auto">
            <a:xfrm flipH="1" flipV="1">
              <a:off x="16702819" y="224368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5" name="Line 16"/>
            <p:cNvSpPr>
              <a:spLocks noChangeAspect="1" noChangeShapeType="1"/>
            </p:cNvSpPr>
            <p:nvPr/>
          </p:nvSpPr>
          <p:spPr bwMode="auto">
            <a:xfrm>
              <a:off x="16799657" y="224368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6" name="Line 17"/>
            <p:cNvSpPr>
              <a:spLocks noChangeAspect="1" noChangeShapeType="1"/>
            </p:cNvSpPr>
            <p:nvPr/>
          </p:nvSpPr>
          <p:spPr bwMode="auto">
            <a:xfrm>
              <a:off x="16896494" y="224368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7" name="Line 18"/>
            <p:cNvSpPr>
              <a:spLocks noChangeAspect="1" noChangeShapeType="1"/>
            </p:cNvSpPr>
            <p:nvPr/>
          </p:nvSpPr>
          <p:spPr bwMode="auto">
            <a:xfrm>
              <a:off x="16993332" y="224368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8" name="Line 19"/>
            <p:cNvSpPr>
              <a:spLocks noChangeAspect="1" noChangeShapeType="1"/>
            </p:cNvSpPr>
            <p:nvPr/>
          </p:nvSpPr>
          <p:spPr bwMode="auto">
            <a:xfrm>
              <a:off x="17090169" y="2243685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79" name="Line 20"/>
            <p:cNvSpPr>
              <a:spLocks noChangeAspect="1" noChangeShapeType="1"/>
            </p:cNvSpPr>
            <p:nvPr/>
          </p:nvSpPr>
          <p:spPr bwMode="auto">
            <a:xfrm>
              <a:off x="17187536" y="224368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0" name="Line 21"/>
            <p:cNvSpPr>
              <a:spLocks noChangeAspect="1" noChangeShapeType="1"/>
            </p:cNvSpPr>
            <p:nvPr/>
          </p:nvSpPr>
          <p:spPr bwMode="auto">
            <a:xfrm>
              <a:off x="17284374" y="224368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1" name="Line 22"/>
            <p:cNvSpPr>
              <a:spLocks noChangeAspect="1" noChangeShapeType="1"/>
            </p:cNvSpPr>
            <p:nvPr/>
          </p:nvSpPr>
          <p:spPr bwMode="auto">
            <a:xfrm>
              <a:off x="17381211" y="224368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2" name="Line 27"/>
            <p:cNvSpPr>
              <a:spLocks noChangeAspect="1" noChangeShapeType="1"/>
            </p:cNvSpPr>
            <p:nvPr/>
          </p:nvSpPr>
          <p:spPr bwMode="auto">
            <a:xfrm>
              <a:off x="16419715" y="234060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3" name="Line 28"/>
            <p:cNvSpPr>
              <a:spLocks noChangeAspect="1" noChangeShapeType="1"/>
            </p:cNvSpPr>
            <p:nvPr/>
          </p:nvSpPr>
          <p:spPr bwMode="auto">
            <a:xfrm>
              <a:off x="16460990" y="2792913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4" name="Line 29"/>
            <p:cNvSpPr>
              <a:spLocks noChangeAspect="1" noChangeShapeType="1"/>
            </p:cNvSpPr>
            <p:nvPr/>
          </p:nvSpPr>
          <p:spPr bwMode="auto">
            <a:xfrm>
              <a:off x="16509144" y="22436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5" name="Line 31"/>
            <p:cNvSpPr>
              <a:spLocks noChangeAspect="1" noChangeShapeType="1"/>
            </p:cNvSpPr>
            <p:nvPr/>
          </p:nvSpPr>
          <p:spPr bwMode="auto">
            <a:xfrm>
              <a:off x="16654665" y="2792913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6" name="Line 32"/>
            <p:cNvSpPr>
              <a:spLocks noChangeAspect="1" noChangeShapeType="1"/>
            </p:cNvSpPr>
            <p:nvPr/>
          </p:nvSpPr>
          <p:spPr bwMode="auto">
            <a:xfrm>
              <a:off x="16613390" y="234060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7" name="Line 33"/>
            <p:cNvSpPr>
              <a:spLocks noChangeAspect="1" noChangeShapeType="1"/>
            </p:cNvSpPr>
            <p:nvPr/>
          </p:nvSpPr>
          <p:spPr bwMode="auto">
            <a:xfrm>
              <a:off x="16702819" y="22436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8" name="Line 34"/>
            <p:cNvSpPr>
              <a:spLocks noChangeAspect="1" noChangeShapeType="1"/>
            </p:cNvSpPr>
            <p:nvPr/>
          </p:nvSpPr>
          <p:spPr bwMode="auto">
            <a:xfrm flipH="1">
              <a:off x="16557827" y="28898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89" name="Line 35"/>
            <p:cNvSpPr>
              <a:spLocks noChangeAspect="1" noChangeShapeType="1"/>
            </p:cNvSpPr>
            <p:nvPr/>
          </p:nvSpPr>
          <p:spPr bwMode="auto">
            <a:xfrm>
              <a:off x="16807065" y="234060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0" name="Line 36"/>
            <p:cNvSpPr>
              <a:spLocks noChangeAspect="1" noChangeShapeType="1"/>
            </p:cNvSpPr>
            <p:nvPr/>
          </p:nvSpPr>
          <p:spPr bwMode="auto">
            <a:xfrm>
              <a:off x="16870036" y="2792913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1" name="Line 37"/>
            <p:cNvSpPr>
              <a:spLocks noChangeAspect="1" noChangeShapeType="1"/>
            </p:cNvSpPr>
            <p:nvPr/>
          </p:nvSpPr>
          <p:spPr bwMode="auto">
            <a:xfrm>
              <a:off x="16896494" y="22436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2" name="Line 38"/>
            <p:cNvSpPr>
              <a:spLocks noChangeAspect="1" noChangeShapeType="1"/>
            </p:cNvSpPr>
            <p:nvPr/>
          </p:nvSpPr>
          <p:spPr bwMode="auto">
            <a:xfrm>
              <a:off x="17000740" y="234060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3" name="Line 39"/>
            <p:cNvSpPr>
              <a:spLocks noChangeAspect="1" noChangeShapeType="1"/>
            </p:cNvSpPr>
            <p:nvPr/>
          </p:nvSpPr>
          <p:spPr bwMode="auto">
            <a:xfrm>
              <a:off x="17063711" y="2792913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4" name="Line 40"/>
            <p:cNvSpPr>
              <a:spLocks noChangeAspect="1" noChangeShapeType="1"/>
            </p:cNvSpPr>
            <p:nvPr/>
          </p:nvSpPr>
          <p:spPr bwMode="auto">
            <a:xfrm>
              <a:off x="17194416" y="234060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5" name="Line 41"/>
            <p:cNvSpPr>
              <a:spLocks noChangeAspect="1" noChangeShapeType="1"/>
            </p:cNvSpPr>
            <p:nvPr/>
          </p:nvSpPr>
          <p:spPr bwMode="auto">
            <a:xfrm>
              <a:off x="17257386" y="2792913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6" name="Line 42"/>
            <p:cNvSpPr>
              <a:spLocks noChangeAspect="1" noChangeShapeType="1"/>
            </p:cNvSpPr>
            <p:nvPr/>
          </p:nvSpPr>
          <p:spPr bwMode="auto">
            <a:xfrm>
              <a:off x="17388091" y="234060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7" name="Line 43"/>
            <p:cNvSpPr>
              <a:spLocks noChangeAspect="1" noChangeShapeType="1"/>
            </p:cNvSpPr>
            <p:nvPr/>
          </p:nvSpPr>
          <p:spPr bwMode="auto">
            <a:xfrm>
              <a:off x="17451062" y="2792913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8" name="Line 46"/>
            <p:cNvSpPr>
              <a:spLocks noChangeAspect="1" noChangeShapeType="1"/>
            </p:cNvSpPr>
            <p:nvPr/>
          </p:nvSpPr>
          <p:spPr bwMode="auto">
            <a:xfrm>
              <a:off x="16945178" y="28898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99" name="Line 47"/>
            <p:cNvSpPr>
              <a:spLocks noChangeAspect="1" noChangeShapeType="1"/>
            </p:cNvSpPr>
            <p:nvPr/>
          </p:nvSpPr>
          <p:spPr bwMode="auto">
            <a:xfrm>
              <a:off x="17138853" y="2889306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0" name="Line 48"/>
            <p:cNvSpPr>
              <a:spLocks noChangeAspect="1" noChangeShapeType="1"/>
            </p:cNvSpPr>
            <p:nvPr/>
          </p:nvSpPr>
          <p:spPr bwMode="auto">
            <a:xfrm>
              <a:off x="17332528" y="2889306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1" name="Line 51"/>
            <p:cNvSpPr>
              <a:spLocks noChangeAspect="1" noChangeShapeType="1"/>
            </p:cNvSpPr>
            <p:nvPr/>
          </p:nvSpPr>
          <p:spPr bwMode="auto">
            <a:xfrm flipV="1">
              <a:off x="16487448" y="224368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2" name="Line 52"/>
            <p:cNvSpPr>
              <a:spLocks noChangeAspect="1" noChangeShapeType="1"/>
            </p:cNvSpPr>
            <p:nvPr/>
          </p:nvSpPr>
          <p:spPr bwMode="auto">
            <a:xfrm flipV="1">
              <a:off x="16681123" y="224368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3" name="Line 53"/>
            <p:cNvSpPr>
              <a:spLocks noChangeAspect="1" noChangeShapeType="1"/>
            </p:cNvSpPr>
            <p:nvPr/>
          </p:nvSpPr>
          <p:spPr bwMode="auto">
            <a:xfrm flipV="1">
              <a:off x="16654665" y="2792913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4" name="Line 54"/>
            <p:cNvSpPr>
              <a:spLocks noChangeAspect="1" noChangeShapeType="1"/>
            </p:cNvSpPr>
            <p:nvPr/>
          </p:nvSpPr>
          <p:spPr bwMode="auto">
            <a:xfrm flipV="1">
              <a:off x="16874798" y="224368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5" name="Line 55"/>
            <p:cNvSpPr>
              <a:spLocks noChangeAspect="1" noChangeShapeType="1"/>
            </p:cNvSpPr>
            <p:nvPr/>
          </p:nvSpPr>
          <p:spPr bwMode="auto">
            <a:xfrm flipV="1">
              <a:off x="16848340" y="2792913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6" name="Line 56"/>
            <p:cNvSpPr>
              <a:spLocks noChangeAspect="1" noChangeShapeType="1"/>
            </p:cNvSpPr>
            <p:nvPr/>
          </p:nvSpPr>
          <p:spPr bwMode="auto">
            <a:xfrm flipV="1">
              <a:off x="17042015" y="2792913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7" name="Line 57"/>
            <p:cNvSpPr>
              <a:spLocks noChangeAspect="1" noChangeShapeType="1"/>
            </p:cNvSpPr>
            <p:nvPr/>
          </p:nvSpPr>
          <p:spPr bwMode="auto">
            <a:xfrm flipV="1">
              <a:off x="17235691" y="2792913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8" name="Line 58"/>
            <p:cNvSpPr>
              <a:spLocks noChangeAspect="1" noChangeShapeType="1"/>
            </p:cNvSpPr>
            <p:nvPr/>
          </p:nvSpPr>
          <p:spPr bwMode="auto">
            <a:xfrm flipV="1">
              <a:off x="17455824" y="2243685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09" name="Line 59"/>
            <p:cNvSpPr>
              <a:spLocks noChangeAspect="1" noChangeShapeType="1"/>
            </p:cNvSpPr>
            <p:nvPr/>
          </p:nvSpPr>
          <p:spPr bwMode="auto">
            <a:xfrm flipV="1">
              <a:off x="17429366" y="2792913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0" name="Line 62"/>
            <p:cNvSpPr>
              <a:spLocks noChangeAspect="1" noChangeShapeType="1"/>
            </p:cNvSpPr>
            <p:nvPr/>
          </p:nvSpPr>
          <p:spPr bwMode="auto">
            <a:xfrm flipH="1" flipV="1">
              <a:off x="16630323" y="256676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1" name="Line 63"/>
            <p:cNvSpPr>
              <a:spLocks noChangeAspect="1" noChangeShapeType="1"/>
            </p:cNvSpPr>
            <p:nvPr/>
          </p:nvSpPr>
          <p:spPr bwMode="auto">
            <a:xfrm flipH="1" flipV="1">
              <a:off x="16823998" y="256676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2" name="Line 64"/>
            <p:cNvSpPr>
              <a:spLocks noChangeAspect="1" noChangeShapeType="1"/>
            </p:cNvSpPr>
            <p:nvPr/>
          </p:nvSpPr>
          <p:spPr bwMode="auto">
            <a:xfrm flipH="1" flipV="1">
              <a:off x="17017674" y="256676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3" name="Line 65"/>
            <p:cNvSpPr>
              <a:spLocks noChangeAspect="1" noChangeShapeType="1"/>
            </p:cNvSpPr>
            <p:nvPr/>
          </p:nvSpPr>
          <p:spPr bwMode="auto">
            <a:xfrm flipH="1" flipV="1">
              <a:off x="17211349" y="256676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4" name="Line 66"/>
            <p:cNvSpPr>
              <a:spLocks noChangeAspect="1" noChangeShapeType="1"/>
            </p:cNvSpPr>
            <p:nvPr/>
          </p:nvSpPr>
          <p:spPr bwMode="auto">
            <a:xfrm flipH="1" flipV="1">
              <a:off x="17405024" y="256623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5" name="Line 68"/>
            <p:cNvSpPr>
              <a:spLocks noChangeAspect="1" noChangeShapeType="1"/>
            </p:cNvSpPr>
            <p:nvPr/>
          </p:nvSpPr>
          <p:spPr bwMode="auto">
            <a:xfrm>
              <a:off x="16848340" y="2792913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6" name="Line 69"/>
            <p:cNvSpPr>
              <a:spLocks noChangeAspect="1" noChangeShapeType="1"/>
            </p:cNvSpPr>
            <p:nvPr/>
          </p:nvSpPr>
          <p:spPr bwMode="auto">
            <a:xfrm>
              <a:off x="17042015" y="2792913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7" name="Line 70"/>
            <p:cNvSpPr>
              <a:spLocks noChangeAspect="1" noChangeShapeType="1"/>
            </p:cNvSpPr>
            <p:nvPr/>
          </p:nvSpPr>
          <p:spPr bwMode="auto">
            <a:xfrm>
              <a:off x="17235691" y="2792913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8" name="Line 71"/>
            <p:cNvSpPr>
              <a:spLocks noChangeAspect="1" noChangeShapeType="1"/>
            </p:cNvSpPr>
            <p:nvPr/>
          </p:nvSpPr>
          <p:spPr bwMode="auto">
            <a:xfrm>
              <a:off x="17429366" y="2792383"/>
              <a:ext cx="21696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19" name="Line 72"/>
            <p:cNvSpPr>
              <a:spLocks noChangeAspect="1" noChangeShapeType="1"/>
            </p:cNvSpPr>
            <p:nvPr/>
          </p:nvSpPr>
          <p:spPr bwMode="auto">
            <a:xfrm>
              <a:off x="16509144" y="234060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0" name="Line 73"/>
            <p:cNvSpPr>
              <a:spLocks noChangeAspect="1" noChangeShapeType="1"/>
            </p:cNvSpPr>
            <p:nvPr/>
          </p:nvSpPr>
          <p:spPr bwMode="auto">
            <a:xfrm>
              <a:off x="16702819" y="234060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1" name="Line 74"/>
            <p:cNvSpPr>
              <a:spLocks noChangeAspect="1" noChangeShapeType="1"/>
            </p:cNvSpPr>
            <p:nvPr/>
          </p:nvSpPr>
          <p:spPr bwMode="auto">
            <a:xfrm>
              <a:off x="16896494" y="234060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2" name="Line 75"/>
            <p:cNvSpPr>
              <a:spLocks noChangeAspect="1" noChangeShapeType="1"/>
            </p:cNvSpPr>
            <p:nvPr/>
          </p:nvSpPr>
          <p:spPr bwMode="auto">
            <a:xfrm>
              <a:off x="17090699" y="2340607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3" name="Line 76"/>
            <p:cNvSpPr>
              <a:spLocks noChangeAspect="1" noChangeShapeType="1"/>
            </p:cNvSpPr>
            <p:nvPr/>
          </p:nvSpPr>
          <p:spPr bwMode="auto">
            <a:xfrm>
              <a:off x="17284374" y="2340607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4" name="Line 77"/>
            <p:cNvSpPr>
              <a:spLocks noChangeAspect="1" noChangeShapeType="1"/>
            </p:cNvSpPr>
            <p:nvPr/>
          </p:nvSpPr>
          <p:spPr bwMode="auto">
            <a:xfrm>
              <a:off x="17478049" y="2340607"/>
              <a:ext cx="23813" cy="2256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5" name="Line 80"/>
            <p:cNvSpPr>
              <a:spLocks noChangeAspect="1" noChangeShapeType="1"/>
            </p:cNvSpPr>
            <p:nvPr/>
          </p:nvSpPr>
          <p:spPr bwMode="auto">
            <a:xfrm flipV="1">
              <a:off x="17262149" y="2243685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6" name="Line 81"/>
            <p:cNvSpPr>
              <a:spLocks noChangeAspect="1" noChangeShapeType="1"/>
            </p:cNvSpPr>
            <p:nvPr/>
          </p:nvSpPr>
          <p:spPr bwMode="auto">
            <a:xfrm>
              <a:off x="17284374" y="224368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7" name="Line 82"/>
            <p:cNvSpPr>
              <a:spLocks noChangeAspect="1" noChangeShapeType="1"/>
            </p:cNvSpPr>
            <p:nvPr/>
          </p:nvSpPr>
          <p:spPr bwMode="auto">
            <a:xfrm>
              <a:off x="17090169" y="2243685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8" name="Line 83"/>
            <p:cNvSpPr>
              <a:spLocks noChangeAspect="1" noChangeShapeType="1"/>
            </p:cNvSpPr>
            <p:nvPr/>
          </p:nvSpPr>
          <p:spPr bwMode="auto">
            <a:xfrm flipV="1">
              <a:off x="17068474" y="224368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29" name="Line 6"/>
            <p:cNvSpPr>
              <a:spLocks noChangeAspect="1" noChangeShapeType="1"/>
            </p:cNvSpPr>
            <p:nvPr/>
          </p:nvSpPr>
          <p:spPr bwMode="auto">
            <a:xfrm>
              <a:off x="17478160" y="2244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0" name="Line 7"/>
            <p:cNvSpPr>
              <a:spLocks noChangeAspect="1" noChangeShapeType="1"/>
            </p:cNvSpPr>
            <p:nvPr/>
          </p:nvSpPr>
          <p:spPr bwMode="auto">
            <a:xfrm flipH="1">
              <a:off x="17914194" y="2890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1" name="Line 8"/>
            <p:cNvSpPr>
              <a:spLocks noChangeAspect="1" noChangeShapeType="1"/>
            </p:cNvSpPr>
            <p:nvPr/>
          </p:nvSpPr>
          <p:spPr bwMode="auto">
            <a:xfrm flipH="1" flipV="1">
              <a:off x="17478160" y="2244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2" name="Line 9"/>
            <p:cNvSpPr>
              <a:spLocks noChangeAspect="1" noChangeShapeType="1"/>
            </p:cNvSpPr>
            <p:nvPr/>
          </p:nvSpPr>
          <p:spPr bwMode="auto">
            <a:xfrm>
              <a:off x="17574998" y="2244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3" name="Line 10"/>
            <p:cNvSpPr>
              <a:spLocks noChangeAspect="1" noChangeShapeType="1"/>
            </p:cNvSpPr>
            <p:nvPr/>
          </p:nvSpPr>
          <p:spPr bwMode="auto">
            <a:xfrm>
              <a:off x="17671835" y="2244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4" name="Line 11"/>
            <p:cNvSpPr>
              <a:spLocks noChangeAspect="1" noChangeShapeType="1"/>
            </p:cNvSpPr>
            <p:nvPr/>
          </p:nvSpPr>
          <p:spPr bwMode="auto">
            <a:xfrm>
              <a:off x="17817356" y="289023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5" name="Line 12"/>
            <p:cNvSpPr>
              <a:spLocks noChangeAspect="1" noChangeShapeType="1"/>
            </p:cNvSpPr>
            <p:nvPr/>
          </p:nvSpPr>
          <p:spPr bwMode="auto">
            <a:xfrm>
              <a:off x="17914194" y="289023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6" name="Line 13"/>
            <p:cNvSpPr>
              <a:spLocks noChangeAspect="1" noChangeShapeType="1"/>
            </p:cNvSpPr>
            <p:nvPr/>
          </p:nvSpPr>
          <p:spPr bwMode="auto">
            <a:xfrm>
              <a:off x="18011032" y="289023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7" name="Line 14"/>
            <p:cNvSpPr>
              <a:spLocks noChangeAspect="1" noChangeShapeType="1"/>
            </p:cNvSpPr>
            <p:nvPr/>
          </p:nvSpPr>
          <p:spPr bwMode="auto">
            <a:xfrm>
              <a:off x="17768673" y="2244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8" name="Line 15"/>
            <p:cNvSpPr>
              <a:spLocks noChangeAspect="1" noChangeShapeType="1"/>
            </p:cNvSpPr>
            <p:nvPr/>
          </p:nvSpPr>
          <p:spPr bwMode="auto">
            <a:xfrm flipH="1" flipV="1">
              <a:off x="17865511" y="2244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39" name="Line 16"/>
            <p:cNvSpPr>
              <a:spLocks noChangeAspect="1" noChangeShapeType="1"/>
            </p:cNvSpPr>
            <p:nvPr/>
          </p:nvSpPr>
          <p:spPr bwMode="auto">
            <a:xfrm>
              <a:off x="17962348" y="2244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0" name="Line 17"/>
            <p:cNvSpPr>
              <a:spLocks noChangeAspect="1" noChangeShapeType="1"/>
            </p:cNvSpPr>
            <p:nvPr/>
          </p:nvSpPr>
          <p:spPr bwMode="auto">
            <a:xfrm>
              <a:off x="18059186" y="2244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1" name="Line 18"/>
            <p:cNvSpPr>
              <a:spLocks noChangeAspect="1" noChangeShapeType="1"/>
            </p:cNvSpPr>
            <p:nvPr/>
          </p:nvSpPr>
          <p:spPr bwMode="auto">
            <a:xfrm>
              <a:off x="18156024" y="224408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2" name="Line 19"/>
            <p:cNvSpPr>
              <a:spLocks noChangeAspect="1" noChangeShapeType="1"/>
            </p:cNvSpPr>
            <p:nvPr/>
          </p:nvSpPr>
          <p:spPr bwMode="auto">
            <a:xfrm>
              <a:off x="18252861" y="2244080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3" name="Line 20"/>
            <p:cNvSpPr>
              <a:spLocks noChangeAspect="1" noChangeShapeType="1"/>
            </p:cNvSpPr>
            <p:nvPr/>
          </p:nvSpPr>
          <p:spPr bwMode="auto">
            <a:xfrm>
              <a:off x="18350228" y="224408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4" name="Line 21"/>
            <p:cNvSpPr>
              <a:spLocks noChangeAspect="1" noChangeShapeType="1"/>
            </p:cNvSpPr>
            <p:nvPr/>
          </p:nvSpPr>
          <p:spPr bwMode="auto">
            <a:xfrm>
              <a:off x="18447066" y="224408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5" name="Line 22"/>
            <p:cNvSpPr>
              <a:spLocks noChangeAspect="1" noChangeShapeType="1"/>
            </p:cNvSpPr>
            <p:nvPr/>
          </p:nvSpPr>
          <p:spPr bwMode="auto">
            <a:xfrm>
              <a:off x="18543903" y="224408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6" name="Line 23"/>
            <p:cNvSpPr>
              <a:spLocks noChangeAspect="1" noChangeShapeType="1"/>
            </p:cNvSpPr>
            <p:nvPr/>
          </p:nvSpPr>
          <p:spPr bwMode="auto">
            <a:xfrm>
              <a:off x="18640741" y="224408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7" name="Line 24"/>
            <p:cNvSpPr>
              <a:spLocks noChangeAspect="1" noChangeShapeType="1"/>
            </p:cNvSpPr>
            <p:nvPr/>
          </p:nvSpPr>
          <p:spPr bwMode="auto">
            <a:xfrm>
              <a:off x="18737578" y="224408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8" name="Line 27"/>
            <p:cNvSpPr>
              <a:spLocks noChangeAspect="1" noChangeShapeType="1"/>
            </p:cNvSpPr>
            <p:nvPr/>
          </p:nvSpPr>
          <p:spPr bwMode="auto">
            <a:xfrm>
              <a:off x="17582406" y="234100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49" name="Line 28"/>
            <p:cNvSpPr>
              <a:spLocks noChangeAspect="1" noChangeShapeType="1"/>
            </p:cNvSpPr>
            <p:nvPr/>
          </p:nvSpPr>
          <p:spPr bwMode="auto">
            <a:xfrm>
              <a:off x="17623681" y="279330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0" name="Line 29"/>
            <p:cNvSpPr>
              <a:spLocks noChangeAspect="1" noChangeShapeType="1"/>
            </p:cNvSpPr>
            <p:nvPr/>
          </p:nvSpPr>
          <p:spPr bwMode="auto">
            <a:xfrm>
              <a:off x="17671835" y="2244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1" name="Line 30"/>
            <p:cNvSpPr>
              <a:spLocks noChangeAspect="1" noChangeShapeType="1"/>
            </p:cNvSpPr>
            <p:nvPr/>
          </p:nvSpPr>
          <p:spPr bwMode="auto">
            <a:xfrm flipH="1">
              <a:off x="17526843" y="2890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2" name="Line 31"/>
            <p:cNvSpPr>
              <a:spLocks noChangeAspect="1" noChangeShapeType="1"/>
            </p:cNvSpPr>
            <p:nvPr/>
          </p:nvSpPr>
          <p:spPr bwMode="auto">
            <a:xfrm>
              <a:off x="17817356" y="279330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3" name="Line 32"/>
            <p:cNvSpPr>
              <a:spLocks noChangeAspect="1" noChangeShapeType="1"/>
            </p:cNvSpPr>
            <p:nvPr/>
          </p:nvSpPr>
          <p:spPr bwMode="auto">
            <a:xfrm>
              <a:off x="17776081" y="234100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4" name="Line 33"/>
            <p:cNvSpPr>
              <a:spLocks noChangeAspect="1" noChangeShapeType="1"/>
            </p:cNvSpPr>
            <p:nvPr/>
          </p:nvSpPr>
          <p:spPr bwMode="auto">
            <a:xfrm>
              <a:off x="17865511" y="2244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5" name="Line 34"/>
            <p:cNvSpPr>
              <a:spLocks noChangeAspect="1" noChangeShapeType="1"/>
            </p:cNvSpPr>
            <p:nvPr/>
          </p:nvSpPr>
          <p:spPr bwMode="auto">
            <a:xfrm flipH="1">
              <a:off x="17720519" y="2890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6" name="Line 35"/>
            <p:cNvSpPr>
              <a:spLocks noChangeAspect="1" noChangeShapeType="1"/>
            </p:cNvSpPr>
            <p:nvPr/>
          </p:nvSpPr>
          <p:spPr bwMode="auto">
            <a:xfrm>
              <a:off x="17969757" y="234100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7" name="Line 36"/>
            <p:cNvSpPr>
              <a:spLocks noChangeAspect="1" noChangeShapeType="1"/>
            </p:cNvSpPr>
            <p:nvPr/>
          </p:nvSpPr>
          <p:spPr bwMode="auto">
            <a:xfrm>
              <a:off x="18032727" y="279330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8" name="Line 37"/>
            <p:cNvSpPr>
              <a:spLocks noChangeAspect="1" noChangeShapeType="1"/>
            </p:cNvSpPr>
            <p:nvPr/>
          </p:nvSpPr>
          <p:spPr bwMode="auto">
            <a:xfrm>
              <a:off x="18059186" y="2244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59" name="Line 38"/>
            <p:cNvSpPr>
              <a:spLocks noChangeAspect="1" noChangeShapeType="1"/>
            </p:cNvSpPr>
            <p:nvPr/>
          </p:nvSpPr>
          <p:spPr bwMode="auto">
            <a:xfrm>
              <a:off x="18163432" y="234100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0" name="Line 39"/>
            <p:cNvSpPr>
              <a:spLocks noChangeAspect="1" noChangeShapeType="1"/>
            </p:cNvSpPr>
            <p:nvPr/>
          </p:nvSpPr>
          <p:spPr bwMode="auto">
            <a:xfrm>
              <a:off x="18226403" y="279330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1" name="Line 40"/>
            <p:cNvSpPr>
              <a:spLocks noChangeAspect="1" noChangeShapeType="1"/>
            </p:cNvSpPr>
            <p:nvPr/>
          </p:nvSpPr>
          <p:spPr bwMode="auto">
            <a:xfrm>
              <a:off x="18357107" y="234100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2" name="Line 41"/>
            <p:cNvSpPr>
              <a:spLocks noChangeAspect="1" noChangeShapeType="1"/>
            </p:cNvSpPr>
            <p:nvPr/>
          </p:nvSpPr>
          <p:spPr bwMode="auto">
            <a:xfrm>
              <a:off x="18420078" y="279330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3" name="Line 42"/>
            <p:cNvSpPr>
              <a:spLocks noChangeAspect="1" noChangeShapeType="1"/>
            </p:cNvSpPr>
            <p:nvPr/>
          </p:nvSpPr>
          <p:spPr bwMode="auto">
            <a:xfrm>
              <a:off x="18550782" y="234100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4" name="Line 43"/>
            <p:cNvSpPr>
              <a:spLocks noChangeAspect="1" noChangeShapeType="1"/>
            </p:cNvSpPr>
            <p:nvPr/>
          </p:nvSpPr>
          <p:spPr bwMode="auto">
            <a:xfrm>
              <a:off x="18613753" y="2793307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5" name="Line 46"/>
            <p:cNvSpPr>
              <a:spLocks noChangeAspect="1" noChangeShapeType="1"/>
            </p:cNvSpPr>
            <p:nvPr/>
          </p:nvSpPr>
          <p:spPr bwMode="auto">
            <a:xfrm>
              <a:off x="18107869" y="2890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6" name="Line 47"/>
            <p:cNvSpPr>
              <a:spLocks noChangeAspect="1" noChangeShapeType="1"/>
            </p:cNvSpPr>
            <p:nvPr/>
          </p:nvSpPr>
          <p:spPr bwMode="auto">
            <a:xfrm>
              <a:off x="18301544" y="288970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7" name="Line 48"/>
            <p:cNvSpPr>
              <a:spLocks noChangeAspect="1" noChangeShapeType="1"/>
            </p:cNvSpPr>
            <p:nvPr/>
          </p:nvSpPr>
          <p:spPr bwMode="auto">
            <a:xfrm>
              <a:off x="18495220" y="288970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8" name="Line 49"/>
            <p:cNvSpPr>
              <a:spLocks noChangeAspect="1" noChangeShapeType="1"/>
            </p:cNvSpPr>
            <p:nvPr/>
          </p:nvSpPr>
          <p:spPr bwMode="auto">
            <a:xfrm>
              <a:off x="18688895" y="288970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69" name="Line 50"/>
            <p:cNvSpPr>
              <a:spLocks noChangeAspect="1" noChangeShapeType="1"/>
            </p:cNvSpPr>
            <p:nvPr/>
          </p:nvSpPr>
          <p:spPr bwMode="auto">
            <a:xfrm flipV="1">
              <a:off x="17623681" y="279330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0" name="Line 51"/>
            <p:cNvSpPr>
              <a:spLocks noChangeAspect="1" noChangeShapeType="1"/>
            </p:cNvSpPr>
            <p:nvPr/>
          </p:nvSpPr>
          <p:spPr bwMode="auto">
            <a:xfrm flipV="1">
              <a:off x="17650140" y="224408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1" name="Line 52"/>
            <p:cNvSpPr>
              <a:spLocks noChangeAspect="1" noChangeShapeType="1"/>
            </p:cNvSpPr>
            <p:nvPr/>
          </p:nvSpPr>
          <p:spPr bwMode="auto">
            <a:xfrm flipV="1">
              <a:off x="17843815" y="224408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2" name="Line 53"/>
            <p:cNvSpPr>
              <a:spLocks noChangeAspect="1" noChangeShapeType="1"/>
            </p:cNvSpPr>
            <p:nvPr/>
          </p:nvSpPr>
          <p:spPr bwMode="auto">
            <a:xfrm flipV="1">
              <a:off x="17817356" y="279330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3" name="Line 54"/>
            <p:cNvSpPr>
              <a:spLocks noChangeAspect="1" noChangeShapeType="1"/>
            </p:cNvSpPr>
            <p:nvPr/>
          </p:nvSpPr>
          <p:spPr bwMode="auto">
            <a:xfrm flipV="1">
              <a:off x="18037490" y="224408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4" name="Line 55"/>
            <p:cNvSpPr>
              <a:spLocks noChangeAspect="1" noChangeShapeType="1"/>
            </p:cNvSpPr>
            <p:nvPr/>
          </p:nvSpPr>
          <p:spPr bwMode="auto">
            <a:xfrm flipV="1">
              <a:off x="18011032" y="279330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5" name="Line 56"/>
            <p:cNvSpPr>
              <a:spLocks noChangeAspect="1" noChangeShapeType="1"/>
            </p:cNvSpPr>
            <p:nvPr/>
          </p:nvSpPr>
          <p:spPr bwMode="auto">
            <a:xfrm flipV="1">
              <a:off x="18204707" y="279330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6" name="Line 57"/>
            <p:cNvSpPr>
              <a:spLocks noChangeAspect="1" noChangeShapeType="1"/>
            </p:cNvSpPr>
            <p:nvPr/>
          </p:nvSpPr>
          <p:spPr bwMode="auto">
            <a:xfrm flipV="1">
              <a:off x="18398382" y="2793307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7" name="Line 58"/>
            <p:cNvSpPr>
              <a:spLocks noChangeAspect="1" noChangeShapeType="1"/>
            </p:cNvSpPr>
            <p:nvPr/>
          </p:nvSpPr>
          <p:spPr bwMode="auto">
            <a:xfrm flipV="1">
              <a:off x="18618516" y="2244080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8" name="Line 59"/>
            <p:cNvSpPr>
              <a:spLocks noChangeAspect="1" noChangeShapeType="1"/>
            </p:cNvSpPr>
            <p:nvPr/>
          </p:nvSpPr>
          <p:spPr bwMode="auto">
            <a:xfrm flipV="1">
              <a:off x="18592057" y="2793307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79" name="Line 61"/>
            <p:cNvSpPr>
              <a:spLocks noChangeAspect="1" noChangeShapeType="1"/>
            </p:cNvSpPr>
            <p:nvPr/>
          </p:nvSpPr>
          <p:spPr bwMode="auto">
            <a:xfrm flipH="1" flipV="1">
              <a:off x="17599339" y="2567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0" name="Line 62"/>
            <p:cNvSpPr>
              <a:spLocks noChangeAspect="1" noChangeShapeType="1"/>
            </p:cNvSpPr>
            <p:nvPr/>
          </p:nvSpPr>
          <p:spPr bwMode="auto">
            <a:xfrm flipH="1" flipV="1">
              <a:off x="17793015" y="2567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1" name="Line 63"/>
            <p:cNvSpPr>
              <a:spLocks noChangeAspect="1" noChangeShapeType="1"/>
            </p:cNvSpPr>
            <p:nvPr/>
          </p:nvSpPr>
          <p:spPr bwMode="auto">
            <a:xfrm flipH="1" flipV="1">
              <a:off x="17986690" y="2567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2" name="Line 64"/>
            <p:cNvSpPr>
              <a:spLocks noChangeAspect="1" noChangeShapeType="1"/>
            </p:cNvSpPr>
            <p:nvPr/>
          </p:nvSpPr>
          <p:spPr bwMode="auto">
            <a:xfrm flipH="1" flipV="1">
              <a:off x="18180365" y="2567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3" name="Line 65"/>
            <p:cNvSpPr>
              <a:spLocks noChangeAspect="1" noChangeShapeType="1"/>
            </p:cNvSpPr>
            <p:nvPr/>
          </p:nvSpPr>
          <p:spPr bwMode="auto">
            <a:xfrm flipH="1" flipV="1">
              <a:off x="18374040" y="256715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4" name="Line 66"/>
            <p:cNvSpPr>
              <a:spLocks noChangeAspect="1" noChangeShapeType="1"/>
            </p:cNvSpPr>
            <p:nvPr/>
          </p:nvSpPr>
          <p:spPr bwMode="auto">
            <a:xfrm flipH="1" flipV="1">
              <a:off x="18567716" y="256662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5" name="Line 67"/>
            <p:cNvSpPr>
              <a:spLocks noChangeAspect="1" noChangeShapeType="1"/>
            </p:cNvSpPr>
            <p:nvPr/>
          </p:nvSpPr>
          <p:spPr bwMode="auto">
            <a:xfrm flipH="1" flipV="1">
              <a:off x="18761391" y="2566625"/>
              <a:ext cx="24342" cy="22668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6" name="Line 68"/>
            <p:cNvSpPr>
              <a:spLocks noChangeAspect="1" noChangeShapeType="1"/>
            </p:cNvSpPr>
            <p:nvPr/>
          </p:nvSpPr>
          <p:spPr bwMode="auto">
            <a:xfrm>
              <a:off x="18011032" y="279330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7" name="Line 69"/>
            <p:cNvSpPr>
              <a:spLocks noChangeAspect="1" noChangeShapeType="1"/>
            </p:cNvSpPr>
            <p:nvPr/>
          </p:nvSpPr>
          <p:spPr bwMode="auto">
            <a:xfrm>
              <a:off x="18204707" y="279330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8" name="Line 70"/>
            <p:cNvSpPr>
              <a:spLocks noChangeAspect="1" noChangeShapeType="1"/>
            </p:cNvSpPr>
            <p:nvPr/>
          </p:nvSpPr>
          <p:spPr bwMode="auto">
            <a:xfrm>
              <a:off x="18398382" y="2793307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89" name="Line 71"/>
            <p:cNvSpPr>
              <a:spLocks noChangeAspect="1" noChangeShapeType="1"/>
            </p:cNvSpPr>
            <p:nvPr/>
          </p:nvSpPr>
          <p:spPr bwMode="auto">
            <a:xfrm>
              <a:off x="18592057" y="2792778"/>
              <a:ext cx="21696" cy="53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0" name="Line 72"/>
            <p:cNvSpPr>
              <a:spLocks noChangeAspect="1" noChangeShapeType="1"/>
            </p:cNvSpPr>
            <p:nvPr/>
          </p:nvSpPr>
          <p:spPr bwMode="auto">
            <a:xfrm>
              <a:off x="17671835" y="234100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1" name="Line 73"/>
            <p:cNvSpPr>
              <a:spLocks noChangeAspect="1" noChangeShapeType="1"/>
            </p:cNvSpPr>
            <p:nvPr/>
          </p:nvSpPr>
          <p:spPr bwMode="auto">
            <a:xfrm>
              <a:off x="17865511" y="234100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2" name="Line 74"/>
            <p:cNvSpPr>
              <a:spLocks noChangeAspect="1" noChangeShapeType="1"/>
            </p:cNvSpPr>
            <p:nvPr/>
          </p:nvSpPr>
          <p:spPr bwMode="auto">
            <a:xfrm>
              <a:off x="18059186" y="234100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3" name="Line 75"/>
            <p:cNvSpPr>
              <a:spLocks noChangeAspect="1" noChangeShapeType="1"/>
            </p:cNvSpPr>
            <p:nvPr/>
          </p:nvSpPr>
          <p:spPr bwMode="auto">
            <a:xfrm>
              <a:off x="18253390" y="234100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4" name="Line 76"/>
            <p:cNvSpPr>
              <a:spLocks noChangeAspect="1" noChangeShapeType="1"/>
            </p:cNvSpPr>
            <p:nvPr/>
          </p:nvSpPr>
          <p:spPr bwMode="auto">
            <a:xfrm>
              <a:off x="18447066" y="234100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5" name="Line 77"/>
            <p:cNvSpPr>
              <a:spLocks noChangeAspect="1" noChangeShapeType="1"/>
            </p:cNvSpPr>
            <p:nvPr/>
          </p:nvSpPr>
          <p:spPr bwMode="auto">
            <a:xfrm>
              <a:off x="18640741" y="2341002"/>
              <a:ext cx="23813" cy="2256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6" name="Line 78"/>
            <p:cNvSpPr>
              <a:spLocks noChangeAspect="1" noChangeShapeType="1"/>
            </p:cNvSpPr>
            <p:nvPr/>
          </p:nvSpPr>
          <p:spPr bwMode="auto">
            <a:xfrm flipV="1">
              <a:off x="18785733" y="2793307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7" name="Line 79"/>
            <p:cNvSpPr>
              <a:spLocks noChangeAspect="1" noChangeShapeType="1"/>
            </p:cNvSpPr>
            <p:nvPr/>
          </p:nvSpPr>
          <p:spPr bwMode="auto">
            <a:xfrm>
              <a:off x="18640741" y="2244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8" name="Line 80"/>
            <p:cNvSpPr>
              <a:spLocks noChangeAspect="1" noChangeShapeType="1"/>
            </p:cNvSpPr>
            <p:nvPr/>
          </p:nvSpPr>
          <p:spPr bwMode="auto">
            <a:xfrm flipV="1">
              <a:off x="18424841" y="2244080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99" name="Line 81"/>
            <p:cNvSpPr>
              <a:spLocks noChangeAspect="1" noChangeShapeType="1"/>
            </p:cNvSpPr>
            <p:nvPr/>
          </p:nvSpPr>
          <p:spPr bwMode="auto">
            <a:xfrm>
              <a:off x="18447066" y="22440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0" name="Line 82"/>
            <p:cNvSpPr>
              <a:spLocks noChangeAspect="1" noChangeShapeType="1"/>
            </p:cNvSpPr>
            <p:nvPr/>
          </p:nvSpPr>
          <p:spPr bwMode="auto">
            <a:xfrm>
              <a:off x="18252861" y="2244080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1" name="Line 83"/>
            <p:cNvSpPr>
              <a:spLocks noChangeAspect="1" noChangeShapeType="1"/>
            </p:cNvSpPr>
            <p:nvPr/>
          </p:nvSpPr>
          <p:spPr bwMode="auto">
            <a:xfrm flipV="1">
              <a:off x="18231165" y="224408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2" name="Line 7"/>
            <p:cNvSpPr>
              <a:spLocks noChangeAspect="1" noChangeShapeType="1"/>
            </p:cNvSpPr>
            <p:nvPr/>
          </p:nvSpPr>
          <p:spPr bwMode="auto">
            <a:xfrm flipH="1">
              <a:off x="19076563" y="288996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3" name="Line 10"/>
            <p:cNvSpPr>
              <a:spLocks noChangeAspect="1" noChangeShapeType="1"/>
            </p:cNvSpPr>
            <p:nvPr/>
          </p:nvSpPr>
          <p:spPr bwMode="auto">
            <a:xfrm>
              <a:off x="18834204" y="224381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4" name="Line 11"/>
            <p:cNvSpPr>
              <a:spLocks noChangeAspect="1" noChangeShapeType="1"/>
            </p:cNvSpPr>
            <p:nvPr/>
          </p:nvSpPr>
          <p:spPr bwMode="auto">
            <a:xfrm>
              <a:off x="18979726" y="288996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5" name="Line 12"/>
            <p:cNvSpPr>
              <a:spLocks noChangeAspect="1" noChangeShapeType="1"/>
            </p:cNvSpPr>
            <p:nvPr/>
          </p:nvSpPr>
          <p:spPr bwMode="auto">
            <a:xfrm>
              <a:off x="19076563" y="288996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6" name="Line 13"/>
            <p:cNvSpPr>
              <a:spLocks noChangeAspect="1" noChangeShapeType="1"/>
            </p:cNvSpPr>
            <p:nvPr/>
          </p:nvSpPr>
          <p:spPr bwMode="auto">
            <a:xfrm>
              <a:off x="19173401" y="2889965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7" name="Line 14"/>
            <p:cNvSpPr>
              <a:spLocks noChangeAspect="1" noChangeShapeType="1"/>
            </p:cNvSpPr>
            <p:nvPr/>
          </p:nvSpPr>
          <p:spPr bwMode="auto">
            <a:xfrm>
              <a:off x="18931042" y="224381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8" name="Line 15"/>
            <p:cNvSpPr>
              <a:spLocks noChangeAspect="1" noChangeShapeType="1"/>
            </p:cNvSpPr>
            <p:nvPr/>
          </p:nvSpPr>
          <p:spPr bwMode="auto">
            <a:xfrm flipH="1" flipV="1">
              <a:off x="19027880" y="224381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09" name="Line 16"/>
            <p:cNvSpPr>
              <a:spLocks noChangeAspect="1" noChangeShapeType="1"/>
            </p:cNvSpPr>
            <p:nvPr/>
          </p:nvSpPr>
          <p:spPr bwMode="auto">
            <a:xfrm>
              <a:off x="19124717" y="224381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0" name="Line 17"/>
            <p:cNvSpPr>
              <a:spLocks noChangeAspect="1" noChangeShapeType="1"/>
            </p:cNvSpPr>
            <p:nvPr/>
          </p:nvSpPr>
          <p:spPr bwMode="auto">
            <a:xfrm>
              <a:off x="19221555" y="224381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1" name="Line 18"/>
            <p:cNvSpPr>
              <a:spLocks noChangeAspect="1" noChangeShapeType="1"/>
            </p:cNvSpPr>
            <p:nvPr/>
          </p:nvSpPr>
          <p:spPr bwMode="auto">
            <a:xfrm>
              <a:off x="19318393" y="2243815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2" name="Line 19"/>
            <p:cNvSpPr>
              <a:spLocks noChangeAspect="1" noChangeShapeType="1"/>
            </p:cNvSpPr>
            <p:nvPr/>
          </p:nvSpPr>
          <p:spPr bwMode="auto">
            <a:xfrm>
              <a:off x="19415230" y="2243815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3" name="Line 20"/>
            <p:cNvSpPr>
              <a:spLocks noChangeAspect="1" noChangeShapeType="1"/>
            </p:cNvSpPr>
            <p:nvPr/>
          </p:nvSpPr>
          <p:spPr bwMode="auto">
            <a:xfrm>
              <a:off x="19512597" y="224381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4" name="Line 21"/>
            <p:cNvSpPr>
              <a:spLocks noChangeAspect="1" noChangeShapeType="1"/>
            </p:cNvSpPr>
            <p:nvPr/>
          </p:nvSpPr>
          <p:spPr bwMode="auto">
            <a:xfrm>
              <a:off x="19609435" y="224381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5" name="Line 22"/>
            <p:cNvSpPr>
              <a:spLocks noChangeAspect="1" noChangeShapeType="1"/>
            </p:cNvSpPr>
            <p:nvPr/>
          </p:nvSpPr>
          <p:spPr bwMode="auto">
            <a:xfrm>
              <a:off x="19706272" y="2243815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6" name="Line 27"/>
            <p:cNvSpPr>
              <a:spLocks noChangeAspect="1" noChangeShapeType="1"/>
            </p:cNvSpPr>
            <p:nvPr/>
          </p:nvSpPr>
          <p:spPr bwMode="auto">
            <a:xfrm>
              <a:off x="18744775" y="234073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7" name="Line 28"/>
            <p:cNvSpPr>
              <a:spLocks noChangeAspect="1" noChangeShapeType="1"/>
            </p:cNvSpPr>
            <p:nvPr/>
          </p:nvSpPr>
          <p:spPr bwMode="auto">
            <a:xfrm>
              <a:off x="18786050" y="279304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8" name="Line 29"/>
            <p:cNvSpPr>
              <a:spLocks noChangeAspect="1" noChangeShapeType="1"/>
            </p:cNvSpPr>
            <p:nvPr/>
          </p:nvSpPr>
          <p:spPr bwMode="auto">
            <a:xfrm>
              <a:off x="18834204" y="224381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19" name="Line 31"/>
            <p:cNvSpPr>
              <a:spLocks noChangeAspect="1" noChangeShapeType="1"/>
            </p:cNvSpPr>
            <p:nvPr/>
          </p:nvSpPr>
          <p:spPr bwMode="auto">
            <a:xfrm>
              <a:off x="18979726" y="279304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0" name="Line 32"/>
            <p:cNvSpPr>
              <a:spLocks noChangeAspect="1" noChangeShapeType="1"/>
            </p:cNvSpPr>
            <p:nvPr/>
          </p:nvSpPr>
          <p:spPr bwMode="auto">
            <a:xfrm>
              <a:off x="18938451" y="234073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1" name="Line 33"/>
            <p:cNvSpPr>
              <a:spLocks noChangeAspect="1" noChangeShapeType="1"/>
            </p:cNvSpPr>
            <p:nvPr/>
          </p:nvSpPr>
          <p:spPr bwMode="auto">
            <a:xfrm>
              <a:off x="19027880" y="224381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2" name="Line 34"/>
            <p:cNvSpPr>
              <a:spLocks noChangeAspect="1" noChangeShapeType="1"/>
            </p:cNvSpPr>
            <p:nvPr/>
          </p:nvSpPr>
          <p:spPr bwMode="auto">
            <a:xfrm flipH="1">
              <a:off x="18882888" y="288996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3" name="Line 35"/>
            <p:cNvSpPr>
              <a:spLocks noChangeAspect="1" noChangeShapeType="1"/>
            </p:cNvSpPr>
            <p:nvPr/>
          </p:nvSpPr>
          <p:spPr bwMode="auto">
            <a:xfrm>
              <a:off x="19132126" y="2340737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4" name="Line 36"/>
            <p:cNvSpPr>
              <a:spLocks noChangeAspect="1" noChangeShapeType="1"/>
            </p:cNvSpPr>
            <p:nvPr/>
          </p:nvSpPr>
          <p:spPr bwMode="auto">
            <a:xfrm>
              <a:off x="19195097" y="279304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5" name="Line 37"/>
            <p:cNvSpPr>
              <a:spLocks noChangeAspect="1" noChangeShapeType="1"/>
            </p:cNvSpPr>
            <p:nvPr/>
          </p:nvSpPr>
          <p:spPr bwMode="auto">
            <a:xfrm>
              <a:off x="19221555" y="224381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6" name="Line 38"/>
            <p:cNvSpPr>
              <a:spLocks noChangeAspect="1" noChangeShapeType="1"/>
            </p:cNvSpPr>
            <p:nvPr/>
          </p:nvSpPr>
          <p:spPr bwMode="auto">
            <a:xfrm>
              <a:off x="19325801" y="234073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7" name="Line 39"/>
            <p:cNvSpPr>
              <a:spLocks noChangeAspect="1" noChangeShapeType="1"/>
            </p:cNvSpPr>
            <p:nvPr/>
          </p:nvSpPr>
          <p:spPr bwMode="auto">
            <a:xfrm>
              <a:off x="19388772" y="279304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8" name="Line 40"/>
            <p:cNvSpPr>
              <a:spLocks noChangeAspect="1" noChangeShapeType="1"/>
            </p:cNvSpPr>
            <p:nvPr/>
          </p:nvSpPr>
          <p:spPr bwMode="auto">
            <a:xfrm>
              <a:off x="19519476" y="2340737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29" name="Line 41"/>
            <p:cNvSpPr>
              <a:spLocks noChangeAspect="1" noChangeShapeType="1"/>
            </p:cNvSpPr>
            <p:nvPr/>
          </p:nvSpPr>
          <p:spPr bwMode="auto">
            <a:xfrm>
              <a:off x="19582447" y="2793042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0" name="Line 46"/>
            <p:cNvSpPr>
              <a:spLocks noChangeAspect="1" noChangeShapeType="1"/>
            </p:cNvSpPr>
            <p:nvPr/>
          </p:nvSpPr>
          <p:spPr bwMode="auto">
            <a:xfrm>
              <a:off x="19270238" y="288996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1" name="Line 47"/>
            <p:cNvSpPr>
              <a:spLocks noChangeAspect="1" noChangeShapeType="1"/>
            </p:cNvSpPr>
            <p:nvPr/>
          </p:nvSpPr>
          <p:spPr bwMode="auto">
            <a:xfrm>
              <a:off x="19463914" y="28894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2" name="Line 48"/>
            <p:cNvSpPr>
              <a:spLocks noChangeAspect="1" noChangeShapeType="1"/>
            </p:cNvSpPr>
            <p:nvPr/>
          </p:nvSpPr>
          <p:spPr bwMode="auto">
            <a:xfrm>
              <a:off x="19657589" y="288943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3" name="Line 51"/>
            <p:cNvSpPr>
              <a:spLocks noChangeAspect="1" noChangeShapeType="1"/>
            </p:cNvSpPr>
            <p:nvPr/>
          </p:nvSpPr>
          <p:spPr bwMode="auto">
            <a:xfrm flipV="1">
              <a:off x="18812509" y="224381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4" name="Line 52"/>
            <p:cNvSpPr>
              <a:spLocks noChangeAspect="1" noChangeShapeType="1"/>
            </p:cNvSpPr>
            <p:nvPr/>
          </p:nvSpPr>
          <p:spPr bwMode="auto">
            <a:xfrm flipV="1">
              <a:off x="19006184" y="224381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5" name="Line 53"/>
            <p:cNvSpPr>
              <a:spLocks noChangeAspect="1" noChangeShapeType="1"/>
            </p:cNvSpPr>
            <p:nvPr/>
          </p:nvSpPr>
          <p:spPr bwMode="auto">
            <a:xfrm flipV="1">
              <a:off x="18979726" y="279304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6" name="Line 54"/>
            <p:cNvSpPr>
              <a:spLocks noChangeAspect="1" noChangeShapeType="1"/>
            </p:cNvSpPr>
            <p:nvPr/>
          </p:nvSpPr>
          <p:spPr bwMode="auto">
            <a:xfrm flipV="1">
              <a:off x="19199859" y="224381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7" name="Line 55"/>
            <p:cNvSpPr>
              <a:spLocks noChangeAspect="1" noChangeShapeType="1"/>
            </p:cNvSpPr>
            <p:nvPr/>
          </p:nvSpPr>
          <p:spPr bwMode="auto">
            <a:xfrm flipV="1">
              <a:off x="19173401" y="279304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8" name="Line 56"/>
            <p:cNvSpPr>
              <a:spLocks noChangeAspect="1" noChangeShapeType="1"/>
            </p:cNvSpPr>
            <p:nvPr/>
          </p:nvSpPr>
          <p:spPr bwMode="auto">
            <a:xfrm flipV="1">
              <a:off x="19367076" y="279304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39" name="Line 57"/>
            <p:cNvSpPr>
              <a:spLocks noChangeAspect="1" noChangeShapeType="1"/>
            </p:cNvSpPr>
            <p:nvPr/>
          </p:nvSpPr>
          <p:spPr bwMode="auto">
            <a:xfrm flipV="1">
              <a:off x="19560751" y="2793042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0" name="Line 59"/>
            <p:cNvSpPr>
              <a:spLocks noChangeAspect="1" noChangeShapeType="1"/>
            </p:cNvSpPr>
            <p:nvPr/>
          </p:nvSpPr>
          <p:spPr bwMode="auto">
            <a:xfrm flipV="1">
              <a:off x="19754427" y="2793042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1" name="Line 62"/>
            <p:cNvSpPr>
              <a:spLocks noChangeAspect="1" noChangeShapeType="1"/>
            </p:cNvSpPr>
            <p:nvPr/>
          </p:nvSpPr>
          <p:spPr bwMode="auto">
            <a:xfrm flipH="1" flipV="1">
              <a:off x="18955384" y="256689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2" name="Line 63"/>
            <p:cNvSpPr>
              <a:spLocks noChangeAspect="1" noChangeShapeType="1"/>
            </p:cNvSpPr>
            <p:nvPr/>
          </p:nvSpPr>
          <p:spPr bwMode="auto">
            <a:xfrm flipH="1" flipV="1">
              <a:off x="19149059" y="256689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3" name="Line 64"/>
            <p:cNvSpPr>
              <a:spLocks noChangeAspect="1" noChangeShapeType="1"/>
            </p:cNvSpPr>
            <p:nvPr/>
          </p:nvSpPr>
          <p:spPr bwMode="auto">
            <a:xfrm flipH="1" flipV="1">
              <a:off x="19342734" y="256689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4" name="Line 65"/>
            <p:cNvSpPr>
              <a:spLocks noChangeAspect="1" noChangeShapeType="1"/>
            </p:cNvSpPr>
            <p:nvPr/>
          </p:nvSpPr>
          <p:spPr bwMode="auto">
            <a:xfrm flipH="1" flipV="1">
              <a:off x="19536410" y="256689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5" name="Line 66"/>
            <p:cNvSpPr>
              <a:spLocks noChangeAspect="1" noChangeShapeType="1"/>
            </p:cNvSpPr>
            <p:nvPr/>
          </p:nvSpPr>
          <p:spPr bwMode="auto">
            <a:xfrm flipH="1" flipV="1">
              <a:off x="19730085" y="2566360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6" name="Line 68"/>
            <p:cNvSpPr>
              <a:spLocks noChangeAspect="1" noChangeShapeType="1"/>
            </p:cNvSpPr>
            <p:nvPr/>
          </p:nvSpPr>
          <p:spPr bwMode="auto">
            <a:xfrm>
              <a:off x="19173401" y="279304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7" name="Line 69"/>
            <p:cNvSpPr>
              <a:spLocks noChangeAspect="1" noChangeShapeType="1"/>
            </p:cNvSpPr>
            <p:nvPr/>
          </p:nvSpPr>
          <p:spPr bwMode="auto">
            <a:xfrm>
              <a:off x="19367076" y="279304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8" name="Line 70"/>
            <p:cNvSpPr>
              <a:spLocks noChangeAspect="1" noChangeShapeType="1"/>
            </p:cNvSpPr>
            <p:nvPr/>
          </p:nvSpPr>
          <p:spPr bwMode="auto">
            <a:xfrm>
              <a:off x="19560751" y="2793042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49" name="Line 72"/>
            <p:cNvSpPr>
              <a:spLocks noChangeAspect="1" noChangeShapeType="1"/>
            </p:cNvSpPr>
            <p:nvPr/>
          </p:nvSpPr>
          <p:spPr bwMode="auto">
            <a:xfrm>
              <a:off x="18834204" y="234073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0" name="Line 73"/>
            <p:cNvSpPr>
              <a:spLocks noChangeAspect="1" noChangeShapeType="1"/>
            </p:cNvSpPr>
            <p:nvPr/>
          </p:nvSpPr>
          <p:spPr bwMode="auto">
            <a:xfrm>
              <a:off x="19027880" y="234073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1" name="Line 74"/>
            <p:cNvSpPr>
              <a:spLocks noChangeAspect="1" noChangeShapeType="1"/>
            </p:cNvSpPr>
            <p:nvPr/>
          </p:nvSpPr>
          <p:spPr bwMode="auto">
            <a:xfrm>
              <a:off x="19221555" y="2340737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2" name="Line 75"/>
            <p:cNvSpPr>
              <a:spLocks noChangeAspect="1" noChangeShapeType="1"/>
            </p:cNvSpPr>
            <p:nvPr/>
          </p:nvSpPr>
          <p:spPr bwMode="auto">
            <a:xfrm>
              <a:off x="19415760" y="2340737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3" name="Line 76"/>
            <p:cNvSpPr>
              <a:spLocks noChangeAspect="1" noChangeShapeType="1"/>
            </p:cNvSpPr>
            <p:nvPr/>
          </p:nvSpPr>
          <p:spPr bwMode="auto">
            <a:xfrm>
              <a:off x="19609435" y="2340737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4" name="Line 80"/>
            <p:cNvSpPr>
              <a:spLocks noChangeAspect="1" noChangeShapeType="1"/>
            </p:cNvSpPr>
            <p:nvPr/>
          </p:nvSpPr>
          <p:spPr bwMode="auto">
            <a:xfrm flipV="1">
              <a:off x="19587210" y="2243815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5" name="Line 81"/>
            <p:cNvSpPr>
              <a:spLocks noChangeAspect="1" noChangeShapeType="1"/>
            </p:cNvSpPr>
            <p:nvPr/>
          </p:nvSpPr>
          <p:spPr bwMode="auto">
            <a:xfrm>
              <a:off x="19609435" y="2243815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6" name="Line 82"/>
            <p:cNvSpPr>
              <a:spLocks noChangeAspect="1" noChangeShapeType="1"/>
            </p:cNvSpPr>
            <p:nvPr/>
          </p:nvSpPr>
          <p:spPr bwMode="auto">
            <a:xfrm>
              <a:off x="19415230" y="2243815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7" name="Line 83"/>
            <p:cNvSpPr>
              <a:spLocks noChangeAspect="1" noChangeShapeType="1"/>
            </p:cNvSpPr>
            <p:nvPr/>
          </p:nvSpPr>
          <p:spPr bwMode="auto">
            <a:xfrm flipV="1">
              <a:off x="19393534" y="2243815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8" name="Line 7"/>
            <p:cNvSpPr>
              <a:spLocks noChangeAspect="1" noChangeShapeType="1"/>
            </p:cNvSpPr>
            <p:nvPr/>
          </p:nvSpPr>
          <p:spPr bwMode="auto">
            <a:xfrm flipH="1">
              <a:off x="20045844" y="28883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59" name="Line 10"/>
            <p:cNvSpPr>
              <a:spLocks noChangeAspect="1" noChangeShapeType="1"/>
            </p:cNvSpPr>
            <p:nvPr/>
          </p:nvSpPr>
          <p:spPr bwMode="auto">
            <a:xfrm>
              <a:off x="19803486" y="22422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0" name="Line 11"/>
            <p:cNvSpPr>
              <a:spLocks noChangeAspect="1" noChangeShapeType="1"/>
            </p:cNvSpPr>
            <p:nvPr/>
          </p:nvSpPr>
          <p:spPr bwMode="auto">
            <a:xfrm>
              <a:off x="19949007" y="288838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1" name="Line 12"/>
            <p:cNvSpPr>
              <a:spLocks noChangeAspect="1" noChangeShapeType="1"/>
            </p:cNvSpPr>
            <p:nvPr/>
          </p:nvSpPr>
          <p:spPr bwMode="auto">
            <a:xfrm>
              <a:off x="20045844" y="288838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2" name="Line 13"/>
            <p:cNvSpPr>
              <a:spLocks noChangeAspect="1" noChangeShapeType="1"/>
            </p:cNvSpPr>
            <p:nvPr/>
          </p:nvSpPr>
          <p:spPr bwMode="auto">
            <a:xfrm>
              <a:off x="20142682" y="2888380"/>
              <a:ext cx="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3" name="Line 14"/>
            <p:cNvSpPr>
              <a:spLocks noChangeAspect="1" noChangeShapeType="1"/>
            </p:cNvSpPr>
            <p:nvPr/>
          </p:nvSpPr>
          <p:spPr bwMode="auto">
            <a:xfrm>
              <a:off x="19900323" y="22422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4" name="Line 15"/>
            <p:cNvSpPr>
              <a:spLocks noChangeAspect="1" noChangeShapeType="1"/>
            </p:cNvSpPr>
            <p:nvPr/>
          </p:nvSpPr>
          <p:spPr bwMode="auto">
            <a:xfrm flipH="1" flipV="1">
              <a:off x="19997161" y="22422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5" name="Line 16"/>
            <p:cNvSpPr>
              <a:spLocks noChangeAspect="1" noChangeShapeType="1"/>
            </p:cNvSpPr>
            <p:nvPr/>
          </p:nvSpPr>
          <p:spPr bwMode="auto">
            <a:xfrm>
              <a:off x="20093999" y="22422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6" name="Line 17"/>
            <p:cNvSpPr>
              <a:spLocks noChangeAspect="1" noChangeShapeType="1"/>
            </p:cNvSpPr>
            <p:nvPr/>
          </p:nvSpPr>
          <p:spPr bwMode="auto">
            <a:xfrm>
              <a:off x="20190836" y="22422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7" name="Line 18"/>
            <p:cNvSpPr>
              <a:spLocks noChangeAspect="1" noChangeShapeType="1"/>
            </p:cNvSpPr>
            <p:nvPr/>
          </p:nvSpPr>
          <p:spPr bwMode="auto">
            <a:xfrm>
              <a:off x="20287674" y="2242230"/>
              <a:ext cx="48683" cy="646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8" name="Line 19"/>
            <p:cNvSpPr>
              <a:spLocks noChangeAspect="1" noChangeShapeType="1"/>
            </p:cNvSpPr>
            <p:nvPr/>
          </p:nvSpPr>
          <p:spPr bwMode="auto">
            <a:xfrm>
              <a:off x="20384511" y="2242230"/>
              <a:ext cx="48683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69" name="Line 20"/>
            <p:cNvSpPr>
              <a:spLocks noChangeAspect="1" noChangeShapeType="1"/>
            </p:cNvSpPr>
            <p:nvPr/>
          </p:nvSpPr>
          <p:spPr bwMode="auto">
            <a:xfrm>
              <a:off x="20481878" y="224223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0" name="Line 21"/>
            <p:cNvSpPr>
              <a:spLocks noChangeAspect="1" noChangeShapeType="1"/>
            </p:cNvSpPr>
            <p:nvPr/>
          </p:nvSpPr>
          <p:spPr bwMode="auto">
            <a:xfrm>
              <a:off x="20578716" y="224223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1" name="Line 22"/>
            <p:cNvSpPr>
              <a:spLocks noChangeAspect="1" noChangeShapeType="1"/>
            </p:cNvSpPr>
            <p:nvPr/>
          </p:nvSpPr>
          <p:spPr bwMode="auto">
            <a:xfrm>
              <a:off x="20675553" y="2242230"/>
              <a:ext cx="48154" cy="6456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2" name="Line 27"/>
            <p:cNvSpPr>
              <a:spLocks noChangeAspect="1" noChangeShapeType="1"/>
            </p:cNvSpPr>
            <p:nvPr/>
          </p:nvSpPr>
          <p:spPr bwMode="auto">
            <a:xfrm>
              <a:off x="19714057" y="233915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3" name="Line 28"/>
            <p:cNvSpPr>
              <a:spLocks noChangeAspect="1" noChangeShapeType="1"/>
            </p:cNvSpPr>
            <p:nvPr/>
          </p:nvSpPr>
          <p:spPr bwMode="auto">
            <a:xfrm>
              <a:off x="19755332" y="2791458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4" name="Line 29"/>
            <p:cNvSpPr>
              <a:spLocks noChangeAspect="1" noChangeShapeType="1"/>
            </p:cNvSpPr>
            <p:nvPr/>
          </p:nvSpPr>
          <p:spPr bwMode="auto">
            <a:xfrm>
              <a:off x="19803486" y="2242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5" name="Line 31"/>
            <p:cNvSpPr>
              <a:spLocks noChangeAspect="1" noChangeShapeType="1"/>
            </p:cNvSpPr>
            <p:nvPr/>
          </p:nvSpPr>
          <p:spPr bwMode="auto">
            <a:xfrm>
              <a:off x="19949007" y="2791458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6" name="Line 32"/>
            <p:cNvSpPr>
              <a:spLocks noChangeAspect="1" noChangeShapeType="1"/>
            </p:cNvSpPr>
            <p:nvPr/>
          </p:nvSpPr>
          <p:spPr bwMode="auto">
            <a:xfrm>
              <a:off x="19907732" y="233915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7" name="Line 33"/>
            <p:cNvSpPr>
              <a:spLocks noChangeAspect="1" noChangeShapeType="1"/>
            </p:cNvSpPr>
            <p:nvPr/>
          </p:nvSpPr>
          <p:spPr bwMode="auto">
            <a:xfrm>
              <a:off x="19997161" y="2242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8" name="Line 34"/>
            <p:cNvSpPr>
              <a:spLocks noChangeAspect="1" noChangeShapeType="1"/>
            </p:cNvSpPr>
            <p:nvPr/>
          </p:nvSpPr>
          <p:spPr bwMode="auto">
            <a:xfrm flipH="1">
              <a:off x="19852169" y="28883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79" name="Line 35"/>
            <p:cNvSpPr>
              <a:spLocks noChangeAspect="1" noChangeShapeType="1"/>
            </p:cNvSpPr>
            <p:nvPr/>
          </p:nvSpPr>
          <p:spPr bwMode="auto">
            <a:xfrm>
              <a:off x="20101407" y="2339152"/>
              <a:ext cx="8942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0" name="Line 36"/>
            <p:cNvSpPr>
              <a:spLocks noChangeAspect="1" noChangeShapeType="1"/>
            </p:cNvSpPr>
            <p:nvPr/>
          </p:nvSpPr>
          <p:spPr bwMode="auto">
            <a:xfrm>
              <a:off x="20164378" y="2791458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1" name="Line 37"/>
            <p:cNvSpPr>
              <a:spLocks noChangeAspect="1" noChangeShapeType="1"/>
            </p:cNvSpPr>
            <p:nvPr/>
          </p:nvSpPr>
          <p:spPr bwMode="auto">
            <a:xfrm>
              <a:off x="20190836" y="2242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2" name="Line 38"/>
            <p:cNvSpPr>
              <a:spLocks noChangeAspect="1" noChangeShapeType="1"/>
            </p:cNvSpPr>
            <p:nvPr/>
          </p:nvSpPr>
          <p:spPr bwMode="auto">
            <a:xfrm>
              <a:off x="20295082" y="233915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3" name="Line 39"/>
            <p:cNvSpPr>
              <a:spLocks noChangeAspect="1" noChangeShapeType="1"/>
            </p:cNvSpPr>
            <p:nvPr/>
          </p:nvSpPr>
          <p:spPr bwMode="auto">
            <a:xfrm>
              <a:off x="20358053" y="2791458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4" name="Line 40"/>
            <p:cNvSpPr>
              <a:spLocks noChangeAspect="1" noChangeShapeType="1"/>
            </p:cNvSpPr>
            <p:nvPr/>
          </p:nvSpPr>
          <p:spPr bwMode="auto">
            <a:xfrm>
              <a:off x="20488758" y="233915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5" name="Line 41"/>
            <p:cNvSpPr>
              <a:spLocks noChangeAspect="1" noChangeShapeType="1"/>
            </p:cNvSpPr>
            <p:nvPr/>
          </p:nvSpPr>
          <p:spPr bwMode="auto">
            <a:xfrm>
              <a:off x="20551728" y="2791458"/>
              <a:ext cx="6773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6" name="Line 42"/>
            <p:cNvSpPr>
              <a:spLocks noChangeAspect="1" noChangeShapeType="1"/>
            </p:cNvSpPr>
            <p:nvPr/>
          </p:nvSpPr>
          <p:spPr bwMode="auto">
            <a:xfrm>
              <a:off x="20682433" y="2339152"/>
              <a:ext cx="8995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7" name="Line 46"/>
            <p:cNvSpPr>
              <a:spLocks noChangeAspect="1" noChangeShapeType="1"/>
            </p:cNvSpPr>
            <p:nvPr/>
          </p:nvSpPr>
          <p:spPr bwMode="auto">
            <a:xfrm>
              <a:off x="20239520" y="288838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8" name="Line 47"/>
            <p:cNvSpPr>
              <a:spLocks noChangeAspect="1" noChangeShapeType="1"/>
            </p:cNvSpPr>
            <p:nvPr/>
          </p:nvSpPr>
          <p:spPr bwMode="auto">
            <a:xfrm>
              <a:off x="20433195" y="2887851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89" name="Line 48"/>
            <p:cNvSpPr>
              <a:spLocks noChangeAspect="1" noChangeShapeType="1"/>
            </p:cNvSpPr>
            <p:nvPr/>
          </p:nvSpPr>
          <p:spPr bwMode="auto">
            <a:xfrm>
              <a:off x="20626870" y="2887851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0" name="Line 51"/>
            <p:cNvSpPr>
              <a:spLocks noChangeAspect="1" noChangeShapeType="1"/>
            </p:cNvSpPr>
            <p:nvPr/>
          </p:nvSpPr>
          <p:spPr bwMode="auto">
            <a:xfrm flipV="1">
              <a:off x="19781790" y="224223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1" name="Line 52"/>
            <p:cNvSpPr>
              <a:spLocks noChangeAspect="1" noChangeShapeType="1"/>
            </p:cNvSpPr>
            <p:nvPr/>
          </p:nvSpPr>
          <p:spPr bwMode="auto">
            <a:xfrm flipV="1">
              <a:off x="19975465" y="224223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2" name="Line 53"/>
            <p:cNvSpPr>
              <a:spLocks noChangeAspect="1" noChangeShapeType="1"/>
            </p:cNvSpPr>
            <p:nvPr/>
          </p:nvSpPr>
          <p:spPr bwMode="auto">
            <a:xfrm flipV="1">
              <a:off x="19949007" y="2791458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3" name="Line 54"/>
            <p:cNvSpPr>
              <a:spLocks noChangeAspect="1" noChangeShapeType="1"/>
            </p:cNvSpPr>
            <p:nvPr/>
          </p:nvSpPr>
          <p:spPr bwMode="auto">
            <a:xfrm flipV="1">
              <a:off x="20169140" y="224223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4" name="Line 55"/>
            <p:cNvSpPr>
              <a:spLocks noChangeAspect="1" noChangeShapeType="1"/>
            </p:cNvSpPr>
            <p:nvPr/>
          </p:nvSpPr>
          <p:spPr bwMode="auto">
            <a:xfrm flipV="1">
              <a:off x="20142682" y="2791458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5" name="Line 56"/>
            <p:cNvSpPr>
              <a:spLocks noChangeAspect="1" noChangeShapeType="1"/>
            </p:cNvSpPr>
            <p:nvPr/>
          </p:nvSpPr>
          <p:spPr bwMode="auto">
            <a:xfrm flipV="1">
              <a:off x="20336357" y="2791458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6" name="Line 57"/>
            <p:cNvSpPr>
              <a:spLocks noChangeAspect="1" noChangeShapeType="1"/>
            </p:cNvSpPr>
            <p:nvPr/>
          </p:nvSpPr>
          <p:spPr bwMode="auto">
            <a:xfrm flipV="1">
              <a:off x="20530033" y="2791458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7" name="Line 59"/>
            <p:cNvSpPr>
              <a:spLocks noChangeAspect="1" noChangeShapeType="1"/>
            </p:cNvSpPr>
            <p:nvPr/>
          </p:nvSpPr>
          <p:spPr bwMode="auto">
            <a:xfrm flipV="1">
              <a:off x="20723708" y="2791458"/>
              <a:ext cx="21696" cy="963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8" name="Line 62"/>
            <p:cNvSpPr>
              <a:spLocks noChangeAspect="1" noChangeShapeType="1"/>
            </p:cNvSpPr>
            <p:nvPr/>
          </p:nvSpPr>
          <p:spPr bwMode="auto">
            <a:xfrm flipH="1" flipV="1">
              <a:off x="19924665" y="25653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599" name="Line 63"/>
            <p:cNvSpPr>
              <a:spLocks noChangeAspect="1" noChangeShapeType="1"/>
            </p:cNvSpPr>
            <p:nvPr/>
          </p:nvSpPr>
          <p:spPr bwMode="auto">
            <a:xfrm flipH="1" flipV="1">
              <a:off x="20118340" y="25653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0" name="Line 64"/>
            <p:cNvSpPr>
              <a:spLocks noChangeAspect="1" noChangeShapeType="1"/>
            </p:cNvSpPr>
            <p:nvPr/>
          </p:nvSpPr>
          <p:spPr bwMode="auto">
            <a:xfrm flipH="1" flipV="1">
              <a:off x="20312016" y="25653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1" name="Line 65"/>
            <p:cNvSpPr>
              <a:spLocks noChangeAspect="1" noChangeShapeType="1"/>
            </p:cNvSpPr>
            <p:nvPr/>
          </p:nvSpPr>
          <p:spPr bwMode="auto">
            <a:xfrm flipH="1" flipV="1">
              <a:off x="20505691" y="256530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2" name="Line 66"/>
            <p:cNvSpPr>
              <a:spLocks noChangeAspect="1" noChangeShapeType="1"/>
            </p:cNvSpPr>
            <p:nvPr/>
          </p:nvSpPr>
          <p:spPr bwMode="auto">
            <a:xfrm flipH="1" flipV="1">
              <a:off x="20699366" y="2564775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3" name="Line 68"/>
            <p:cNvSpPr>
              <a:spLocks noChangeAspect="1" noChangeShapeType="1"/>
            </p:cNvSpPr>
            <p:nvPr/>
          </p:nvSpPr>
          <p:spPr bwMode="auto">
            <a:xfrm>
              <a:off x="20142682" y="2791458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4" name="Line 69"/>
            <p:cNvSpPr>
              <a:spLocks noChangeAspect="1" noChangeShapeType="1"/>
            </p:cNvSpPr>
            <p:nvPr/>
          </p:nvSpPr>
          <p:spPr bwMode="auto">
            <a:xfrm>
              <a:off x="20336357" y="2791458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5" name="Line 70"/>
            <p:cNvSpPr>
              <a:spLocks noChangeAspect="1" noChangeShapeType="1"/>
            </p:cNvSpPr>
            <p:nvPr/>
          </p:nvSpPr>
          <p:spPr bwMode="auto">
            <a:xfrm>
              <a:off x="20530033" y="2791458"/>
              <a:ext cx="216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6" name="Line 71"/>
            <p:cNvSpPr>
              <a:spLocks noChangeAspect="1" noChangeShapeType="1"/>
            </p:cNvSpPr>
            <p:nvPr/>
          </p:nvSpPr>
          <p:spPr bwMode="auto">
            <a:xfrm>
              <a:off x="20723708" y="2790928"/>
              <a:ext cx="4868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7" name="Line 72"/>
            <p:cNvSpPr>
              <a:spLocks noChangeAspect="1" noChangeShapeType="1"/>
            </p:cNvSpPr>
            <p:nvPr/>
          </p:nvSpPr>
          <p:spPr bwMode="auto">
            <a:xfrm>
              <a:off x="19803486" y="233915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8" name="Line 73"/>
            <p:cNvSpPr>
              <a:spLocks noChangeAspect="1" noChangeShapeType="1"/>
            </p:cNvSpPr>
            <p:nvPr/>
          </p:nvSpPr>
          <p:spPr bwMode="auto">
            <a:xfrm>
              <a:off x="19997161" y="233915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09" name="Line 74"/>
            <p:cNvSpPr>
              <a:spLocks noChangeAspect="1" noChangeShapeType="1"/>
            </p:cNvSpPr>
            <p:nvPr/>
          </p:nvSpPr>
          <p:spPr bwMode="auto">
            <a:xfrm>
              <a:off x="20190836" y="2339152"/>
              <a:ext cx="24342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10" name="Line 75"/>
            <p:cNvSpPr>
              <a:spLocks noChangeAspect="1" noChangeShapeType="1"/>
            </p:cNvSpPr>
            <p:nvPr/>
          </p:nvSpPr>
          <p:spPr bwMode="auto">
            <a:xfrm>
              <a:off x="20385041" y="233915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11" name="Line 76"/>
            <p:cNvSpPr>
              <a:spLocks noChangeAspect="1" noChangeShapeType="1"/>
            </p:cNvSpPr>
            <p:nvPr/>
          </p:nvSpPr>
          <p:spPr bwMode="auto">
            <a:xfrm>
              <a:off x="20578716" y="2339152"/>
              <a:ext cx="23813" cy="22615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12" name="Line 80"/>
            <p:cNvSpPr>
              <a:spLocks noChangeAspect="1" noChangeShapeType="1"/>
            </p:cNvSpPr>
            <p:nvPr/>
          </p:nvSpPr>
          <p:spPr bwMode="auto">
            <a:xfrm flipV="1">
              <a:off x="20556491" y="2242230"/>
              <a:ext cx="22225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13" name="Line 81"/>
            <p:cNvSpPr>
              <a:spLocks noChangeAspect="1" noChangeShapeType="1"/>
            </p:cNvSpPr>
            <p:nvPr/>
          </p:nvSpPr>
          <p:spPr bwMode="auto">
            <a:xfrm>
              <a:off x="20578716" y="2242230"/>
              <a:ext cx="968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14" name="Line 82"/>
            <p:cNvSpPr>
              <a:spLocks noChangeAspect="1" noChangeShapeType="1"/>
            </p:cNvSpPr>
            <p:nvPr/>
          </p:nvSpPr>
          <p:spPr bwMode="auto">
            <a:xfrm>
              <a:off x="20384511" y="2242230"/>
              <a:ext cx="973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615" name="Line 83"/>
            <p:cNvSpPr>
              <a:spLocks noChangeAspect="1" noChangeShapeType="1"/>
            </p:cNvSpPr>
            <p:nvPr/>
          </p:nvSpPr>
          <p:spPr bwMode="auto">
            <a:xfrm flipV="1">
              <a:off x="20362816" y="2242230"/>
              <a:ext cx="21696" cy="9692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cxnSp>
          <p:nvCxnSpPr>
            <p:cNvPr id="1616" name="Straight Connector 1615"/>
            <p:cNvCxnSpPr>
              <a:stCxn id="1586" idx="1"/>
            </p:cNvCxnSpPr>
            <p:nvPr/>
          </p:nvCxnSpPr>
          <p:spPr>
            <a:xfrm>
              <a:off x="20772391" y="2339153"/>
              <a:ext cx="0" cy="45177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1826895" y="5031915"/>
            <a:ext cx="3849827" cy="513000"/>
            <a:chOff x="1968500" y="4291013"/>
            <a:chExt cx="5241926" cy="698501"/>
          </a:xfrm>
        </p:grpSpPr>
        <p:sp>
          <p:nvSpPr>
            <p:cNvPr id="6" name="Line 54"/>
            <p:cNvSpPr>
              <a:spLocks noChangeShapeType="1"/>
            </p:cNvSpPr>
            <p:nvPr/>
          </p:nvSpPr>
          <p:spPr bwMode="auto">
            <a:xfrm>
              <a:off x="1968501" y="4989513"/>
              <a:ext cx="5241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7" name="Line 55"/>
            <p:cNvSpPr>
              <a:spLocks noChangeShapeType="1"/>
            </p:cNvSpPr>
            <p:nvPr/>
          </p:nvSpPr>
          <p:spPr bwMode="auto">
            <a:xfrm flipV="1">
              <a:off x="1968500" y="4902201"/>
              <a:ext cx="0" cy="87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>
              <a:off x="3192462" y="4291013"/>
              <a:ext cx="27955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57"/>
            <p:cNvSpPr>
              <a:spLocks/>
            </p:cNvSpPr>
            <p:nvPr/>
          </p:nvSpPr>
          <p:spPr bwMode="auto">
            <a:xfrm>
              <a:off x="1968501" y="4291013"/>
              <a:ext cx="1223963" cy="611188"/>
            </a:xfrm>
            <a:custGeom>
              <a:avLst/>
              <a:gdLst>
                <a:gd name="T0" fmla="*/ 0 w 771"/>
                <a:gd name="T1" fmla="*/ 385 h 385"/>
                <a:gd name="T2" fmla="*/ 47 w 771"/>
                <a:gd name="T3" fmla="*/ 381 h 385"/>
                <a:gd name="T4" fmla="*/ 93 w 771"/>
                <a:gd name="T5" fmla="*/ 376 h 385"/>
                <a:gd name="T6" fmla="*/ 139 w 771"/>
                <a:gd name="T7" fmla="*/ 368 h 385"/>
                <a:gd name="T8" fmla="*/ 184 w 771"/>
                <a:gd name="T9" fmla="*/ 358 h 385"/>
                <a:gd name="T10" fmla="*/ 229 w 771"/>
                <a:gd name="T11" fmla="*/ 346 h 385"/>
                <a:gd name="T12" fmla="*/ 274 w 771"/>
                <a:gd name="T13" fmla="*/ 333 h 385"/>
                <a:gd name="T14" fmla="*/ 318 w 771"/>
                <a:gd name="T15" fmla="*/ 317 h 385"/>
                <a:gd name="T16" fmla="*/ 361 w 771"/>
                <a:gd name="T17" fmla="*/ 300 h 385"/>
                <a:gd name="T18" fmla="*/ 404 w 771"/>
                <a:gd name="T19" fmla="*/ 281 h 385"/>
                <a:gd name="T20" fmla="*/ 445 w 771"/>
                <a:gd name="T21" fmla="*/ 260 h 385"/>
                <a:gd name="T22" fmla="*/ 486 w 771"/>
                <a:gd name="T23" fmla="*/ 238 h 385"/>
                <a:gd name="T24" fmla="*/ 526 w 771"/>
                <a:gd name="T25" fmla="*/ 213 h 385"/>
                <a:gd name="T26" fmla="*/ 565 w 771"/>
                <a:gd name="T27" fmla="*/ 188 h 385"/>
                <a:gd name="T28" fmla="*/ 602 w 771"/>
                <a:gd name="T29" fmla="*/ 160 h 385"/>
                <a:gd name="T30" fmla="*/ 638 w 771"/>
                <a:gd name="T31" fmla="*/ 131 h 385"/>
                <a:gd name="T32" fmla="*/ 673 w 771"/>
                <a:gd name="T33" fmla="*/ 100 h 385"/>
                <a:gd name="T34" fmla="*/ 707 w 771"/>
                <a:gd name="T35" fmla="*/ 68 h 385"/>
                <a:gd name="T36" fmla="*/ 740 w 771"/>
                <a:gd name="T37" fmla="*/ 35 h 385"/>
                <a:gd name="T38" fmla="*/ 771 w 771"/>
                <a:gd name="T3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1" h="385">
                  <a:moveTo>
                    <a:pt x="0" y="385"/>
                  </a:moveTo>
                  <a:lnTo>
                    <a:pt x="47" y="381"/>
                  </a:lnTo>
                  <a:lnTo>
                    <a:pt x="93" y="376"/>
                  </a:lnTo>
                  <a:lnTo>
                    <a:pt x="139" y="368"/>
                  </a:lnTo>
                  <a:lnTo>
                    <a:pt x="184" y="358"/>
                  </a:lnTo>
                  <a:lnTo>
                    <a:pt x="229" y="346"/>
                  </a:lnTo>
                  <a:lnTo>
                    <a:pt x="274" y="333"/>
                  </a:lnTo>
                  <a:lnTo>
                    <a:pt x="318" y="317"/>
                  </a:lnTo>
                  <a:lnTo>
                    <a:pt x="361" y="300"/>
                  </a:lnTo>
                  <a:lnTo>
                    <a:pt x="404" y="281"/>
                  </a:lnTo>
                  <a:lnTo>
                    <a:pt x="445" y="260"/>
                  </a:lnTo>
                  <a:lnTo>
                    <a:pt x="486" y="238"/>
                  </a:lnTo>
                  <a:lnTo>
                    <a:pt x="526" y="213"/>
                  </a:lnTo>
                  <a:lnTo>
                    <a:pt x="565" y="188"/>
                  </a:lnTo>
                  <a:lnTo>
                    <a:pt x="602" y="160"/>
                  </a:lnTo>
                  <a:lnTo>
                    <a:pt x="638" y="131"/>
                  </a:lnTo>
                  <a:lnTo>
                    <a:pt x="673" y="100"/>
                  </a:lnTo>
                  <a:lnTo>
                    <a:pt x="707" y="68"/>
                  </a:lnTo>
                  <a:lnTo>
                    <a:pt x="740" y="35"/>
                  </a:lnTo>
                  <a:lnTo>
                    <a:pt x="771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5988051" y="4291013"/>
              <a:ext cx="1222375" cy="611188"/>
            </a:xfrm>
            <a:custGeom>
              <a:avLst/>
              <a:gdLst>
                <a:gd name="T0" fmla="*/ 0 w 770"/>
                <a:gd name="T1" fmla="*/ 0 h 385"/>
                <a:gd name="T2" fmla="*/ 30 w 770"/>
                <a:gd name="T3" fmla="*/ 35 h 385"/>
                <a:gd name="T4" fmla="*/ 63 w 770"/>
                <a:gd name="T5" fmla="*/ 68 h 385"/>
                <a:gd name="T6" fmla="*/ 97 w 770"/>
                <a:gd name="T7" fmla="*/ 100 h 385"/>
                <a:gd name="T8" fmla="*/ 132 w 770"/>
                <a:gd name="T9" fmla="*/ 131 h 385"/>
                <a:gd name="T10" fmla="*/ 168 w 770"/>
                <a:gd name="T11" fmla="*/ 160 h 385"/>
                <a:gd name="T12" fmla="*/ 206 w 770"/>
                <a:gd name="T13" fmla="*/ 188 h 385"/>
                <a:gd name="T14" fmla="*/ 244 w 770"/>
                <a:gd name="T15" fmla="*/ 213 h 385"/>
                <a:gd name="T16" fmla="*/ 284 w 770"/>
                <a:gd name="T17" fmla="*/ 238 h 385"/>
                <a:gd name="T18" fmla="*/ 325 w 770"/>
                <a:gd name="T19" fmla="*/ 260 h 385"/>
                <a:gd name="T20" fmla="*/ 366 w 770"/>
                <a:gd name="T21" fmla="*/ 281 h 385"/>
                <a:gd name="T22" fmla="*/ 409 w 770"/>
                <a:gd name="T23" fmla="*/ 300 h 385"/>
                <a:gd name="T24" fmla="*/ 452 w 770"/>
                <a:gd name="T25" fmla="*/ 317 h 385"/>
                <a:gd name="T26" fmla="*/ 496 w 770"/>
                <a:gd name="T27" fmla="*/ 333 h 385"/>
                <a:gd name="T28" fmla="*/ 541 w 770"/>
                <a:gd name="T29" fmla="*/ 346 h 385"/>
                <a:gd name="T30" fmla="*/ 586 w 770"/>
                <a:gd name="T31" fmla="*/ 358 h 385"/>
                <a:gd name="T32" fmla="*/ 631 w 770"/>
                <a:gd name="T33" fmla="*/ 368 h 385"/>
                <a:gd name="T34" fmla="*/ 677 w 770"/>
                <a:gd name="T35" fmla="*/ 376 h 385"/>
                <a:gd name="T36" fmla="*/ 723 w 770"/>
                <a:gd name="T37" fmla="*/ 381 h 385"/>
                <a:gd name="T38" fmla="*/ 770 w 770"/>
                <a:gd name="T3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0" h="385">
                  <a:moveTo>
                    <a:pt x="0" y="0"/>
                  </a:moveTo>
                  <a:lnTo>
                    <a:pt x="30" y="35"/>
                  </a:lnTo>
                  <a:lnTo>
                    <a:pt x="63" y="68"/>
                  </a:lnTo>
                  <a:lnTo>
                    <a:pt x="97" y="100"/>
                  </a:lnTo>
                  <a:lnTo>
                    <a:pt x="132" y="131"/>
                  </a:lnTo>
                  <a:lnTo>
                    <a:pt x="168" y="160"/>
                  </a:lnTo>
                  <a:lnTo>
                    <a:pt x="206" y="188"/>
                  </a:lnTo>
                  <a:lnTo>
                    <a:pt x="244" y="213"/>
                  </a:lnTo>
                  <a:lnTo>
                    <a:pt x="284" y="238"/>
                  </a:lnTo>
                  <a:lnTo>
                    <a:pt x="325" y="260"/>
                  </a:lnTo>
                  <a:lnTo>
                    <a:pt x="366" y="281"/>
                  </a:lnTo>
                  <a:lnTo>
                    <a:pt x="409" y="300"/>
                  </a:lnTo>
                  <a:lnTo>
                    <a:pt x="452" y="317"/>
                  </a:lnTo>
                  <a:lnTo>
                    <a:pt x="496" y="333"/>
                  </a:lnTo>
                  <a:lnTo>
                    <a:pt x="541" y="346"/>
                  </a:lnTo>
                  <a:lnTo>
                    <a:pt x="586" y="358"/>
                  </a:lnTo>
                  <a:lnTo>
                    <a:pt x="631" y="368"/>
                  </a:lnTo>
                  <a:lnTo>
                    <a:pt x="677" y="376"/>
                  </a:lnTo>
                  <a:lnTo>
                    <a:pt x="723" y="381"/>
                  </a:lnTo>
                  <a:lnTo>
                    <a:pt x="770" y="38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60"/>
            <p:cNvSpPr>
              <a:spLocks/>
            </p:cNvSpPr>
            <p:nvPr/>
          </p:nvSpPr>
          <p:spPr bwMode="auto">
            <a:xfrm>
              <a:off x="5200651" y="4640264"/>
              <a:ext cx="174625" cy="174625"/>
            </a:xfrm>
            <a:custGeom>
              <a:avLst/>
              <a:gdLst>
                <a:gd name="T0" fmla="*/ 110 w 110"/>
                <a:gd name="T1" fmla="*/ 55 h 110"/>
                <a:gd name="T2" fmla="*/ 109 w 110"/>
                <a:gd name="T3" fmla="*/ 46 h 110"/>
                <a:gd name="T4" fmla="*/ 107 w 110"/>
                <a:gd name="T5" fmla="*/ 36 h 110"/>
                <a:gd name="T6" fmla="*/ 103 w 110"/>
                <a:gd name="T7" fmla="*/ 28 h 110"/>
                <a:gd name="T8" fmla="*/ 97 w 110"/>
                <a:gd name="T9" fmla="*/ 20 h 110"/>
                <a:gd name="T10" fmla="*/ 91 w 110"/>
                <a:gd name="T11" fmla="*/ 13 h 110"/>
                <a:gd name="T12" fmla="*/ 83 w 110"/>
                <a:gd name="T13" fmla="*/ 7 h 110"/>
                <a:gd name="T14" fmla="*/ 74 w 110"/>
                <a:gd name="T15" fmla="*/ 3 h 110"/>
                <a:gd name="T16" fmla="*/ 65 w 110"/>
                <a:gd name="T17" fmla="*/ 1 h 110"/>
                <a:gd name="T18" fmla="*/ 55 w 110"/>
                <a:gd name="T19" fmla="*/ 0 h 110"/>
                <a:gd name="T20" fmla="*/ 46 w 110"/>
                <a:gd name="T21" fmla="*/ 1 h 110"/>
                <a:gd name="T22" fmla="*/ 36 w 110"/>
                <a:gd name="T23" fmla="*/ 3 h 110"/>
                <a:gd name="T24" fmla="*/ 28 w 110"/>
                <a:gd name="T25" fmla="*/ 7 h 110"/>
                <a:gd name="T26" fmla="*/ 20 w 110"/>
                <a:gd name="T27" fmla="*/ 13 h 110"/>
                <a:gd name="T28" fmla="*/ 13 w 110"/>
                <a:gd name="T29" fmla="*/ 20 h 110"/>
                <a:gd name="T30" fmla="*/ 8 w 110"/>
                <a:gd name="T31" fmla="*/ 28 h 110"/>
                <a:gd name="T32" fmla="*/ 3 w 110"/>
                <a:gd name="T33" fmla="*/ 36 h 110"/>
                <a:gd name="T34" fmla="*/ 1 w 110"/>
                <a:gd name="T35" fmla="*/ 46 h 110"/>
                <a:gd name="T36" fmla="*/ 0 w 110"/>
                <a:gd name="T37" fmla="*/ 55 h 110"/>
                <a:gd name="T38" fmla="*/ 1 w 110"/>
                <a:gd name="T39" fmla="*/ 65 h 110"/>
                <a:gd name="T40" fmla="*/ 3 w 110"/>
                <a:gd name="T41" fmla="*/ 74 h 110"/>
                <a:gd name="T42" fmla="*/ 8 w 110"/>
                <a:gd name="T43" fmla="*/ 83 h 110"/>
                <a:gd name="T44" fmla="*/ 13 w 110"/>
                <a:gd name="T45" fmla="*/ 90 h 110"/>
                <a:gd name="T46" fmla="*/ 20 w 110"/>
                <a:gd name="T47" fmla="*/ 97 h 110"/>
                <a:gd name="T48" fmla="*/ 28 w 110"/>
                <a:gd name="T49" fmla="*/ 103 h 110"/>
                <a:gd name="T50" fmla="*/ 36 w 110"/>
                <a:gd name="T51" fmla="*/ 107 h 110"/>
                <a:gd name="T52" fmla="*/ 46 w 110"/>
                <a:gd name="T53" fmla="*/ 109 h 110"/>
                <a:gd name="T54" fmla="*/ 55 w 110"/>
                <a:gd name="T55" fmla="*/ 110 h 110"/>
                <a:gd name="T56" fmla="*/ 65 w 110"/>
                <a:gd name="T57" fmla="*/ 109 h 110"/>
                <a:gd name="T58" fmla="*/ 74 w 110"/>
                <a:gd name="T59" fmla="*/ 107 h 110"/>
                <a:gd name="T60" fmla="*/ 83 w 110"/>
                <a:gd name="T61" fmla="*/ 103 h 110"/>
                <a:gd name="T62" fmla="*/ 91 w 110"/>
                <a:gd name="T63" fmla="*/ 97 h 110"/>
                <a:gd name="T64" fmla="*/ 97 w 110"/>
                <a:gd name="T65" fmla="*/ 90 h 110"/>
                <a:gd name="T66" fmla="*/ 103 w 110"/>
                <a:gd name="T67" fmla="*/ 83 h 110"/>
                <a:gd name="T68" fmla="*/ 107 w 110"/>
                <a:gd name="T69" fmla="*/ 74 h 110"/>
                <a:gd name="T70" fmla="*/ 109 w 110"/>
                <a:gd name="T71" fmla="*/ 65 h 110"/>
                <a:gd name="T72" fmla="*/ 110 w 110"/>
                <a:gd name="T7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0">
                  <a:moveTo>
                    <a:pt x="110" y="55"/>
                  </a:moveTo>
                  <a:lnTo>
                    <a:pt x="109" y="46"/>
                  </a:lnTo>
                  <a:lnTo>
                    <a:pt x="107" y="36"/>
                  </a:lnTo>
                  <a:lnTo>
                    <a:pt x="103" y="28"/>
                  </a:lnTo>
                  <a:lnTo>
                    <a:pt x="97" y="20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6" y="1"/>
                  </a:lnTo>
                  <a:lnTo>
                    <a:pt x="36" y="3"/>
                  </a:lnTo>
                  <a:lnTo>
                    <a:pt x="28" y="7"/>
                  </a:lnTo>
                  <a:lnTo>
                    <a:pt x="20" y="13"/>
                  </a:lnTo>
                  <a:lnTo>
                    <a:pt x="13" y="20"/>
                  </a:lnTo>
                  <a:lnTo>
                    <a:pt x="8" y="28"/>
                  </a:lnTo>
                  <a:lnTo>
                    <a:pt x="3" y="36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3" y="74"/>
                  </a:lnTo>
                  <a:lnTo>
                    <a:pt x="8" y="83"/>
                  </a:lnTo>
                  <a:lnTo>
                    <a:pt x="13" y="90"/>
                  </a:lnTo>
                  <a:lnTo>
                    <a:pt x="20" y="97"/>
                  </a:lnTo>
                  <a:lnTo>
                    <a:pt x="28" y="103"/>
                  </a:lnTo>
                  <a:lnTo>
                    <a:pt x="36" y="107"/>
                  </a:lnTo>
                  <a:lnTo>
                    <a:pt x="46" y="109"/>
                  </a:lnTo>
                  <a:lnTo>
                    <a:pt x="55" y="110"/>
                  </a:lnTo>
                  <a:lnTo>
                    <a:pt x="65" y="109"/>
                  </a:lnTo>
                  <a:lnTo>
                    <a:pt x="74" y="107"/>
                  </a:lnTo>
                  <a:lnTo>
                    <a:pt x="83" y="103"/>
                  </a:lnTo>
                  <a:lnTo>
                    <a:pt x="91" y="97"/>
                  </a:lnTo>
                  <a:lnTo>
                    <a:pt x="97" y="90"/>
                  </a:lnTo>
                  <a:lnTo>
                    <a:pt x="103" y="83"/>
                  </a:lnTo>
                  <a:lnTo>
                    <a:pt x="107" y="74"/>
                  </a:lnTo>
                  <a:lnTo>
                    <a:pt x="109" y="65"/>
                  </a:lnTo>
                  <a:lnTo>
                    <a:pt x="110" y="5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3803651" y="4640264"/>
              <a:ext cx="174625" cy="174625"/>
            </a:xfrm>
            <a:custGeom>
              <a:avLst/>
              <a:gdLst>
                <a:gd name="T0" fmla="*/ 110 w 110"/>
                <a:gd name="T1" fmla="*/ 55 h 110"/>
                <a:gd name="T2" fmla="*/ 109 w 110"/>
                <a:gd name="T3" fmla="*/ 46 h 110"/>
                <a:gd name="T4" fmla="*/ 107 w 110"/>
                <a:gd name="T5" fmla="*/ 36 h 110"/>
                <a:gd name="T6" fmla="*/ 102 w 110"/>
                <a:gd name="T7" fmla="*/ 28 h 110"/>
                <a:gd name="T8" fmla="*/ 97 w 110"/>
                <a:gd name="T9" fmla="*/ 20 h 110"/>
                <a:gd name="T10" fmla="*/ 90 w 110"/>
                <a:gd name="T11" fmla="*/ 13 h 110"/>
                <a:gd name="T12" fmla="*/ 82 w 110"/>
                <a:gd name="T13" fmla="*/ 7 h 110"/>
                <a:gd name="T14" fmla="*/ 74 w 110"/>
                <a:gd name="T15" fmla="*/ 3 h 110"/>
                <a:gd name="T16" fmla="*/ 64 w 110"/>
                <a:gd name="T17" fmla="*/ 1 h 110"/>
                <a:gd name="T18" fmla="*/ 55 w 110"/>
                <a:gd name="T19" fmla="*/ 0 h 110"/>
                <a:gd name="T20" fmla="*/ 45 w 110"/>
                <a:gd name="T21" fmla="*/ 1 h 110"/>
                <a:gd name="T22" fmla="*/ 36 w 110"/>
                <a:gd name="T23" fmla="*/ 3 h 110"/>
                <a:gd name="T24" fmla="*/ 27 w 110"/>
                <a:gd name="T25" fmla="*/ 7 h 110"/>
                <a:gd name="T26" fmla="*/ 20 w 110"/>
                <a:gd name="T27" fmla="*/ 13 h 110"/>
                <a:gd name="T28" fmla="*/ 13 w 110"/>
                <a:gd name="T29" fmla="*/ 20 h 110"/>
                <a:gd name="T30" fmla="*/ 7 w 110"/>
                <a:gd name="T31" fmla="*/ 28 h 110"/>
                <a:gd name="T32" fmla="*/ 3 w 110"/>
                <a:gd name="T33" fmla="*/ 36 h 110"/>
                <a:gd name="T34" fmla="*/ 1 w 110"/>
                <a:gd name="T35" fmla="*/ 46 h 110"/>
                <a:gd name="T36" fmla="*/ 0 w 110"/>
                <a:gd name="T37" fmla="*/ 55 h 110"/>
                <a:gd name="T38" fmla="*/ 1 w 110"/>
                <a:gd name="T39" fmla="*/ 65 h 110"/>
                <a:gd name="T40" fmla="*/ 3 w 110"/>
                <a:gd name="T41" fmla="*/ 74 h 110"/>
                <a:gd name="T42" fmla="*/ 7 w 110"/>
                <a:gd name="T43" fmla="*/ 83 h 110"/>
                <a:gd name="T44" fmla="*/ 13 w 110"/>
                <a:gd name="T45" fmla="*/ 90 h 110"/>
                <a:gd name="T46" fmla="*/ 20 w 110"/>
                <a:gd name="T47" fmla="*/ 97 h 110"/>
                <a:gd name="T48" fmla="*/ 27 w 110"/>
                <a:gd name="T49" fmla="*/ 103 h 110"/>
                <a:gd name="T50" fmla="*/ 36 w 110"/>
                <a:gd name="T51" fmla="*/ 107 h 110"/>
                <a:gd name="T52" fmla="*/ 45 w 110"/>
                <a:gd name="T53" fmla="*/ 109 h 110"/>
                <a:gd name="T54" fmla="*/ 55 w 110"/>
                <a:gd name="T55" fmla="*/ 110 h 110"/>
                <a:gd name="T56" fmla="*/ 64 w 110"/>
                <a:gd name="T57" fmla="*/ 109 h 110"/>
                <a:gd name="T58" fmla="*/ 74 w 110"/>
                <a:gd name="T59" fmla="*/ 107 h 110"/>
                <a:gd name="T60" fmla="*/ 82 w 110"/>
                <a:gd name="T61" fmla="*/ 103 h 110"/>
                <a:gd name="T62" fmla="*/ 90 w 110"/>
                <a:gd name="T63" fmla="*/ 97 h 110"/>
                <a:gd name="T64" fmla="*/ 97 w 110"/>
                <a:gd name="T65" fmla="*/ 90 h 110"/>
                <a:gd name="T66" fmla="*/ 102 w 110"/>
                <a:gd name="T67" fmla="*/ 83 h 110"/>
                <a:gd name="T68" fmla="*/ 107 w 110"/>
                <a:gd name="T69" fmla="*/ 74 h 110"/>
                <a:gd name="T70" fmla="*/ 109 w 110"/>
                <a:gd name="T71" fmla="*/ 65 h 110"/>
                <a:gd name="T72" fmla="*/ 110 w 110"/>
                <a:gd name="T7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0">
                  <a:moveTo>
                    <a:pt x="110" y="55"/>
                  </a:moveTo>
                  <a:lnTo>
                    <a:pt x="109" y="46"/>
                  </a:lnTo>
                  <a:lnTo>
                    <a:pt x="107" y="36"/>
                  </a:lnTo>
                  <a:lnTo>
                    <a:pt x="102" y="28"/>
                  </a:lnTo>
                  <a:lnTo>
                    <a:pt x="97" y="20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4" y="3"/>
                  </a:lnTo>
                  <a:lnTo>
                    <a:pt x="64" y="1"/>
                  </a:lnTo>
                  <a:lnTo>
                    <a:pt x="55" y="0"/>
                  </a:lnTo>
                  <a:lnTo>
                    <a:pt x="45" y="1"/>
                  </a:lnTo>
                  <a:lnTo>
                    <a:pt x="36" y="3"/>
                  </a:lnTo>
                  <a:lnTo>
                    <a:pt x="27" y="7"/>
                  </a:lnTo>
                  <a:lnTo>
                    <a:pt x="20" y="13"/>
                  </a:lnTo>
                  <a:lnTo>
                    <a:pt x="13" y="20"/>
                  </a:lnTo>
                  <a:lnTo>
                    <a:pt x="7" y="28"/>
                  </a:lnTo>
                  <a:lnTo>
                    <a:pt x="3" y="36"/>
                  </a:lnTo>
                  <a:lnTo>
                    <a:pt x="1" y="46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3" y="74"/>
                  </a:lnTo>
                  <a:lnTo>
                    <a:pt x="7" y="83"/>
                  </a:lnTo>
                  <a:lnTo>
                    <a:pt x="13" y="90"/>
                  </a:lnTo>
                  <a:lnTo>
                    <a:pt x="20" y="97"/>
                  </a:lnTo>
                  <a:lnTo>
                    <a:pt x="27" y="103"/>
                  </a:lnTo>
                  <a:lnTo>
                    <a:pt x="36" y="107"/>
                  </a:lnTo>
                  <a:lnTo>
                    <a:pt x="45" y="109"/>
                  </a:lnTo>
                  <a:lnTo>
                    <a:pt x="55" y="110"/>
                  </a:lnTo>
                  <a:lnTo>
                    <a:pt x="64" y="109"/>
                  </a:lnTo>
                  <a:lnTo>
                    <a:pt x="74" y="107"/>
                  </a:lnTo>
                  <a:lnTo>
                    <a:pt x="82" y="103"/>
                  </a:lnTo>
                  <a:lnTo>
                    <a:pt x="90" y="97"/>
                  </a:lnTo>
                  <a:lnTo>
                    <a:pt x="97" y="90"/>
                  </a:lnTo>
                  <a:lnTo>
                    <a:pt x="102" y="83"/>
                  </a:lnTo>
                  <a:lnTo>
                    <a:pt x="107" y="74"/>
                  </a:lnTo>
                  <a:lnTo>
                    <a:pt x="109" y="65"/>
                  </a:lnTo>
                  <a:lnTo>
                    <a:pt x="110" y="5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 flipV="1">
              <a:off x="7210425" y="4902201"/>
              <a:ext cx="0" cy="87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572134" y="3029582"/>
            <a:ext cx="389066" cy="324000"/>
            <a:chOff x="8372481" y="4072577"/>
            <a:chExt cx="1326327" cy="1104523"/>
          </a:xfrm>
        </p:grpSpPr>
        <p:sp>
          <p:nvSpPr>
            <p:cNvPr id="394" name="Line 53"/>
            <p:cNvSpPr>
              <a:spLocks noChangeShapeType="1"/>
            </p:cNvSpPr>
            <p:nvPr/>
          </p:nvSpPr>
          <p:spPr bwMode="auto">
            <a:xfrm flipH="1">
              <a:off x="8372481" y="4624838"/>
              <a:ext cx="1326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5" name="Freeform 67"/>
            <p:cNvSpPr>
              <a:spLocks/>
            </p:cNvSpPr>
            <p:nvPr/>
          </p:nvSpPr>
          <p:spPr bwMode="auto">
            <a:xfrm>
              <a:off x="8816099" y="4403028"/>
              <a:ext cx="441355" cy="443620"/>
            </a:xfrm>
            <a:custGeom>
              <a:avLst/>
              <a:gdLst>
                <a:gd name="T0" fmla="*/ 1170 w 1171"/>
                <a:gd name="T1" fmla="*/ 545 h 1171"/>
                <a:gd name="T2" fmla="*/ 1159 w 1171"/>
                <a:gd name="T3" fmla="*/ 468 h 1171"/>
                <a:gd name="T4" fmla="*/ 1138 w 1171"/>
                <a:gd name="T5" fmla="*/ 391 h 1171"/>
                <a:gd name="T6" fmla="*/ 1108 w 1171"/>
                <a:gd name="T7" fmla="*/ 319 h 1171"/>
                <a:gd name="T8" fmla="*/ 1067 w 1171"/>
                <a:gd name="T9" fmla="*/ 251 h 1171"/>
                <a:gd name="T10" fmla="*/ 1017 w 1171"/>
                <a:gd name="T11" fmla="*/ 189 h 1171"/>
                <a:gd name="T12" fmla="*/ 960 w 1171"/>
                <a:gd name="T13" fmla="*/ 135 h 1171"/>
                <a:gd name="T14" fmla="*/ 896 w 1171"/>
                <a:gd name="T15" fmla="*/ 88 h 1171"/>
                <a:gd name="T16" fmla="*/ 826 w 1171"/>
                <a:gd name="T17" fmla="*/ 52 h 1171"/>
                <a:gd name="T18" fmla="*/ 751 w 1171"/>
                <a:gd name="T19" fmla="*/ 24 h 1171"/>
                <a:gd name="T20" fmla="*/ 674 w 1171"/>
                <a:gd name="T21" fmla="*/ 6 h 1171"/>
                <a:gd name="T22" fmla="*/ 596 w 1171"/>
                <a:gd name="T23" fmla="*/ 0 h 1171"/>
                <a:gd name="T24" fmla="*/ 517 w 1171"/>
                <a:gd name="T25" fmla="*/ 4 h 1171"/>
                <a:gd name="T26" fmla="*/ 439 w 1171"/>
                <a:gd name="T27" fmla="*/ 18 h 1171"/>
                <a:gd name="T28" fmla="*/ 364 w 1171"/>
                <a:gd name="T29" fmla="*/ 43 h 1171"/>
                <a:gd name="T30" fmla="*/ 293 w 1171"/>
                <a:gd name="T31" fmla="*/ 79 h 1171"/>
                <a:gd name="T32" fmla="*/ 227 w 1171"/>
                <a:gd name="T33" fmla="*/ 122 h 1171"/>
                <a:gd name="T34" fmla="*/ 169 w 1171"/>
                <a:gd name="T35" fmla="*/ 175 h 1171"/>
                <a:gd name="T36" fmla="*/ 117 w 1171"/>
                <a:gd name="T37" fmla="*/ 235 h 1171"/>
                <a:gd name="T38" fmla="*/ 74 w 1171"/>
                <a:gd name="T39" fmla="*/ 301 h 1171"/>
                <a:gd name="T40" fmla="*/ 40 w 1171"/>
                <a:gd name="T41" fmla="*/ 373 h 1171"/>
                <a:gd name="T42" fmla="*/ 17 w 1171"/>
                <a:gd name="T43" fmla="*/ 448 h 1171"/>
                <a:gd name="T44" fmla="*/ 4 w 1171"/>
                <a:gd name="T45" fmla="*/ 526 h 1171"/>
                <a:gd name="T46" fmla="*/ 0 w 1171"/>
                <a:gd name="T47" fmla="*/ 605 h 1171"/>
                <a:gd name="T48" fmla="*/ 9 w 1171"/>
                <a:gd name="T49" fmla="*/ 684 h 1171"/>
                <a:gd name="T50" fmla="*/ 27 w 1171"/>
                <a:gd name="T51" fmla="*/ 761 h 1171"/>
                <a:gd name="T52" fmla="*/ 55 w 1171"/>
                <a:gd name="T53" fmla="*/ 834 h 1171"/>
                <a:gd name="T54" fmla="*/ 94 w 1171"/>
                <a:gd name="T55" fmla="*/ 903 h 1171"/>
                <a:gd name="T56" fmla="*/ 142 w 1171"/>
                <a:gd name="T57" fmla="*/ 967 h 1171"/>
                <a:gd name="T58" fmla="*/ 197 w 1171"/>
                <a:gd name="T59" fmla="*/ 1023 h 1171"/>
                <a:gd name="T60" fmla="*/ 260 w 1171"/>
                <a:gd name="T61" fmla="*/ 1072 h 1171"/>
                <a:gd name="T62" fmla="*/ 328 w 1171"/>
                <a:gd name="T63" fmla="*/ 1112 h 1171"/>
                <a:gd name="T64" fmla="*/ 401 w 1171"/>
                <a:gd name="T65" fmla="*/ 1141 h 1171"/>
                <a:gd name="T66" fmla="*/ 478 w 1171"/>
                <a:gd name="T67" fmla="*/ 1161 h 1171"/>
                <a:gd name="T68" fmla="*/ 557 w 1171"/>
                <a:gd name="T69" fmla="*/ 1170 h 1171"/>
                <a:gd name="T70" fmla="*/ 636 w 1171"/>
                <a:gd name="T71" fmla="*/ 1169 h 1171"/>
                <a:gd name="T72" fmla="*/ 713 w 1171"/>
                <a:gd name="T73" fmla="*/ 1157 h 1171"/>
                <a:gd name="T74" fmla="*/ 789 w 1171"/>
                <a:gd name="T75" fmla="*/ 1134 h 1171"/>
                <a:gd name="T76" fmla="*/ 861 w 1171"/>
                <a:gd name="T77" fmla="*/ 1102 h 1171"/>
                <a:gd name="T78" fmla="*/ 928 w 1171"/>
                <a:gd name="T79" fmla="*/ 1061 h 1171"/>
                <a:gd name="T80" fmla="*/ 989 w 1171"/>
                <a:gd name="T81" fmla="*/ 1010 h 1171"/>
                <a:gd name="T82" fmla="*/ 1043 w 1171"/>
                <a:gd name="T83" fmla="*/ 952 h 1171"/>
                <a:gd name="T84" fmla="*/ 1088 w 1171"/>
                <a:gd name="T85" fmla="*/ 887 h 1171"/>
                <a:gd name="T86" fmla="*/ 1124 w 1171"/>
                <a:gd name="T87" fmla="*/ 817 h 1171"/>
                <a:gd name="T88" fmla="*/ 1150 w 1171"/>
                <a:gd name="T89" fmla="*/ 742 h 1171"/>
                <a:gd name="T90" fmla="*/ 1166 w 1171"/>
                <a:gd name="T91" fmla="*/ 664 h 1171"/>
                <a:gd name="T92" fmla="*/ 1171 w 1171"/>
                <a:gd name="T93" fmla="*/ 585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1" h="1171">
                  <a:moveTo>
                    <a:pt x="1171" y="585"/>
                  </a:moveTo>
                  <a:lnTo>
                    <a:pt x="1170" y="545"/>
                  </a:lnTo>
                  <a:lnTo>
                    <a:pt x="1166" y="507"/>
                  </a:lnTo>
                  <a:lnTo>
                    <a:pt x="1159" y="468"/>
                  </a:lnTo>
                  <a:lnTo>
                    <a:pt x="1150" y="429"/>
                  </a:lnTo>
                  <a:lnTo>
                    <a:pt x="1138" y="391"/>
                  </a:lnTo>
                  <a:lnTo>
                    <a:pt x="1124" y="354"/>
                  </a:lnTo>
                  <a:lnTo>
                    <a:pt x="1108" y="319"/>
                  </a:lnTo>
                  <a:lnTo>
                    <a:pt x="1088" y="284"/>
                  </a:lnTo>
                  <a:lnTo>
                    <a:pt x="1067" y="251"/>
                  </a:lnTo>
                  <a:lnTo>
                    <a:pt x="1043" y="219"/>
                  </a:lnTo>
                  <a:lnTo>
                    <a:pt x="1017" y="189"/>
                  </a:lnTo>
                  <a:lnTo>
                    <a:pt x="989" y="161"/>
                  </a:lnTo>
                  <a:lnTo>
                    <a:pt x="960" y="135"/>
                  </a:lnTo>
                  <a:lnTo>
                    <a:pt x="928" y="110"/>
                  </a:lnTo>
                  <a:lnTo>
                    <a:pt x="896" y="88"/>
                  </a:lnTo>
                  <a:lnTo>
                    <a:pt x="861" y="69"/>
                  </a:lnTo>
                  <a:lnTo>
                    <a:pt x="826" y="52"/>
                  </a:lnTo>
                  <a:lnTo>
                    <a:pt x="789" y="37"/>
                  </a:lnTo>
                  <a:lnTo>
                    <a:pt x="751" y="24"/>
                  </a:lnTo>
                  <a:lnTo>
                    <a:pt x="713" y="14"/>
                  </a:lnTo>
                  <a:lnTo>
                    <a:pt x="674" y="6"/>
                  </a:lnTo>
                  <a:lnTo>
                    <a:pt x="636" y="2"/>
                  </a:lnTo>
                  <a:lnTo>
                    <a:pt x="596" y="0"/>
                  </a:lnTo>
                  <a:lnTo>
                    <a:pt x="557" y="1"/>
                  </a:lnTo>
                  <a:lnTo>
                    <a:pt x="517" y="4"/>
                  </a:lnTo>
                  <a:lnTo>
                    <a:pt x="478" y="10"/>
                  </a:lnTo>
                  <a:lnTo>
                    <a:pt x="439" y="18"/>
                  </a:lnTo>
                  <a:lnTo>
                    <a:pt x="401" y="30"/>
                  </a:lnTo>
                  <a:lnTo>
                    <a:pt x="364" y="43"/>
                  </a:lnTo>
                  <a:lnTo>
                    <a:pt x="328" y="59"/>
                  </a:lnTo>
                  <a:lnTo>
                    <a:pt x="293" y="79"/>
                  </a:lnTo>
                  <a:lnTo>
                    <a:pt x="260" y="99"/>
                  </a:lnTo>
                  <a:lnTo>
                    <a:pt x="227" y="122"/>
                  </a:lnTo>
                  <a:lnTo>
                    <a:pt x="197" y="148"/>
                  </a:lnTo>
                  <a:lnTo>
                    <a:pt x="169" y="175"/>
                  </a:lnTo>
                  <a:lnTo>
                    <a:pt x="142" y="204"/>
                  </a:lnTo>
                  <a:lnTo>
                    <a:pt x="117" y="235"/>
                  </a:lnTo>
                  <a:lnTo>
                    <a:pt x="94" y="268"/>
                  </a:lnTo>
                  <a:lnTo>
                    <a:pt x="74" y="301"/>
                  </a:lnTo>
                  <a:lnTo>
                    <a:pt x="55" y="337"/>
                  </a:lnTo>
                  <a:lnTo>
                    <a:pt x="40" y="373"/>
                  </a:lnTo>
                  <a:lnTo>
                    <a:pt x="27" y="410"/>
                  </a:lnTo>
                  <a:lnTo>
                    <a:pt x="17" y="448"/>
                  </a:lnTo>
                  <a:lnTo>
                    <a:pt x="9" y="487"/>
                  </a:lnTo>
                  <a:lnTo>
                    <a:pt x="4" y="526"/>
                  </a:lnTo>
                  <a:lnTo>
                    <a:pt x="0" y="566"/>
                  </a:lnTo>
                  <a:lnTo>
                    <a:pt x="0" y="605"/>
                  </a:lnTo>
                  <a:lnTo>
                    <a:pt x="4" y="645"/>
                  </a:lnTo>
                  <a:lnTo>
                    <a:pt x="9" y="684"/>
                  </a:lnTo>
                  <a:lnTo>
                    <a:pt x="17" y="723"/>
                  </a:lnTo>
                  <a:lnTo>
                    <a:pt x="27" y="761"/>
                  </a:lnTo>
                  <a:lnTo>
                    <a:pt x="40" y="798"/>
                  </a:lnTo>
                  <a:lnTo>
                    <a:pt x="55" y="834"/>
                  </a:lnTo>
                  <a:lnTo>
                    <a:pt x="74" y="870"/>
                  </a:lnTo>
                  <a:lnTo>
                    <a:pt x="94" y="903"/>
                  </a:lnTo>
                  <a:lnTo>
                    <a:pt x="117" y="936"/>
                  </a:lnTo>
                  <a:lnTo>
                    <a:pt x="142" y="967"/>
                  </a:lnTo>
                  <a:lnTo>
                    <a:pt x="169" y="996"/>
                  </a:lnTo>
                  <a:lnTo>
                    <a:pt x="197" y="1023"/>
                  </a:lnTo>
                  <a:lnTo>
                    <a:pt x="227" y="1049"/>
                  </a:lnTo>
                  <a:lnTo>
                    <a:pt x="260" y="1072"/>
                  </a:lnTo>
                  <a:lnTo>
                    <a:pt x="293" y="1092"/>
                  </a:lnTo>
                  <a:lnTo>
                    <a:pt x="328" y="1112"/>
                  </a:lnTo>
                  <a:lnTo>
                    <a:pt x="364" y="1128"/>
                  </a:lnTo>
                  <a:lnTo>
                    <a:pt x="401" y="1141"/>
                  </a:lnTo>
                  <a:lnTo>
                    <a:pt x="439" y="1153"/>
                  </a:lnTo>
                  <a:lnTo>
                    <a:pt x="478" y="1161"/>
                  </a:lnTo>
                  <a:lnTo>
                    <a:pt x="517" y="1167"/>
                  </a:lnTo>
                  <a:lnTo>
                    <a:pt x="557" y="1170"/>
                  </a:lnTo>
                  <a:lnTo>
                    <a:pt x="596" y="1171"/>
                  </a:lnTo>
                  <a:lnTo>
                    <a:pt x="636" y="1169"/>
                  </a:lnTo>
                  <a:lnTo>
                    <a:pt x="674" y="1165"/>
                  </a:lnTo>
                  <a:lnTo>
                    <a:pt x="713" y="1157"/>
                  </a:lnTo>
                  <a:lnTo>
                    <a:pt x="751" y="1147"/>
                  </a:lnTo>
                  <a:lnTo>
                    <a:pt x="789" y="1134"/>
                  </a:lnTo>
                  <a:lnTo>
                    <a:pt x="826" y="1119"/>
                  </a:lnTo>
                  <a:lnTo>
                    <a:pt x="861" y="1102"/>
                  </a:lnTo>
                  <a:lnTo>
                    <a:pt x="896" y="1083"/>
                  </a:lnTo>
                  <a:lnTo>
                    <a:pt x="928" y="1061"/>
                  </a:lnTo>
                  <a:lnTo>
                    <a:pt x="960" y="1036"/>
                  </a:lnTo>
                  <a:lnTo>
                    <a:pt x="989" y="1010"/>
                  </a:lnTo>
                  <a:lnTo>
                    <a:pt x="1017" y="982"/>
                  </a:lnTo>
                  <a:lnTo>
                    <a:pt x="1043" y="952"/>
                  </a:lnTo>
                  <a:lnTo>
                    <a:pt x="1067" y="920"/>
                  </a:lnTo>
                  <a:lnTo>
                    <a:pt x="1088" y="887"/>
                  </a:lnTo>
                  <a:lnTo>
                    <a:pt x="1108" y="852"/>
                  </a:lnTo>
                  <a:lnTo>
                    <a:pt x="1124" y="817"/>
                  </a:lnTo>
                  <a:lnTo>
                    <a:pt x="1138" y="780"/>
                  </a:lnTo>
                  <a:lnTo>
                    <a:pt x="1150" y="742"/>
                  </a:lnTo>
                  <a:lnTo>
                    <a:pt x="1159" y="703"/>
                  </a:lnTo>
                  <a:lnTo>
                    <a:pt x="1166" y="664"/>
                  </a:lnTo>
                  <a:lnTo>
                    <a:pt x="1170" y="625"/>
                  </a:lnTo>
                  <a:lnTo>
                    <a:pt x="1171" y="58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6" name="Freeform 68"/>
            <p:cNvSpPr>
              <a:spLocks/>
            </p:cNvSpPr>
            <p:nvPr/>
          </p:nvSpPr>
          <p:spPr bwMode="auto">
            <a:xfrm>
              <a:off x="8483385" y="4072577"/>
              <a:ext cx="1104518" cy="1104523"/>
            </a:xfrm>
            <a:custGeom>
              <a:avLst/>
              <a:gdLst>
                <a:gd name="T0" fmla="*/ 2924 w 2930"/>
                <a:gd name="T1" fmla="*/ 1340 h 2931"/>
                <a:gd name="T2" fmla="*/ 2896 w 2930"/>
                <a:gd name="T3" fmla="*/ 1154 h 2931"/>
                <a:gd name="T4" fmla="*/ 2844 w 2930"/>
                <a:gd name="T5" fmla="*/ 974 h 2931"/>
                <a:gd name="T6" fmla="*/ 2771 w 2930"/>
                <a:gd name="T7" fmla="*/ 802 h 2931"/>
                <a:gd name="T8" fmla="*/ 2675 w 2930"/>
                <a:gd name="T9" fmla="*/ 640 h 2931"/>
                <a:gd name="T10" fmla="*/ 2560 w 2930"/>
                <a:gd name="T11" fmla="*/ 492 h 2931"/>
                <a:gd name="T12" fmla="*/ 2426 w 2930"/>
                <a:gd name="T13" fmla="*/ 360 h 2931"/>
                <a:gd name="T14" fmla="*/ 2277 w 2930"/>
                <a:gd name="T15" fmla="*/ 247 h 2931"/>
                <a:gd name="T16" fmla="*/ 2114 w 2930"/>
                <a:gd name="T17" fmla="*/ 153 h 2931"/>
                <a:gd name="T18" fmla="*/ 1941 w 2930"/>
                <a:gd name="T19" fmla="*/ 80 h 2931"/>
                <a:gd name="T20" fmla="*/ 1760 w 2930"/>
                <a:gd name="T21" fmla="*/ 31 h 2931"/>
                <a:gd name="T22" fmla="*/ 1574 w 2930"/>
                <a:gd name="T23" fmla="*/ 5 h 2931"/>
                <a:gd name="T24" fmla="*/ 1387 w 2930"/>
                <a:gd name="T25" fmla="*/ 2 h 2931"/>
                <a:gd name="T26" fmla="*/ 1200 w 2930"/>
                <a:gd name="T27" fmla="*/ 24 h 2931"/>
                <a:gd name="T28" fmla="*/ 1018 w 2930"/>
                <a:gd name="T29" fmla="*/ 71 h 2931"/>
                <a:gd name="T30" fmla="*/ 844 w 2930"/>
                <a:gd name="T31" fmla="*/ 139 h 2931"/>
                <a:gd name="T32" fmla="*/ 678 w 2930"/>
                <a:gd name="T33" fmla="*/ 229 h 2931"/>
                <a:gd name="T34" fmla="*/ 527 w 2930"/>
                <a:gd name="T35" fmla="*/ 340 h 2931"/>
                <a:gd name="T36" fmla="*/ 391 w 2930"/>
                <a:gd name="T37" fmla="*/ 469 h 2931"/>
                <a:gd name="T38" fmla="*/ 272 w 2930"/>
                <a:gd name="T39" fmla="*/ 614 h 2931"/>
                <a:gd name="T40" fmla="*/ 174 w 2930"/>
                <a:gd name="T41" fmla="*/ 774 h 2931"/>
                <a:gd name="T42" fmla="*/ 96 w 2930"/>
                <a:gd name="T43" fmla="*/ 945 h 2931"/>
                <a:gd name="T44" fmla="*/ 40 w 2930"/>
                <a:gd name="T45" fmla="*/ 1124 h 2931"/>
                <a:gd name="T46" fmla="*/ 9 w 2930"/>
                <a:gd name="T47" fmla="*/ 1309 h 2931"/>
                <a:gd name="T48" fmla="*/ 0 w 2930"/>
                <a:gd name="T49" fmla="*/ 1497 h 2931"/>
                <a:gd name="T50" fmla="*/ 16 w 2930"/>
                <a:gd name="T51" fmla="*/ 1684 h 2931"/>
                <a:gd name="T52" fmla="*/ 56 w 2930"/>
                <a:gd name="T53" fmla="*/ 1867 h 2931"/>
                <a:gd name="T54" fmla="*/ 119 w 2930"/>
                <a:gd name="T55" fmla="*/ 2045 h 2931"/>
                <a:gd name="T56" fmla="*/ 204 w 2930"/>
                <a:gd name="T57" fmla="*/ 2212 h 2931"/>
                <a:gd name="T58" fmla="*/ 310 w 2930"/>
                <a:gd name="T59" fmla="*/ 2367 h 2931"/>
                <a:gd name="T60" fmla="*/ 434 w 2930"/>
                <a:gd name="T61" fmla="*/ 2507 h 2931"/>
                <a:gd name="T62" fmla="*/ 576 w 2930"/>
                <a:gd name="T63" fmla="*/ 2630 h 2931"/>
                <a:gd name="T64" fmla="*/ 732 w 2930"/>
                <a:gd name="T65" fmla="*/ 2734 h 2931"/>
                <a:gd name="T66" fmla="*/ 901 w 2930"/>
                <a:gd name="T67" fmla="*/ 2817 h 2931"/>
                <a:gd name="T68" fmla="*/ 1078 w 2930"/>
                <a:gd name="T69" fmla="*/ 2879 h 2931"/>
                <a:gd name="T70" fmla="*/ 1262 w 2930"/>
                <a:gd name="T71" fmla="*/ 2917 h 2931"/>
                <a:gd name="T72" fmla="*/ 1450 w 2930"/>
                <a:gd name="T73" fmla="*/ 2931 h 2931"/>
                <a:gd name="T74" fmla="*/ 1637 w 2930"/>
                <a:gd name="T75" fmla="*/ 2921 h 2931"/>
                <a:gd name="T76" fmla="*/ 1821 w 2930"/>
                <a:gd name="T77" fmla="*/ 2886 h 2931"/>
                <a:gd name="T78" fmla="*/ 2000 w 2930"/>
                <a:gd name="T79" fmla="*/ 2829 h 2931"/>
                <a:gd name="T80" fmla="*/ 2170 w 2930"/>
                <a:gd name="T81" fmla="*/ 2750 h 2931"/>
                <a:gd name="T82" fmla="*/ 2328 w 2930"/>
                <a:gd name="T83" fmla="*/ 2649 h 2931"/>
                <a:gd name="T84" fmla="*/ 2473 w 2930"/>
                <a:gd name="T85" fmla="*/ 2529 h 2931"/>
                <a:gd name="T86" fmla="*/ 2600 w 2930"/>
                <a:gd name="T87" fmla="*/ 2391 h 2931"/>
                <a:gd name="T88" fmla="*/ 2709 w 2930"/>
                <a:gd name="T89" fmla="*/ 2238 h 2931"/>
                <a:gd name="T90" fmla="*/ 2798 w 2930"/>
                <a:gd name="T91" fmla="*/ 2073 h 2931"/>
                <a:gd name="T92" fmla="*/ 2865 w 2930"/>
                <a:gd name="T93" fmla="*/ 1898 h 2931"/>
                <a:gd name="T94" fmla="*/ 2908 w 2930"/>
                <a:gd name="T95" fmla="*/ 1715 h 2931"/>
                <a:gd name="T96" fmla="*/ 2929 w 2930"/>
                <a:gd name="T97" fmla="*/ 1528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30" h="2931">
                  <a:moveTo>
                    <a:pt x="2930" y="1465"/>
                  </a:moveTo>
                  <a:lnTo>
                    <a:pt x="2929" y="1403"/>
                  </a:lnTo>
                  <a:lnTo>
                    <a:pt x="2924" y="1340"/>
                  </a:lnTo>
                  <a:lnTo>
                    <a:pt x="2918" y="1279"/>
                  </a:lnTo>
                  <a:lnTo>
                    <a:pt x="2908" y="1216"/>
                  </a:lnTo>
                  <a:lnTo>
                    <a:pt x="2896" y="1154"/>
                  </a:lnTo>
                  <a:lnTo>
                    <a:pt x="2882" y="1094"/>
                  </a:lnTo>
                  <a:lnTo>
                    <a:pt x="2865" y="1033"/>
                  </a:lnTo>
                  <a:lnTo>
                    <a:pt x="2844" y="974"/>
                  </a:lnTo>
                  <a:lnTo>
                    <a:pt x="2823" y="915"/>
                  </a:lnTo>
                  <a:lnTo>
                    <a:pt x="2798" y="858"/>
                  </a:lnTo>
                  <a:lnTo>
                    <a:pt x="2771" y="802"/>
                  </a:lnTo>
                  <a:lnTo>
                    <a:pt x="2742" y="747"/>
                  </a:lnTo>
                  <a:lnTo>
                    <a:pt x="2709" y="693"/>
                  </a:lnTo>
                  <a:lnTo>
                    <a:pt x="2675" y="640"/>
                  </a:lnTo>
                  <a:lnTo>
                    <a:pt x="2639" y="589"/>
                  </a:lnTo>
                  <a:lnTo>
                    <a:pt x="2600" y="539"/>
                  </a:lnTo>
                  <a:lnTo>
                    <a:pt x="2560" y="492"/>
                  </a:lnTo>
                  <a:lnTo>
                    <a:pt x="2517" y="447"/>
                  </a:lnTo>
                  <a:lnTo>
                    <a:pt x="2473" y="402"/>
                  </a:lnTo>
                  <a:lnTo>
                    <a:pt x="2426" y="360"/>
                  </a:lnTo>
                  <a:lnTo>
                    <a:pt x="2378" y="320"/>
                  </a:lnTo>
                  <a:lnTo>
                    <a:pt x="2328" y="282"/>
                  </a:lnTo>
                  <a:lnTo>
                    <a:pt x="2277" y="247"/>
                  </a:lnTo>
                  <a:lnTo>
                    <a:pt x="2224" y="212"/>
                  </a:lnTo>
                  <a:lnTo>
                    <a:pt x="2170" y="181"/>
                  </a:lnTo>
                  <a:lnTo>
                    <a:pt x="2114" y="153"/>
                  </a:lnTo>
                  <a:lnTo>
                    <a:pt x="2058" y="126"/>
                  </a:lnTo>
                  <a:lnTo>
                    <a:pt x="2000" y="102"/>
                  </a:lnTo>
                  <a:lnTo>
                    <a:pt x="1941" y="80"/>
                  </a:lnTo>
                  <a:lnTo>
                    <a:pt x="1882" y="61"/>
                  </a:lnTo>
                  <a:lnTo>
                    <a:pt x="1821" y="45"/>
                  </a:lnTo>
                  <a:lnTo>
                    <a:pt x="1760" y="31"/>
                  </a:lnTo>
                  <a:lnTo>
                    <a:pt x="1698" y="19"/>
                  </a:lnTo>
                  <a:lnTo>
                    <a:pt x="1637" y="10"/>
                  </a:lnTo>
                  <a:lnTo>
                    <a:pt x="1574" y="5"/>
                  </a:lnTo>
                  <a:lnTo>
                    <a:pt x="1511" y="1"/>
                  </a:lnTo>
                  <a:lnTo>
                    <a:pt x="1450" y="0"/>
                  </a:lnTo>
                  <a:lnTo>
                    <a:pt x="1387" y="2"/>
                  </a:lnTo>
                  <a:lnTo>
                    <a:pt x="1324" y="7"/>
                  </a:lnTo>
                  <a:lnTo>
                    <a:pt x="1262" y="14"/>
                  </a:lnTo>
                  <a:lnTo>
                    <a:pt x="1200" y="24"/>
                  </a:lnTo>
                  <a:lnTo>
                    <a:pt x="1139" y="37"/>
                  </a:lnTo>
                  <a:lnTo>
                    <a:pt x="1078" y="52"/>
                  </a:lnTo>
                  <a:lnTo>
                    <a:pt x="1018" y="71"/>
                  </a:lnTo>
                  <a:lnTo>
                    <a:pt x="959" y="90"/>
                  </a:lnTo>
                  <a:lnTo>
                    <a:pt x="901" y="114"/>
                  </a:lnTo>
                  <a:lnTo>
                    <a:pt x="844" y="139"/>
                  </a:lnTo>
                  <a:lnTo>
                    <a:pt x="788" y="167"/>
                  </a:lnTo>
                  <a:lnTo>
                    <a:pt x="732" y="197"/>
                  </a:lnTo>
                  <a:lnTo>
                    <a:pt x="678" y="229"/>
                  </a:lnTo>
                  <a:lnTo>
                    <a:pt x="627" y="264"/>
                  </a:lnTo>
                  <a:lnTo>
                    <a:pt x="576" y="301"/>
                  </a:lnTo>
                  <a:lnTo>
                    <a:pt x="527" y="340"/>
                  </a:lnTo>
                  <a:lnTo>
                    <a:pt x="480" y="381"/>
                  </a:lnTo>
                  <a:lnTo>
                    <a:pt x="434" y="424"/>
                  </a:lnTo>
                  <a:lnTo>
                    <a:pt x="391" y="469"/>
                  </a:lnTo>
                  <a:lnTo>
                    <a:pt x="349" y="516"/>
                  </a:lnTo>
                  <a:lnTo>
                    <a:pt x="310" y="564"/>
                  </a:lnTo>
                  <a:lnTo>
                    <a:pt x="272" y="614"/>
                  </a:lnTo>
                  <a:lnTo>
                    <a:pt x="238" y="666"/>
                  </a:lnTo>
                  <a:lnTo>
                    <a:pt x="204" y="719"/>
                  </a:lnTo>
                  <a:lnTo>
                    <a:pt x="174" y="774"/>
                  </a:lnTo>
                  <a:lnTo>
                    <a:pt x="145" y="830"/>
                  </a:lnTo>
                  <a:lnTo>
                    <a:pt x="119" y="886"/>
                  </a:lnTo>
                  <a:lnTo>
                    <a:pt x="96" y="945"/>
                  </a:lnTo>
                  <a:lnTo>
                    <a:pt x="75" y="1004"/>
                  </a:lnTo>
                  <a:lnTo>
                    <a:pt x="56" y="1064"/>
                  </a:lnTo>
                  <a:lnTo>
                    <a:pt x="40" y="1124"/>
                  </a:lnTo>
                  <a:lnTo>
                    <a:pt x="27" y="1186"/>
                  </a:lnTo>
                  <a:lnTo>
                    <a:pt x="16" y="1247"/>
                  </a:lnTo>
                  <a:lnTo>
                    <a:pt x="9" y="1309"/>
                  </a:lnTo>
                  <a:lnTo>
                    <a:pt x="3" y="1371"/>
                  </a:lnTo>
                  <a:lnTo>
                    <a:pt x="0" y="1434"/>
                  </a:lnTo>
                  <a:lnTo>
                    <a:pt x="0" y="1497"/>
                  </a:lnTo>
                  <a:lnTo>
                    <a:pt x="3" y="1559"/>
                  </a:lnTo>
                  <a:lnTo>
                    <a:pt x="9" y="1622"/>
                  </a:lnTo>
                  <a:lnTo>
                    <a:pt x="16" y="1684"/>
                  </a:lnTo>
                  <a:lnTo>
                    <a:pt x="27" y="1745"/>
                  </a:lnTo>
                  <a:lnTo>
                    <a:pt x="40" y="1807"/>
                  </a:lnTo>
                  <a:lnTo>
                    <a:pt x="56" y="1867"/>
                  </a:lnTo>
                  <a:lnTo>
                    <a:pt x="75" y="1927"/>
                  </a:lnTo>
                  <a:lnTo>
                    <a:pt x="96" y="1986"/>
                  </a:lnTo>
                  <a:lnTo>
                    <a:pt x="119" y="2045"/>
                  </a:lnTo>
                  <a:lnTo>
                    <a:pt x="145" y="2101"/>
                  </a:lnTo>
                  <a:lnTo>
                    <a:pt x="174" y="2157"/>
                  </a:lnTo>
                  <a:lnTo>
                    <a:pt x="204" y="2212"/>
                  </a:lnTo>
                  <a:lnTo>
                    <a:pt x="238" y="2265"/>
                  </a:lnTo>
                  <a:lnTo>
                    <a:pt x="272" y="2317"/>
                  </a:lnTo>
                  <a:lnTo>
                    <a:pt x="310" y="2367"/>
                  </a:lnTo>
                  <a:lnTo>
                    <a:pt x="349" y="2415"/>
                  </a:lnTo>
                  <a:lnTo>
                    <a:pt x="391" y="2462"/>
                  </a:lnTo>
                  <a:lnTo>
                    <a:pt x="434" y="2507"/>
                  </a:lnTo>
                  <a:lnTo>
                    <a:pt x="480" y="2550"/>
                  </a:lnTo>
                  <a:lnTo>
                    <a:pt x="527" y="2591"/>
                  </a:lnTo>
                  <a:lnTo>
                    <a:pt x="576" y="2630"/>
                  </a:lnTo>
                  <a:lnTo>
                    <a:pt x="627" y="2667"/>
                  </a:lnTo>
                  <a:lnTo>
                    <a:pt x="678" y="2702"/>
                  </a:lnTo>
                  <a:lnTo>
                    <a:pt x="732" y="2734"/>
                  </a:lnTo>
                  <a:lnTo>
                    <a:pt x="788" y="2764"/>
                  </a:lnTo>
                  <a:lnTo>
                    <a:pt x="844" y="2792"/>
                  </a:lnTo>
                  <a:lnTo>
                    <a:pt x="901" y="2817"/>
                  </a:lnTo>
                  <a:lnTo>
                    <a:pt x="959" y="2841"/>
                  </a:lnTo>
                  <a:lnTo>
                    <a:pt x="1018" y="2860"/>
                  </a:lnTo>
                  <a:lnTo>
                    <a:pt x="1078" y="2879"/>
                  </a:lnTo>
                  <a:lnTo>
                    <a:pt x="1139" y="2894"/>
                  </a:lnTo>
                  <a:lnTo>
                    <a:pt x="1200" y="2907"/>
                  </a:lnTo>
                  <a:lnTo>
                    <a:pt x="1262" y="2917"/>
                  </a:lnTo>
                  <a:lnTo>
                    <a:pt x="1324" y="2924"/>
                  </a:lnTo>
                  <a:lnTo>
                    <a:pt x="1387" y="2928"/>
                  </a:lnTo>
                  <a:lnTo>
                    <a:pt x="1450" y="2931"/>
                  </a:lnTo>
                  <a:lnTo>
                    <a:pt x="1511" y="2930"/>
                  </a:lnTo>
                  <a:lnTo>
                    <a:pt x="1574" y="2926"/>
                  </a:lnTo>
                  <a:lnTo>
                    <a:pt x="1637" y="2921"/>
                  </a:lnTo>
                  <a:lnTo>
                    <a:pt x="1698" y="2912"/>
                  </a:lnTo>
                  <a:lnTo>
                    <a:pt x="1760" y="2900"/>
                  </a:lnTo>
                  <a:lnTo>
                    <a:pt x="1821" y="2886"/>
                  </a:lnTo>
                  <a:lnTo>
                    <a:pt x="1882" y="2870"/>
                  </a:lnTo>
                  <a:lnTo>
                    <a:pt x="1941" y="2851"/>
                  </a:lnTo>
                  <a:lnTo>
                    <a:pt x="2000" y="2829"/>
                  </a:lnTo>
                  <a:lnTo>
                    <a:pt x="2058" y="2805"/>
                  </a:lnTo>
                  <a:lnTo>
                    <a:pt x="2114" y="2778"/>
                  </a:lnTo>
                  <a:lnTo>
                    <a:pt x="2170" y="2750"/>
                  </a:lnTo>
                  <a:lnTo>
                    <a:pt x="2224" y="2719"/>
                  </a:lnTo>
                  <a:lnTo>
                    <a:pt x="2277" y="2684"/>
                  </a:lnTo>
                  <a:lnTo>
                    <a:pt x="2328" y="2649"/>
                  </a:lnTo>
                  <a:lnTo>
                    <a:pt x="2378" y="2611"/>
                  </a:lnTo>
                  <a:lnTo>
                    <a:pt x="2426" y="2571"/>
                  </a:lnTo>
                  <a:lnTo>
                    <a:pt x="2473" y="2529"/>
                  </a:lnTo>
                  <a:lnTo>
                    <a:pt x="2517" y="2484"/>
                  </a:lnTo>
                  <a:lnTo>
                    <a:pt x="2560" y="2439"/>
                  </a:lnTo>
                  <a:lnTo>
                    <a:pt x="2600" y="2391"/>
                  </a:lnTo>
                  <a:lnTo>
                    <a:pt x="2639" y="2342"/>
                  </a:lnTo>
                  <a:lnTo>
                    <a:pt x="2675" y="2291"/>
                  </a:lnTo>
                  <a:lnTo>
                    <a:pt x="2709" y="2238"/>
                  </a:lnTo>
                  <a:lnTo>
                    <a:pt x="2742" y="2184"/>
                  </a:lnTo>
                  <a:lnTo>
                    <a:pt x="2771" y="2129"/>
                  </a:lnTo>
                  <a:lnTo>
                    <a:pt x="2798" y="2073"/>
                  </a:lnTo>
                  <a:lnTo>
                    <a:pt x="2823" y="2015"/>
                  </a:lnTo>
                  <a:lnTo>
                    <a:pt x="2844" y="1957"/>
                  </a:lnTo>
                  <a:lnTo>
                    <a:pt x="2865" y="1898"/>
                  </a:lnTo>
                  <a:lnTo>
                    <a:pt x="2882" y="1837"/>
                  </a:lnTo>
                  <a:lnTo>
                    <a:pt x="2896" y="1777"/>
                  </a:lnTo>
                  <a:lnTo>
                    <a:pt x="2908" y="1715"/>
                  </a:lnTo>
                  <a:lnTo>
                    <a:pt x="2918" y="1652"/>
                  </a:lnTo>
                  <a:lnTo>
                    <a:pt x="2924" y="1591"/>
                  </a:lnTo>
                  <a:lnTo>
                    <a:pt x="2929" y="1528"/>
                  </a:lnTo>
                  <a:lnTo>
                    <a:pt x="2930" y="146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7" name="Line 71"/>
            <p:cNvSpPr>
              <a:spLocks noChangeShapeType="1"/>
            </p:cNvSpPr>
            <p:nvPr/>
          </p:nvSpPr>
          <p:spPr bwMode="auto">
            <a:xfrm>
              <a:off x="8594289" y="4292122"/>
              <a:ext cx="0" cy="665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8" name="Line 72"/>
            <p:cNvSpPr>
              <a:spLocks noChangeShapeType="1"/>
            </p:cNvSpPr>
            <p:nvPr/>
          </p:nvSpPr>
          <p:spPr bwMode="auto">
            <a:xfrm>
              <a:off x="9476998" y="4292122"/>
              <a:ext cx="0" cy="665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9" name="Freeform 73"/>
            <p:cNvSpPr>
              <a:spLocks/>
            </p:cNvSpPr>
            <p:nvPr/>
          </p:nvSpPr>
          <p:spPr bwMode="auto">
            <a:xfrm>
              <a:off x="8705194" y="4292122"/>
              <a:ext cx="663164" cy="665430"/>
            </a:xfrm>
            <a:custGeom>
              <a:avLst/>
              <a:gdLst>
                <a:gd name="T0" fmla="*/ 1755 w 1756"/>
                <a:gd name="T1" fmla="*/ 831 h 1759"/>
                <a:gd name="T2" fmla="*/ 1744 w 1756"/>
                <a:gd name="T3" fmla="*/ 735 h 1759"/>
                <a:gd name="T4" fmla="*/ 1723 w 1756"/>
                <a:gd name="T5" fmla="*/ 641 h 1759"/>
                <a:gd name="T6" fmla="*/ 1691 w 1756"/>
                <a:gd name="T7" fmla="*/ 549 h 1759"/>
                <a:gd name="T8" fmla="*/ 1650 w 1756"/>
                <a:gd name="T9" fmla="*/ 461 h 1759"/>
                <a:gd name="T10" fmla="*/ 1599 w 1756"/>
                <a:gd name="T11" fmla="*/ 378 h 1759"/>
                <a:gd name="T12" fmla="*/ 1540 w 1756"/>
                <a:gd name="T13" fmla="*/ 301 h 1759"/>
                <a:gd name="T14" fmla="*/ 1473 w 1756"/>
                <a:gd name="T15" fmla="*/ 232 h 1759"/>
                <a:gd name="T16" fmla="*/ 1397 w 1756"/>
                <a:gd name="T17" fmla="*/ 171 h 1759"/>
                <a:gd name="T18" fmla="*/ 1317 w 1756"/>
                <a:gd name="T19" fmla="*/ 118 h 1759"/>
                <a:gd name="T20" fmla="*/ 1231 w 1756"/>
                <a:gd name="T21" fmla="*/ 74 h 1759"/>
                <a:gd name="T22" fmla="*/ 1140 w 1756"/>
                <a:gd name="T23" fmla="*/ 40 h 1759"/>
                <a:gd name="T24" fmla="*/ 1046 w 1756"/>
                <a:gd name="T25" fmla="*/ 16 h 1759"/>
                <a:gd name="T26" fmla="*/ 950 w 1756"/>
                <a:gd name="T27" fmla="*/ 3 h 1759"/>
                <a:gd name="T28" fmla="*/ 854 w 1756"/>
                <a:gd name="T29" fmla="*/ 0 h 1759"/>
                <a:gd name="T30" fmla="*/ 757 w 1756"/>
                <a:gd name="T31" fmla="*/ 9 h 1759"/>
                <a:gd name="T32" fmla="*/ 662 w 1756"/>
                <a:gd name="T33" fmla="*/ 27 h 1759"/>
                <a:gd name="T34" fmla="*/ 570 w 1756"/>
                <a:gd name="T35" fmla="*/ 56 h 1759"/>
                <a:gd name="T36" fmla="*/ 481 w 1756"/>
                <a:gd name="T37" fmla="*/ 95 h 1759"/>
                <a:gd name="T38" fmla="*/ 397 w 1756"/>
                <a:gd name="T39" fmla="*/ 144 h 1759"/>
                <a:gd name="T40" fmla="*/ 319 w 1756"/>
                <a:gd name="T41" fmla="*/ 201 h 1759"/>
                <a:gd name="T42" fmla="*/ 248 w 1756"/>
                <a:gd name="T43" fmla="*/ 266 h 1759"/>
                <a:gd name="T44" fmla="*/ 184 w 1756"/>
                <a:gd name="T45" fmla="*/ 339 h 1759"/>
                <a:gd name="T46" fmla="*/ 129 w 1756"/>
                <a:gd name="T47" fmla="*/ 419 h 1759"/>
                <a:gd name="T48" fmla="*/ 84 w 1756"/>
                <a:gd name="T49" fmla="*/ 505 h 1759"/>
                <a:gd name="T50" fmla="*/ 47 w 1756"/>
                <a:gd name="T51" fmla="*/ 594 h 1759"/>
                <a:gd name="T52" fmla="*/ 21 w 1756"/>
                <a:gd name="T53" fmla="*/ 687 h 1759"/>
                <a:gd name="T54" fmla="*/ 5 w 1756"/>
                <a:gd name="T55" fmla="*/ 782 h 1759"/>
                <a:gd name="T56" fmla="*/ 0 w 1756"/>
                <a:gd name="T57" fmla="*/ 879 h 1759"/>
                <a:gd name="T58" fmla="*/ 5 w 1756"/>
                <a:gd name="T59" fmla="*/ 977 h 1759"/>
                <a:gd name="T60" fmla="*/ 21 w 1756"/>
                <a:gd name="T61" fmla="*/ 1072 h 1759"/>
                <a:gd name="T62" fmla="*/ 47 w 1756"/>
                <a:gd name="T63" fmla="*/ 1165 h 1759"/>
                <a:gd name="T64" fmla="*/ 84 w 1756"/>
                <a:gd name="T65" fmla="*/ 1254 h 1759"/>
                <a:gd name="T66" fmla="*/ 129 w 1756"/>
                <a:gd name="T67" fmla="*/ 1340 h 1759"/>
                <a:gd name="T68" fmla="*/ 184 w 1756"/>
                <a:gd name="T69" fmla="*/ 1420 h 1759"/>
                <a:gd name="T70" fmla="*/ 248 w 1756"/>
                <a:gd name="T71" fmla="*/ 1493 h 1759"/>
                <a:gd name="T72" fmla="*/ 319 w 1756"/>
                <a:gd name="T73" fmla="*/ 1558 h 1759"/>
                <a:gd name="T74" fmla="*/ 397 w 1756"/>
                <a:gd name="T75" fmla="*/ 1615 h 1759"/>
                <a:gd name="T76" fmla="*/ 481 w 1756"/>
                <a:gd name="T77" fmla="*/ 1664 h 1759"/>
                <a:gd name="T78" fmla="*/ 570 w 1756"/>
                <a:gd name="T79" fmla="*/ 1703 h 1759"/>
                <a:gd name="T80" fmla="*/ 662 w 1756"/>
                <a:gd name="T81" fmla="*/ 1732 h 1759"/>
                <a:gd name="T82" fmla="*/ 757 w 1756"/>
                <a:gd name="T83" fmla="*/ 1750 h 1759"/>
                <a:gd name="T84" fmla="*/ 854 w 1756"/>
                <a:gd name="T85" fmla="*/ 1759 h 1759"/>
                <a:gd name="T86" fmla="*/ 950 w 1756"/>
                <a:gd name="T87" fmla="*/ 1756 h 1759"/>
                <a:gd name="T88" fmla="*/ 1046 w 1756"/>
                <a:gd name="T89" fmla="*/ 1743 h 1759"/>
                <a:gd name="T90" fmla="*/ 1140 w 1756"/>
                <a:gd name="T91" fmla="*/ 1719 h 1759"/>
                <a:gd name="T92" fmla="*/ 1231 w 1756"/>
                <a:gd name="T93" fmla="*/ 1684 h 1759"/>
                <a:gd name="T94" fmla="*/ 1317 w 1756"/>
                <a:gd name="T95" fmla="*/ 1641 h 1759"/>
                <a:gd name="T96" fmla="*/ 1397 w 1756"/>
                <a:gd name="T97" fmla="*/ 1588 h 1759"/>
                <a:gd name="T98" fmla="*/ 1473 w 1756"/>
                <a:gd name="T99" fmla="*/ 1527 h 1759"/>
                <a:gd name="T100" fmla="*/ 1540 w 1756"/>
                <a:gd name="T101" fmla="*/ 1458 h 1759"/>
                <a:gd name="T102" fmla="*/ 1599 w 1756"/>
                <a:gd name="T103" fmla="*/ 1381 h 1759"/>
                <a:gd name="T104" fmla="*/ 1650 w 1756"/>
                <a:gd name="T105" fmla="*/ 1298 h 1759"/>
                <a:gd name="T106" fmla="*/ 1691 w 1756"/>
                <a:gd name="T107" fmla="*/ 1210 h 1759"/>
                <a:gd name="T108" fmla="*/ 1723 w 1756"/>
                <a:gd name="T109" fmla="*/ 1118 h 1759"/>
                <a:gd name="T110" fmla="*/ 1744 w 1756"/>
                <a:gd name="T111" fmla="*/ 1024 h 1759"/>
                <a:gd name="T112" fmla="*/ 1755 w 1756"/>
                <a:gd name="T113" fmla="*/ 928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56" h="1759">
                  <a:moveTo>
                    <a:pt x="1756" y="879"/>
                  </a:moveTo>
                  <a:lnTo>
                    <a:pt x="1755" y="831"/>
                  </a:lnTo>
                  <a:lnTo>
                    <a:pt x="1751" y="782"/>
                  </a:lnTo>
                  <a:lnTo>
                    <a:pt x="1744" y="735"/>
                  </a:lnTo>
                  <a:lnTo>
                    <a:pt x="1734" y="687"/>
                  </a:lnTo>
                  <a:lnTo>
                    <a:pt x="1723" y="641"/>
                  </a:lnTo>
                  <a:lnTo>
                    <a:pt x="1709" y="594"/>
                  </a:lnTo>
                  <a:lnTo>
                    <a:pt x="1691" y="549"/>
                  </a:lnTo>
                  <a:lnTo>
                    <a:pt x="1672" y="505"/>
                  </a:lnTo>
                  <a:lnTo>
                    <a:pt x="1650" y="461"/>
                  </a:lnTo>
                  <a:lnTo>
                    <a:pt x="1626" y="419"/>
                  </a:lnTo>
                  <a:lnTo>
                    <a:pt x="1599" y="378"/>
                  </a:lnTo>
                  <a:lnTo>
                    <a:pt x="1571" y="339"/>
                  </a:lnTo>
                  <a:lnTo>
                    <a:pt x="1540" y="301"/>
                  </a:lnTo>
                  <a:lnTo>
                    <a:pt x="1508" y="266"/>
                  </a:lnTo>
                  <a:lnTo>
                    <a:pt x="1473" y="232"/>
                  </a:lnTo>
                  <a:lnTo>
                    <a:pt x="1436" y="201"/>
                  </a:lnTo>
                  <a:lnTo>
                    <a:pt x="1397" y="171"/>
                  </a:lnTo>
                  <a:lnTo>
                    <a:pt x="1359" y="144"/>
                  </a:lnTo>
                  <a:lnTo>
                    <a:pt x="1317" y="118"/>
                  </a:lnTo>
                  <a:lnTo>
                    <a:pt x="1274" y="95"/>
                  </a:lnTo>
                  <a:lnTo>
                    <a:pt x="1231" y="74"/>
                  </a:lnTo>
                  <a:lnTo>
                    <a:pt x="1186" y="56"/>
                  </a:lnTo>
                  <a:lnTo>
                    <a:pt x="1140" y="40"/>
                  </a:lnTo>
                  <a:lnTo>
                    <a:pt x="1094" y="27"/>
                  </a:lnTo>
                  <a:lnTo>
                    <a:pt x="1046" y="16"/>
                  </a:lnTo>
                  <a:lnTo>
                    <a:pt x="999" y="9"/>
                  </a:lnTo>
                  <a:lnTo>
                    <a:pt x="950" y="3"/>
                  </a:lnTo>
                  <a:lnTo>
                    <a:pt x="902" y="0"/>
                  </a:lnTo>
                  <a:lnTo>
                    <a:pt x="854" y="0"/>
                  </a:lnTo>
                  <a:lnTo>
                    <a:pt x="805" y="3"/>
                  </a:lnTo>
                  <a:lnTo>
                    <a:pt x="757" y="9"/>
                  </a:lnTo>
                  <a:lnTo>
                    <a:pt x="709" y="16"/>
                  </a:lnTo>
                  <a:lnTo>
                    <a:pt x="662" y="27"/>
                  </a:lnTo>
                  <a:lnTo>
                    <a:pt x="615" y="40"/>
                  </a:lnTo>
                  <a:lnTo>
                    <a:pt x="570" y="56"/>
                  </a:lnTo>
                  <a:lnTo>
                    <a:pt x="525" y="74"/>
                  </a:lnTo>
                  <a:lnTo>
                    <a:pt x="481" y="95"/>
                  </a:lnTo>
                  <a:lnTo>
                    <a:pt x="439" y="118"/>
                  </a:lnTo>
                  <a:lnTo>
                    <a:pt x="397" y="144"/>
                  </a:lnTo>
                  <a:lnTo>
                    <a:pt x="358" y="171"/>
                  </a:lnTo>
                  <a:lnTo>
                    <a:pt x="319" y="201"/>
                  </a:lnTo>
                  <a:lnTo>
                    <a:pt x="283" y="232"/>
                  </a:lnTo>
                  <a:lnTo>
                    <a:pt x="248" y="266"/>
                  </a:lnTo>
                  <a:lnTo>
                    <a:pt x="216" y="301"/>
                  </a:lnTo>
                  <a:lnTo>
                    <a:pt x="184" y="339"/>
                  </a:lnTo>
                  <a:lnTo>
                    <a:pt x="156" y="378"/>
                  </a:lnTo>
                  <a:lnTo>
                    <a:pt x="129" y="419"/>
                  </a:lnTo>
                  <a:lnTo>
                    <a:pt x="106" y="461"/>
                  </a:lnTo>
                  <a:lnTo>
                    <a:pt x="84" y="505"/>
                  </a:lnTo>
                  <a:lnTo>
                    <a:pt x="64" y="549"/>
                  </a:lnTo>
                  <a:lnTo>
                    <a:pt x="47" y="594"/>
                  </a:lnTo>
                  <a:lnTo>
                    <a:pt x="33" y="641"/>
                  </a:lnTo>
                  <a:lnTo>
                    <a:pt x="21" y="687"/>
                  </a:lnTo>
                  <a:lnTo>
                    <a:pt x="12" y="735"/>
                  </a:lnTo>
                  <a:lnTo>
                    <a:pt x="5" y="782"/>
                  </a:lnTo>
                  <a:lnTo>
                    <a:pt x="1" y="831"/>
                  </a:lnTo>
                  <a:lnTo>
                    <a:pt x="0" y="879"/>
                  </a:lnTo>
                  <a:lnTo>
                    <a:pt x="1" y="928"/>
                  </a:lnTo>
                  <a:lnTo>
                    <a:pt x="5" y="977"/>
                  </a:lnTo>
                  <a:lnTo>
                    <a:pt x="12" y="1024"/>
                  </a:lnTo>
                  <a:lnTo>
                    <a:pt x="21" y="1072"/>
                  </a:lnTo>
                  <a:lnTo>
                    <a:pt x="33" y="1118"/>
                  </a:lnTo>
                  <a:lnTo>
                    <a:pt x="47" y="1165"/>
                  </a:lnTo>
                  <a:lnTo>
                    <a:pt x="64" y="1210"/>
                  </a:lnTo>
                  <a:lnTo>
                    <a:pt x="84" y="1254"/>
                  </a:lnTo>
                  <a:lnTo>
                    <a:pt x="106" y="1298"/>
                  </a:lnTo>
                  <a:lnTo>
                    <a:pt x="129" y="1340"/>
                  </a:lnTo>
                  <a:lnTo>
                    <a:pt x="156" y="1381"/>
                  </a:lnTo>
                  <a:lnTo>
                    <a:pt x="184" y="1420"/>
                  </a:lnTo>
                  <a:lnTo>
                    <a:pt x="216" y="1458"/>
                  </a:lnTo>
                  <a:lnTo>
                    <a:pt x="248" y="1493"/>
                  </a:lnTo>
                  <a:lnTo>
                    <a:pt x="283" y="1527"/>
                  </a:lnTo>
                  <a:lnTo>
                    <a:pt x="319" y="1558"/>
                  </a:lnTo>
                  <a:lnTo>
                    <a:pt x="358" y="1588"/>
                  </a:lnTo>
                  <a:lnTo>
                    <a:pt x="397" y="1615"/>
                  </a:lnTo>
                  <a:lnTo>
                    <a:pt x="439" y="1641"/>
                  </a:lnTo>
                  <a:lnTo>
                    <a:pt x="481" y="1664"/>
                  </a:lnTo>
                  <a:lnTo>
                    <a:pt x="525" y="1684"/>
                  </a:lnTo>
                  <a:lnTo>
                    <a:pt x="570" y="1703"/>
                  </a:lnTo>
                  <a:lnTo>
                    <a:pt x="615" y="1719"/>
                  </a:lnTo>
                  <a:lnTo>
                    <a:pt x="662" y="1732"/>
                  </a:lnTo>
                  <a:lnTo>
                    <a:pt x="709" y="1743"/>
                  </a:lnTo>
                  <a:lnTo>
                    <a:pt x="757" y="1750"/>
                  </a:lnTo>
                  <a:lnTo>
                    <a:pt x="805" y="1756"/>
                  </a:lnTo>
                  <a:lnTo>
                    <a:pt x="854" y="1759"/>
                  </a:lnTo>
                  <a:lnTo>
                    <a:pt x="902" y="1759"/>
                  </a:lnTo>
                  <a:lnTo>
                    <a:pt x="950" y="1756"/>
                  </a:lnTo>
                  <a:lnTo>
                    <a:pt x="999" y="1750"/>
                  </a:lnTo>
                  <a:lnTo>
                    <a:pt x="1046" y="1743"/>
                  </a:lnTo>
                  <a:lnTo>
                    <a:pt x="1094" y="1732"/>
                  </a:lnTo>
                  <a:lnTo>
                    <a:pt x="1140" y="1719"/>
                  </a:lnTo>
                  <a:lnTo>
                    <a:pt x="1186" y="1703"/>
                  </a:lnTo>
                  <a:lnTo>
                    <a:pt x="1231" y="1684"/>
                  </a:lnTo>
                  <a:lnTo>
                    <a:pt x="1274" y="1664"/>
                  </a:lnTo>
                  <a:lnTo>
                    <a:pt x="1317" y="1641"/>
                  </a:lnTo>
                  <a:lnTo>
                    <a:pt x="1359" y="1615"/>
                  </a:lnTo>
                  <a:lnTo>
                    <a:pt x="1397" y="1588"/>
                  </a:lnTo>
                  <a:lnTo>
                    <a:pt x="1436" y="1558"/>
                  </a:lnTo>
                  <a:lnTo>
                    <a:pt x="1473" y="1527"/>
                  </a:lnTo>
                  <a:lnTo>
                    <a:pt x="1508" y="1493"/>
                  </a:lnTo>
                  <a:lnTo>
                    <a:pt x="1540" y="1458"/>
                  </a:lnTo>
                  <a:lnTo>
                    <a:pt x="1571" y="1420"/>
                  </a:lnTo>
                  <a:lnTo>
                    <a:pt x="1599" y="1381"/>
                  </a:lnTo>
                  <a:lnTo>
                    <a:pt x="1626" y="1340"/>
                  </a:lnTo>
                  <a:lnTo>
                    <a:pt x="1650" y="1298"/>
                  </a:lnTo>
                  <a:lnTo>
                    <a:pt x="1672" y="1254"/>
                  </a:lnTo>
                  <a:lnTo>
                    <a:pt x="1691" y="1210"/>
                  </a:lnTo>
                  <a:lnTo>
                    <a:pt x="1709" y="1165"/>
                  </a:lnTo>
                  <a:lnTo>
                    <a:pt x="1723" y="1118"/>
                  </a:lnTo>
                  <a:lnTo>
                    <a:pt x="1734" y="1072"/>
                  </a:lnTo>
                  <a:lnTo>
                    <a:pt x="1744" y="1024"/>
                  </a:lnTo>
                  <a:lnTo>
                    <a:pt x="1751" y="977"/>
                  </a:lnTo>
                  <a:lnTo>
                    <a:pt x="1755" y="928"/>
                  </a:lnTo>
                  <a:lnTo>
                    <a:pt x="1756" y="879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00" name="Line 77"/>
            <p:cNvSpPr>
              <a:spLocks noChangeShapeType="1"/>
            </p:cNvSpPr>
            <p:nvPr/>
          </p:nvSpPr>
          <p:spPr bwMode="auto">
            <a:xfrm>
              <a:off x="9031119" y="4624838"/>
              <a:ext cx="90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01" name="Line 78"/>
            <p:cNvSpPr>
              <a:spLocks noChangeShapeType="1"/>
            </p:cNvSpPr>
            <p:nvPr/>
          </p:nvSpPr>
          <p:spPr bwMode="auto">
            <a:xfrm flipV="1">
              <a:off x="9035644" y="4620312"/>
              <a:ext cx="0" cy="90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416" name="Group 415"/>
          <p:cNvGrpSpPr>
            <a:grpSpLocks noChangeAspect="1"/>
          </p:cNvGrpSpPr>
          <p:nvPr/>
        </p:nvGrpSpPr>
        <p:grpSpPr>
          <a:xfrm>
            <a:off x="571514" y="3028236"/>
            <a:ext cx="324005" cy="324000"/>
            <a:chOff x="6565234" y="5141074"/>
            <a:chExt cx="1511549" cy="1511527"/>
          </a:xfrm>
        </p:grpSpPr>
        <p:sp>
          <p:nvSpPr>
            <p:cNvPr id="409" name="Freeform 67"/>
            <p:cNvSpPr>
              <a:spLocks/>
            </p:cNvSpPr>
            <p:nvPr/>
          </p:nvSpPr>
          <p:spPr bwMode="auto">
            <a:xfrm rot="16200000">
              <a:off x="7019012" y="5591739"/>
              <a:ext cx="603992" cy="607098"/>
            </a:xfrm>
            <a:custGeom>
              <a:avLst/>
              <a:gdLst>
                <a:gd name="T0" fmla="*/ 1170 w 1171"/>
                <a:gd name="T1" fmla="*/ 545 h 1171"/>
                <a:gd name="T2" fmla="*/ 1159 w 1171"/>
                <a:gd name="T3" fmla="*/ 468 h 1171"/>
                <a:gd name="T4" fmla="*/ 1138 w 1171"/>
                <a:gd name="T5" fmla="*/ 391 h 1171"/>
                <a:gd name="T6" fmla="*/ 1108 w 1171"/>
                <a:gd name="T7" fmla="*/ 319 h 1171"/>
                <a:gd name="T8" fmla="*/ 1067 w 1171"/>
                <a:gd name="T9" fmla="*/ 251 h 1171"/>
                <a:gd name="T10" fmla="*/ 1017 w 1171"/>
                <a:gd name="T11" fmla="*/ 189 h 1171"/>
                <a:gd name="T12" fmla="*/ 960 w 1171"/>
                <a:gd name="T13" fmla="*/ 135 h 1171"/>
                <a:gd name="T14" fmla="*/ 896 w 1171"/>
                <a:gd name="T15" fmla="*/ 88 h 1171"/>
                <a:gd name="T16" fmla="*/ 826 w 1171"/>
                <a:gd name="T17" fmla="*/ 52 h 1171"/>
                <a:gd name="T18" fmla="*/ 751 w 1171"/>
                <a:gd name="T19" fmla="*/ 24 h 1171"/>
                <a:gd name="T20" fmla="*/ 674 w 1171"/>
                <a:gd name="T21" fmla="*/ 6 h 1171"/>
                <a:gd name="T22" fmla="*/ 596 w 1171"/>
                <a:gd name="T23" fmla="*/ 0 h 1171"/>
                <a:gd name="T24" fmla="*/ 517 w 1171"/>
                <a:gd name="T25" fmla="*/ 4 h 1171"/>
                <a:gd name="T26" fmla="*/ 439 w 1171"/>
                <a:gd name="T27" fmla="*/ 18 h 1171"/>
                <a:gd name="T28" fmla="*/ 364 w 1171"/>
                <a:gd name="T29" fmla="*/ 43 h 1171"/>
                <a:gd name="T30" fmla="*/ 293 w 1171"/>
                <a:gd name="T31" fmla="*/ 79 h 1171"/>
                <a:gd name="T32" fmla="*/ 227 w 1171"/>
                <a:gd name="T33" fmla="*/ 122 h 1171"/>
                <a:gd name="T34" fmla="*/ 169 w 1171"/>
                <a:gd name="T35" fmla="*/ 175 h 1171"/>
                <a:gd name="T36" fmla="*/ 117 w 1171"/>
                <a:gd name="T37" fmla="*/ 235 h 1171"/>
                <a:gd name="T38" fmla="*/ 74 w 1171"/>
                <a:gd name="T39" fmla="*/ 301 h 1171"/>
                <a:gd name="T40" fmla="*/ 40 w 1171"/>
                <a:gd name="T41" fmla="*/ 373 h 1171"/>
                <a:gd name="T42" fmla="*/ 17 w 1171"/>
                <a:gd name="T43" fmla="*/ 448 h 1171"/>
                <a:gd name="T44" fmla="*/ 4 w 1171"/>
                <a:gd name="T45" fmla="*/ 526 h 1171"/>
                <a:gd name="T46" fmla="*/ 0 w 1171"/>
                <a:gd name="T47" fmla="*/ 605 h 1171"/>
                <a:gd name="T48" fmla="*/ 9 w 1171"/>
                <a:gd name="T49" fmla="*/ 684 h 1171"/>
                <a:gd name="T50" fmla="*/ 27 w 1171"/>
                <a:gd name="T51" fmla="*/ 761 h 1171"/>
                <a:gd name="T52" fmla="*/ 55 w 1171"/>
                <a:gd name="T53" fmla="*/ 834 h 1171"/>
                <a:gd name="T54" fmla="*/ 94 w 1171"/>
                <a:gd name="T55" fmla="*/ 903 h 1171"/>
                <a:gd name="T56" fmla="*/ 142 w 1171"/>
                <a:gd name="T57" fmla="*/ 967 h 1171"/>
                <a:gd name="T58" fmla="*/ 197 w 1171"/>
                <a:gd name="T59" fmla="*/ 1023 h 1171"/>
                <a:gd name="T60" fmla="*/ 260 w 1171"/>
                <a:gd name="T61" fmla="*/ 1072 h 1171"/>
                <a:gd name="T62" fmla="*/ 328 w 1171"/>
                <a:gd name="T63" fmla="*/ 1112 h 1171"/>
                <a:gd name="T64" fmla="*/ 401 w 1171"/>
                <a:gd name="T65" fmla="*/ 1141 h 1171"/>
                <a:gd name="T66" fmla="*/ 478 w 1171"/>
                <a:gd name="T67" fmla="*/ 1161 h 1171"/>
                <a:gd name="T68" fmla="*/ 557 w 1171"/>
                <a:gd name="T69" fmla="*/ 1170 h 1171"/>
                <a:gd name="T70" fmla="*/ 636 w 1171"/>
                <a:gd name="T71" fmla="*/ 1169 h 1171"/>
                <a:gd name="T72" fmla="*/ 713 w 1171"/>
                <a:gd name="T73" fmla="*/ 1157 h 1171"/>
                <a:gd name="T74" fmla="*/ 789 w 1171"/>
                <a:gd name="T75" fmla="*/ 1134 h 1171"/>
                <a:gd name="T76" fmla="*/ 861 w 1171"/>
                <a:gd name="T77" fmla="*/ 1102 h 1171"/>
                <a:gd name="T78" fmla="*/ 928 w 1171"/>
                <a:gd name="T79" fmla="*/ 1061 h 1171"/>
                <a:gd name="T80" fmla="*/ 989 w 1171"/>
                <a:gd name="T81" fmla="*/ 1010 h 1171"/>
                <a:gd name="T82" fmla="*/ 1043 w 1171"/>
                <a:gd name="T83" fmla="*/ 952 h 1171"/>
                <a:gd name="T84" fmla="*/ 1088 w 1171"/>
                <a:gd name="T85" fmla="*/ 887 h 1171"/>
                <a:gd name="T86" fmla="*/ 1124 w 1171"/>
                <a:gd name="T87" fmla="*/ 817 h 1171"/>
                <a:gd name="T88" fmla="*/ 1150 w 1171"/>
                <a:gd name="T89" fmla="*/ 742 h 1171"/>
                <a:gd name="T90" fmla="*/ 1166 w 1171"/>
                <a:gd name="T91" fmla="*/ 664 h 1171"/>
                <a:gd name="T92" fmla="*/ 1171 w 1171"/>
                <a:gd name="T93" fmla="*/ 585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71" h="1171">
                  <a:moveTo>
                    <a:pt x="1171" y="585"/>
                  </a:moveTo>
                  <a:lnTo>
                    <a:pt x="1170" y="545"/>
                  </a:lnTo>
                  <a:lnTo>
                    <a:pt x="1166" y="507"/>
                  </a:lnTo>
                  <a:lnTo>
                    <a:pt x="1159" y="468"/>
                  </a:lnTo>
                  <a:lnTo>
                    <a:pt x="1150" y="429"/>
                  </a:lnTo>
                  <a:lnTo>
                    <a:pt x="1138" y="391"/>
                  </a:lnTo>
                  <a:lnTo>
                    <a:pt x="1124" y="354"/>
                  </a:lnTo>
                  <a:lnTo>
                    <a:pt x="1108" y="319"/>
                  </a:lnTo>
                  <a:lnTo>
                    <a:pt x="1088" y="284"/>
                  </a:lnTo>
                  <a:lnTo>
                    <a:pt x="1067" y="251"/>
                  </a:lnTo>
                  <a:lnTo>
                    <a:pt x="1043" y="219"/>
                  </a:lnTo>
                  <a:lnTo>
                    <a:pt x="1017" y="189"/>
                  </a:lnTo>
                  <a:lnTo>
                    <a:pt x="989" y="161"/>
                  </a:lnTo>
                  <a:lnTo>
                    <a:pt x="960" y="135"/>
                  </a:lnTo>
                  <a:lnTo>
                    <a:pt x="928" y="110"/>
                  </a:lnTo>
                  <a:lnTo>
                    <a:pt x="896" y="88"/>
                  </a:lnTo>
                  <a:lnTo>
                    <a:pt x="861" y="69"/>
                  </a:lnTo>
                  <a:lnTo>
                    <a:pt x="826" y="52"/>
                  </a:lnTo>
                  <a:lnTo>
                    <a:pt x="789" y="37"/>
                  </a:lnTo>
                  <a:lnTo>
                    <a:pt x="751" y="24"/>
                  </a:lnTo>
                  <a:lnTo>
                    <a:pt x="713" y="14"/>
                  </a:lnTo>
                  <a:lnTo>
                    <a:pt x="674" y="6"/>
                  </a:lnTo>
                  <a:lnTo>
                    <a:pt x="636" y="2"/>
                  </a:lnTo>
                  <a:lnTo>
                    <a:pt x="596" y="0"/>
                  </a:lnTo>
                  <a:lnTo>
                    <a:pt x="557" y="1"/>
                  </a:lnTo>
                  <a:lnTo>
                    <a:pt x="517" y="4"/>
                  </a:lnTo>
                  <a:lnTo>
                    <a:pt x="478" y="10"/>
                  </a:lnTo>
                  <a:lnTo>
                    <a:pt x="439" y="18"/>
                  </a:lnTo>
                  <a:lnTo>
                    <a:pt x="401" y="30"/>
                  </a:lnTo>
                  <a:lnTo>
                    <a:pt x="364" y="43"/>
                  </a:lnTo>
                  <a:lnTo>
                    <a:pt x="328" y="59"/>
                  </a:lnTo>
                  <a:lnTo>
                    <a:pt x="293" y="79"/>
                  </a:lnTo>
                  <a:lnTo>
                    <a:pt x="260" y="99"/>
                  </a:lnTo>
                  <a:lnTo>
                    <a:pt x="227" y="122"/>
                  </a:lnTo>
                  <a:lnTo>
                    <a:pt x="197" y="148"/>
                  </a:lnTo>
                  <a:lnTo>
                    <a:pt x="169" y="175"/>
                  </a:lnTo>
                  <a:lnTo>
                    <a:pt x="142" y="204"/>
                  </a:lnTo>
                  <a:lnTo>
                    <a:pt x="117" y="235"/>
                  </a:lnTo>
                  <a:lnTo>
                    <a:pt x="94" y="268"/>
                  </a:lnTo>
                  <a:lnTo>
                    <a:pt x="74" y="301"/>
                  </a:lnTo>
                  <a:lnTo>
                    <a:pt x="55" y="337"/>
                  </a:lnTo>
                  <a:lnTo>
                    <a:pt x="40" y="373"/>
                  </a:lnTo>
                  <a:lnTo>
                    <a:pt x="27" y="410"/>
                  </a:lnTo>
                  <a:lnTo>
                    <a:pt x="17" y="448"/>
                  </a:lnTo>
                  <a:lnTo>
                    <a:pt x="9" y="487"/>
                  </a:lnTo>
                  <a:lnTo>
                    <a:pt x="4" y="526"/>
                  </a:lnTo>
                  <a:lnTo>
                    <a:pt x="0" y="566"/>
                  </a:lnTo>
                  <a:lnTo>
                    <a:pt x="0" y="605"/>
                  </a:lnTo>
                  <a:lnTo>
                    <a:pt x="4" y="645"/>
                  </a:lnTo>
                  <a:lnTo>
                    <a:pt x="9" y="684"/>
                  </a:lnTo>
                  <a:lnTo>
                    <a:pt x="17" y="723"/>
                  </a:lnTo>
                  <a:lnTo>
                    <a:pt x="27" y="761"/>
                  </a:lnTo>
                  <a:lnTo>
                    <a:pt x="40" y="798"/>
                  </a:lnTo>
                  <a:lnTo>
                    <a:pt x="55" y="834"/>
                  </a:lnTo>
                  <a:lnTo>
                    <a:pt x="74" y="870"/>
                  </a:lnTo>
                  <a:lnTo>
                    <a:pt x="94" y="903"/>
                  </a:lnTo>
                  <a:lnTo>
                    <a:pt x="117" y="936"/>
                  </a:lnTo>
                  <a:lnTo>
                    <a:pt x="142" y="967"/>
                  </a:lnTo>
                  <a:lnTo>
                    <a:pt x="169" y="996"/>
                  </a:lnTo>
                  <a:lnTo>
                    <a:pt x="197" y="1023"/>
                  </a:lnTo>
                  <a:lnTo>
                    <a:pt x="227" y="1049"/>
                  </a:lnTo>
                  <a:lnTo>
                    <a:pt x="260" y="1072"/>
                  </a:lnTo>
                  <a:lnTo>
                    <a:pt x="293" y="1092"/>
                  </a:lnTo>
                  <a:lnTo>
                    <a:pt x="328" y="1112"/>
                  </a:lnTo>
                  <a:lnTo>
                    <a:pt x="364" y="1128"/>
                  </a:lnTo>
                  <a:lnTo>
                    <a:pt x="401" y="1141"/>
                  </a:lnTo>
                  <a:lnTo>
                    <a:pt x="439" y="1153"/>
                  </a:lnTo>
                  <a:lnTo>
                    <a:pt x="478" y="1161"/>
                  </a:lnTo>
                  <a:lnTo>
                    <a:pt x="517" y="1167"/>
                  </a:lnTo>
                  <a:lnTo>
                    <a:pt x="557" y="1170"/>
                  </a:lnTo>
                  <a:lnTo>
                    <a:pt x="596" y="1171"/>
                  </a:lnTo>
                  <a:lnTo>
                    <a:pt x="636" y="1169"/>
                  </a:lnTo>
                  <a:lnTo>
                    <a:pt x="674" y="1165"/>
                  </a:lnTo>
                  <a:lnTo>
                    <a:pt x="713" y="1157"/>
                  </a:lnTo>
                  <a:lnTo>
                    <a:pt x="751" y="1147"/>
                  </a:lnTo>
                  <a:lnTo>
                    <a:pt x="789" y="1134"/>
                  </a:lnTo>
                  <a:lnTo>
                    <a:pt x="826" y="1119"/>
                  </a:lnTo>
                  <a:lnTo>
                    <a:pt x="861" y="1102"/>
                  </a:lnTo>
                  <a:lnTo>
                    <a:pt x="896" y="1083"/>
                  </a:lnTo>
                  <a:lnTo>
                    <a:pt x="928" y="1061"/>
                  </a:lnTo>
                  <a:lnTo>
                    <a:pt x="960" y="1036"/>
                  </a:lnTo>
                  <a:lnTo>
                    <a:pt x="989" y="1010"/>
                  </a:lnTo>
                  <a:lnTo>
                    <a:pt x="1017" y="982"/>
                  </a:lnTo>
                  <a:lnTo>
                    <a:pt x="1043" y="952"/>
                  </a:lnTo>
                  <a:lnTo>
                    <a:pt x="1067" y="920"/>
                  </a:lnTo>
                  <a:lnTo>
                    <a:pt x="1088" y="887"/>
                  </a:lnTo>
                  <a:lnTo>
                    <a:pt x="1108" y="852"/>
                  </a:lnTo>
                  <a:lnTo>
                    <a:pt x="1124" y="817"/>
                  </a:lnTo>
                  <a:lnTo>
                    <a:pt x="1138" y="780"/>
                  </a:lnTo>
                  <a:lnTo>
                    <a:pt x="1150" y="742"/>
                  </a:lnTo>
                  <a:lnTo>
                    <a:pt x="1159" y="703"/>
                  </a:lnTo>
                  <a:lnTo>
                    <a:pt x="1166" y="664"/>
                  </a:lnTo>
                  <a:lnTo>
                    <a:pt x="1170" y="625"/>
                  </a:lnTo>
                  <a:lnTo>
                    <a:pt x="1171" y="58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10" name="Freeform 68"/>
            <p:cNvSpPr>
              <a:spLocks/>
            </p:cNvSpPr>
            <p:nvPr/>
          </p:nvSpPr>
          <p:spPr bwMode="auto">
            <a:xfrm rot="16200000">
              <a:off x="6565245" y="5141063"/>
              <a:ext cx="1511527" cy="1511549"/>
            </a:xfrm>
            <a:custGeom>
              <a:avLst/>
              <a:gdLst>
                <a:gd name="T0" fmla="*/ 2924 w 2930"/>
                <a:gd name="T1" fmla="*/ 1340 h 2931"/>
                <a:gd name="T2" fmla="*/ 2896 w 2930"/>
                <a:gd name="T3" fmla="*/ 1154 h 2931"/>
                <a:gd name="T4" fmla="*/ 2844 w 2930"/>
                <a:gd name="T5" fmla="*/ 974 h 2931"/>
                <a:gd name="T6" fmla="*/ 2771 w 2930"/>
                <a:gd name="T7" fmla="*/ 802 h 2931"/>
                <a:gd name="T8" fmla="*/ 2675 w 2930"/>
                <a:gd name="T9" fmla="*/ 640 h 2931"/>
                <a:gd name="T10" fmla="*/ 2560 w 2930"/>
                <a:gd name="T11" fmla="*/ 492 h 2931"/>
                <a:gd name="T12" fmla="*/ 2426 w 2930"/>
                <a:gd name="T13" fmla="*/ 360 h 2931"/>
                <a:gd name="T14" fmla="*/ 2277 w 2930"/>
                <a:gd name="T15" fmla="*/ 247 h 2931"/>
                <a:gd name="T16" fmla="*/ 2114 w 2930"/>
                <a:gd name="T17" fmla="*/ 153 h 2931"/>
                <a:gd name="T18" fmla="*/ 1941 w 2930"/>
                <a:gd name="T19" fmla="*/ 80 h 2931"/>
                <a:gd name="T20" fmla="*/ 1760 w 2930"/>
                <a:gd name="T21" fmla="*/ 31 h 2931"/>
                <a:gd name="T22" fmla="*/ 1574 w 2930"/>
                <a:gd name="T23" fmla="*/ 5 h 2931"/>
                <a:gd name="T24" fmla="*/ 1387 w 2930"/>
                <a:gd name="T25" fmla="*/ 2 h 2931"/>
                <a:gd name="T26" fmla="*/ 1200 w 2930"/>
                <a:gd name="T27" fmla="*/ 24 h 2931"/>
                <a:gd name="T28" fmla="*/ 1018 w 2930"/>
                <a:gd name="T29" fmla="*/ 71 h 2931"/>
                <a:gd name="T30" fmla="*/ 844 w 2930"/>
                <a:gd name="T31" fmla="*/ 139 h 2931"/>
                <a:gd name="T32" fmla="*/ 678 w 2930"/>
                <a:gd name="T33" fmla="*/ 229 h 2931"/>
                <a:gd name="T34" fmla="*/ 527 w 2930"/>
                <a:gd name="T35" fmla="*/ 340 h 2931"/>
                <a:gd name="T36" fmla="*/ 391 w 2930"/>
                <a:gd name="T37" fmla="*/ 469 h 2931"/>
                <a:gd name="T38" fmla="*/ 272 w 2930"/>
                <a:gd name="T39" fmla="*/ 614 h 2931"/>
                <a:gd name="T40" fmla="*/ 174 w 2930"/>
                <a:gd name="T41" fmla="*/ 774 h 2931"/>
                <a:gd name="T42" fmla="*/ 96 w 2930"/>
                <a:gd name="T43" fmla="*/ 945 h 2931"/>
                <a:gd name="T44" fmla="*/ 40 w 2930"/>
                <a:gd name="T45" fmla="*/ 1124 h 2931"/>
                <a:gd name="T46" fmla="*/ 9 w 2930"/>
                <a:gd name="T47" fmla="*/ 1309 h 2931"/>
                <a:gd name="T48" fmla="*/ 0 w 2930"/>
                <a:gd name="T49" fmla="*/ 1497 h 2931"/>
                <a:gd name="T50" fmla="*/ 16 w 2930"/>
                <a:gd name="T51" fmla="*/ 1684 h 2931"/>
                <a:gd name="T52" fmla="*/ 56 w 2930"/>
                <a:gd name="T53" fmla="*/ 1867 h 2931"/>
                <a:gd name="T54" fmla="*/ 119 w 2930"/>
                <a:gd name="T55" fmla="*/ 2045 h 2931"/>
                <a:gd name="T56" fmla="*/ 204 w 2930"/>
                <a:gd name="T57" fmla="*/ 2212 h 2931"/>
                <a:gd name="T58" fmla="*/ 310 w 2930"/>
                <a:gd name="T59" fmla="*/ 2367 h 2931"/>
                <a:gd name="T60" fmla="*/ 434 w 2930"/>
                <a:gd name="T61" fmla="*/ 2507 h 2931"/>
                <a:gd name="T62" fmla="*/ 576 w 2930"/>
                <a:gd name="T63" fmla="*/ 2630 h 2931"/>
                <a:gd name="T64" fmla="*/ 732 w 2930"/>
                <a:gd name="T65" fmla="*/ 2734 h 2931"/>
                <a:gd name="T66" fmla="*/ 901 w 2930"/>
                <a:gd name="T67" fmla="*/ 2817 h 2931"/>
                <a:gd name="T68" fmla="*/ 1078 w 2930"/>
                <a:gd name="T69" fmla="*/ 2879 h 2931"/>
                <a:gd name="T70" fmla="*/ 1262 w 2930"/>
                <a:gd name="T71" fmla="*/ 2917 h 2931"/>
                <a:gd name="T72" fmla="*/ 1450 w 2930"/>
                <a:gd name="T73" fmla="*/ 2931 h 2931"/>
                <a:gd name="T74" fmla="*/ 1637 w 2930"/>
                <a:gd name="T75" fmla="*/ 2921 h 2931"/>
                <a:gd name="T76" fmla="*/ 1821 w 2930"/>
                <a:gd name="T77" fmla="*/ 2886 h 2931"/>
                <a:gd name="T78" fmla="*/ 2000 w 2930"/>
                <a:gd name="T79" fmla="*/ 2829 h 2931"/>
                <a:gd name="T80" fmla="*/ 2170 w 2930"/>
                <a:gd name="T81" fmla="*/ 2750 h 2931"/>
                <a:gd name="T82" fmla="*/ 2328 w 2930"/>
                <a:gd name="T83" fmla="*/ 2649 h 2931"/>
                <a:gd name="T84" fmla="*/ 2473 w 2930"/>
                <a:gd name="T85" fmla="*/ 2529 h 2931"/>
                <a:gd name="T86" fmla="*/ 2600 w 2930"/>
                <a:gd name="T87" fmla="*/ 2391 h 2931"/>
                <a:gd name="T88" fmla="*/ 2709 w 2930"/>
                <a:gd name="T89" fmla="*/ 2238 h 2931"/>
                <a:gd name="T90" fmla="*/ 2798 w 2930"/>
                <a:gd name="T91" fmla="*/ 2073 h 2931"/>
                <a:gd name="T92" fmla="*/ 2865 w 2930"/>
                <a:gd name="T93" fmla="*/ 1898 h 2931"/>
                <a:gd name="T94" fmla="*/ 2908 w 2930"/>
                <a:gd name="T95" fmla="*/ 1715 h 2931"/>
                <a:gd name="T96" fmla="*/ 2929 w 2930"/>
                <a:gd name="T97" fmla="*/ 1528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30" h="2931">
                  <a:moveTo>
                    <a:pt x="2930" y="1465"/>
                  </a:moveTo>
                  <a:lnTo>
                    <a:pt x="2929" y="1403"/>
                  </a:lnTo>
                  <a:lnTo>
                    <a:pt x="2924" y="1340"/>
                  </a:lnTo>
                  <a:lnTo>
                    <a:pt x="2918" y="1279"/>
                  </a:lnTo>
                  <a:lnTo>
                    <a:pt x="2908" y="1216"/>
                  </a:lnTo>
                  <a:lnTo>
                    <a:pt x="2896" y="1154"/>
                  </a:lnTo>
                  <a:lnTo>
                    <a:pt x="2882" y="1094"/>
                  </a:lnTo>
                  <a:lnTo>
                    <a:pt x="2865" y="1033"/>
                  </a:lnTo>
                  <a:lnTo>
                    <a:pt x="2844" y="974"/>
                  </a:lnTo>
                  <a:lnTo>
                    <a:pt x="2823" y="915"/>
                  </a:lnTo>
                  <a:lnTo>
                    <a:pt x="2798" y="858"/>
                  </a:lnTo>
                  <a:lnTo>
                    <a:pt x="2771" y="802"/>
                  </a:lnTo>
                  <a:lnTo>
                    <a:pt x="2742" y="747"/>
                  </a:lnTo>
                  <a:lnTo>
                    <a:pt x="2709" y="693"/>
                  </a:lnTo>
                  <a:lnTo>
                    <a:pt x="2675" y="640"/>
                  </a:lnTo>
                  <a:lnTo>
                    <a:pt x="2639" y="589"/>
                  </a:lnTo>
                  <a:lnTo>
                    <a:pt x="2600" y="539"/>
                  </a:lnTo>
                  <a:lnTo>
                    <a:pt x="2560" y="492"/>
                  </a:lnTo>
                  <a:lnTo>
                    <a:pt x="2517" y="447"/>
                  </a:lnTo>
                  <a:lnTo>
                    <a:pt x="2473" y="402"/>
                  </a:lnTo>
                  <a:lnTo>
                    <a:pt x="2426" y="360"/>
                  </a:lnTo>
                  <a:lnTo>
                    <a:pt x="2378" y="320"/>
                  </a:lnTo>
                  <a:lnTo>
                    <a:pt x="2328" y="282"/>
                  </a:lnTo>
                  <a:lnTo>
                    <a:pt x="2277" y="247"/>
                  </a:lnTo>
                  <a:lnTo>
                    <a:pt x="2224" y="212"/>
                  </a:lnTo>
                  <a:lnTo>
                    <a:pt x="2170" y="181"/>
                  </a:lnTo>
                  <a:lnTo>
                    <a:pt x="2114" y="153"/>
                  </a:lnTo>
                  <a:lnTo>
                    <a:pt x="2058" y="126"/>
                  </a:lnTo>
                  <a:lnTo>
                    <a:pt x="2000" y="102"/>
                  </a:lnTo>
                  <a:lnTo>
                    <a:pt x="1941" y="80"/>
                  </a:lnTo>
                  <a:lnTo>
                    <a:pt x="1882" y="61"/>
                  </a:lnTo>
                  <a:lnTo>
                    <a:pt x="1821" y="45"/>
                  </a:lnTo>
                  <a:lnTo>
                    <a:pt x="1760" y="31"/>
                  </a:lnTo>
                  <a:lnTo>
                    <a:pt x="1698" y="19"/>
                  </a:lnTo>
                  <a:lnTo>
                    <a:pt x="1637" y="10"/>
                  </a:lnTo>
                  <a:lnTo>
                    <a:pt x="1574" y="5"/>
                  </a:lnTo>
                  <a:lnTo>
                    <a:pt x="1511" y="1"/>
                  </a:lnTo>
                  <a:lnTo>
                    <a:pt x="1450" y="0"/>
                  </a:lnTo>
                  <a:lnTo>
                    <a:pt x="1387" y="2"/>
                  </a:lnTo>
                  <a:lnTo>
                    <a:pt x="1324" y="7"/>
                  </a:lnTo>
                  <a:lnTo>
                    <a:pt x="1262" y="14"/>
                  </a:lnTo>
                  <a:lnTo>
                    <a:pt x="1200" y="24"/>
                  </a:lnTo>
                  <a:lnTo>
                    <a:pt x="1139" y="37"/>
                  </a:lnTo>
                  <a:lnTo>
                    <a:pt x="1078" y="52"/>
                  </a:lnTo>
                  <a:lnTo>
                    <a:pt x="1018" y="71"/>
                  </a:lnTo>
                  <a:lnTo>
                    <a:pt x="959" y="90"/>
                  </a:lnTo>
                  <a:lnTo>
                    <a:pt x="901" y="114"/>
                  </a:lnTo>
                  <a:lnTo>
                    <a:pt x="844" y="139"/>
                  </a:lnTo>
                  <a:lnTo>
                    <a:pt x="788" y="167"/>
                  </a:lnTo>
                  <a:lnTo>
                    <a:pt x="732" y="197"/>
                  </a:lnTo>
                  <a:lnTo>
                    <a:pt x="678" y="229"/>
                  </a:lnTo>
                  <a:lnTo>
                    <a:pt x="627" y="264"/>
                  </a:lnTo>
                  <a:lnTo>
                    <a:pt x="576" y="301"/>
                  </a:lnTo>
                  <a:lnTo>
                    <a:pt x="527" y="340"/>
                  </a:lnTo>
                  <a:lnTo>
                    <a:pt x="480" y="381"/>
                  </a:lnTo>
                  <a:lnTo>
                    <a:pt x="434" y="424"/>
                  </a:lnTo>
                  <a:lnTo>
                    <a:pt x="391" y="469"/>
                  </a:lnTo>
                  <a:lnTo>
                    <a:pt x="349" y="516"/>
                  </a:lnTo>
                  <a:lnTo>
                    <a:pt x="310" y="564"/>
                  </a:lnTo>
                  <a:lnTo>
                    <a:pt x="272" y="614"/>
                  </a:lnTo>
                  <a:lnTo>
                    <a:pt x="238" y="666"/>
                  </a:lnTo>
                  <a:lnTo>
                    <a:pt x="204" y="719"/>
                  </a:lnTo>
                  <a:lnTo>
                    <a:pt x="174" y="774"/>
                  </a:lnTo>
                  <a:lnTo>
                    <a:pt x="145" y="830"/>
                  </a:lnTo>
                  <a:lnTo>
                    <a:pt x="119" y="886"/>
                  </a:lnTo>
                  <a:lnTo>
                    <a:pt x="96" y="945"/>
                  </a:lnTo>
                  <a:lnTo>
                    <a:pt x="75" y="1004"/>
                  </a:lnTo>
                  <a:lnTo>
                    <a:pt x="56" y="1064"/>
                  </a:lnTo>
                  <a:lnTo>
                    <a:pt x="40" y="1124"/>
                  </a:lnTo>
                  <a:lnTo>
                    <a:pt x="27" y="1186"/>
                  </a:lnTo>
                  <a:lnTo>
                    <a:pt x="16" y="1247"/>
                  </a:lnTo>
                  <a:lnTo>
                    <a:pt x="9" y="1309"/>
                  </a:lnTo>
                  <a:lnTo>
                    <a:pt x="3" y="1371"/>
                  </a:lnTo>
                  <a:lnTo>
                    <a:pt x="0" y="1434"/>
                  </a:lnTo>
                  <a:lnTo>
                    <a:pt x="0" y="1497"/>
                  </a:lnTo>
                  <a:lnTo>
                    <a:pt x="3" y="1559"/>
                  </a:lnTo>
                  <a:lnTo>
                    <a:pt x="9" y="1622"/>
                  </a:lnTo>
                  <a:lnTo>
                    <a:pt x="16" y="1684"/>
                  </a:lnTo>
                  <a:lnTo>
                    <a:pt x="27" y="1745"/>
                  </a:lnTo>
                  <a:lnTo>
                    <a:pt x="40" y="1807"/>
                  </a:lnTo>
                  <a:lnTo>
                    <a:pt x="56" y="1867"/>
                  </a:lnTo>
                  <a:lnTo>
                    <a:pt x="75" y="1927"/>
                  </a:lnTo>
                  <a:lnTo>
                    <a:pt x="96" y="1986"/>
                  </a:lnTo>
                  <a:lnTo>
                    <a:pt x="119" y="2045"/>
                  </a:lnTo>
                  <a:lnTo>
                    <a:pt x="145" y="2101"/>
                  </a:lnTo>
                  <a:lnTo>
                    <a:pt x="174" y="2157"/>
                  </a:lnTo>
                  <a:lnTo>
                    <a:pt x="204" y="2212"/>
                  </a:lnTo>
                  <a:lnTo>
                    <a:pt x="238" y="2265"/>
                  </a:lnTo>
                  <a:lnTo>
                    <a:pt x="272" y="2317"/>
                  </a:lnTo>
                  <a:lnTo>
                    <a:pt x="310" y="2367"/>
                  </a:lnTo>
                  <a:lnTo>
                    <a:pt x="349" y="2415"/>
                  </a:lnTo>
                  <a:lnTo>
                    <a:pt x="391" y="2462"/>
                  </a:lnTo>
                  <a:lnTo>
                    <a:pt x="434" y="2507"/>
                  </a:lnTo>
                  <a:lnTo>
                    <a:pt x="480" y="2550"/>
                  </a:lnTo>
                  <a:lnTo>
                    <a:pt x="527" y="2591"/>
                  </a:lnTo>
                  <a:lnTo>
                    <a:pt x="576" y="2630"/>
                  </a:lnTo>
                  <a:lnTo>
                    <a:pt x="627" y="2667"/>
                  </a:lnTo>
                  <a:lnTo>
                    <a:pt x="678" y="2702"/>
                  </a:lnTo>
                  <a:lnTo>
                    <a:pt x="732" y="2734"/>
                  </a:lnTo>
                  <a:lnTo>
                    <a:pt x="788" y="2764"/>
                  </a:lnTo>
                  <a:lnTo>
                    <a:pt x="844" y="2792"/>
                  </a:lnTo>
                  <a:lnTo>
                    <a:pt x="901" y="2817"/>
                  </a:lnTo>
                  <a:lnTo>
                    <a:pt x="959" y="2841"/>
                  </a:lnTo>
                  <a:lnTo>
                    <a:pt x="1018" y="2860"/>
                  </a:lnTo>
                  <a:lnTo>
                    <a:pt x="1078" y="2879"/>
                  </a:lnTo>
                  <a:lnTo>
                    <a:pt x="1139" y="2894"/>
                  </a:lnTo>
                  <a:lnTo>
                    <a:pt x="1200" y="2907"/>
                  </a:lnTo>
                  <a:lnTo>
                    <a:pt x="1262" y="2917"/>
                  </a:lnTo>
                  <a:lnTo>
                    <a:pt x="1324" y="2924"/>
                  </a:lnTo>
                  <a:lnTo>
                    <a:pt x="1387" y="2928"/>
                  </a:lnTo>
                  <a:lnTo>
                    <a:pt x="1450" y="2931"/>
                  </a:lnTo>
                  <a:lnTo>
                    <a:pt x="1511" y="2930"/>
                  </a:lnTo>
                  <a:lnTo>
                    <a:pt x="1574" y="2926"/>
                  </a:lnTo>
                  <a:lnTo>
                    <a:pt x="1637" y="2921"/>
                  </a:lnTo>
                  <a:lnTo>
                    <a:pt x="1698" y="2912"/>
                  </a:lnTo>
                  <a:lnTo>
                    <a:pt x="1760" y="2900"/>
                  </a:lnTo>
                  <a:lnTo>
                    <a:pt x="1821" y="2886"/>
                  </a:lnTo>
                  <a:lnTo>
                    <a:pt x="1882" y="2870"/>
                  </a:lnTo>
                  <a:lnTo>
                    <a:pt x="1941" y="2851"/>
                  </a:lnTo>
                  <a:lnTo>
                    <a:pt x="2000" y="2829"/>
                  </a:lnTo>
                  <a:lnTo>
                    <a:pt x="2058" y="2805"/>
                  </a:lnTo>
                  <a:lnTo>
                    <a:pt x="2114" y="2778"/>
                  </a:lnTo>
                  <a:lnTo>
                    <a:pt x="2170" y="2750"/>
                  </a:lnTo>
                  <a:lnTo>
                    <a:pt x="2224" y="2719"/>
                  </a:lnTo>
                  <a:lnTo>
                    <a:pt x="2277" y="2684"/>
                  </a:lnTo>
                  <a:lnTo>
                    <a:pt x="2328" y="2649"/>
                  </a:lnTo>
                  <a:lnTo>
                    <a:pt x="2378" y="2611"/>
                  </a:lnTo>
                  <a:lnTo>
                    <a:pt x="2426" y="2571"/>
                  </a:lnTo>
                  <a:lnTo>
                    <a:pt x="2473" y="2529"/>
                  </a:lnTo>
                  <a:lnTo>
                    <a:pt x="2517" y="2484"/>
                  </a:lnTo>
                  <a:lnTo>
                    <a:pt x="2560" y="2439"/>
                  </a:lnTo>
                  <a:lnTo>
                    <a:pt x="2600" y="2391"/>
                  </a:lnTo>
                  <a:lnTo>
                    <a:pt x="2639" y="2342"/>
                  </a:lnTo>
                  <a:lnTo>
                    <a:pt x="2675" y="2291"/>
                  </a:lnTo>
                  <a:lnTo>
                    <a:pt x="2709" y="2238"/>
                  </a:lnTo>
                  <a:lnTo>
                    <a:pt x="2742" y="2184"/>
                  </a:lnTo>
                  <a:lnTo>
                    <a:pt x="2771" y="2129"/>
                  </a:lnTo>
                  <a:lnTo>
                    <a:pt x="2798" y="2073"/>
                  </a:lnTo>
                  <a:lnTo>
                    <a:pt x="2823" y="2015"/>
                  </a:lnTo>
                  <a:lnTo>
                    <a:pt x="2844" y="1957"/>
                  </a:lnTo>
                  <a:lnTo>
                    <a:pt x="2865" y="1898"/>
                  </a:lnTo>
                  <a:lnTo>
                    <a:pt x="2882" y="1837"/>
                  </a:lnTo>
                  <a:lnTo>
                    <a:pt x="2896" y="1777"/>
                  </a:lnTo>
                  <a:lnTo>
                    <a:pt x="2908" y="1715"/>
                  </a:lnTo>
                  <a:lnTo>
                    <a:pt x="2918" y="1652"/>
                  </a:lnTo>
                  <a:lnTo>
                    <a:pt x="2924" y="1591"/>
                  </a:lnTo>
                  <a:lnTo>
                    <a:pt x="2929" y="1528"/>
                  </a:lnTo>
                  <a:lnTo>
                    <a:pt x="2930" y="146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11" name="Line 71"/>
            <p:cNvSpPr>
              <a:spLocks noChangeShapeType="1"/>
            </p:cNvSpPr>
            <p:nvPr/>
          </p:nvSpPr>
          <p:spPr bwMode="auto">
            <a:xfrm rot="16200000">
              <a:off x="7321007" y="6045505"/>
              <a:ext cx="0" cy="9106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12" name="Line 72"/>
            <p:cNvSpPr>
              <a:spLocks noChangeShapeType="1"/>
            </p:cNvSpPr>
            <p:nvPr/>
          </p:nvSpPr>
          <p:spPr bwMode="auto">
            <a:xfrm rot="16200000">
              <a:off x="7321007" y="4837523"/>
              <a:ext cx="0" cy="9106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13" name="Freeform 73"/>
            <p:cNvSpPr>
              <a:spLocks/>
            </p:cNvSpPr>
            <p:nvPr/>
          </p:nvSpPr>
          <p:spPr bwMode="auto">
            <a:xfrm rot="16200000">
              <a:off x="6867238" y="5439964"/>
              <a:ext cx="907536" cy="910646"/>
            </a:xfrm>
            <a:custGeom>
              <a:avLst/>
              <a:gdLst>
                <a:gd name="T0" fmla="*/ 1755 w 1756"/>
                <a:gd name="T1" fmla="*/ 831 h 1759"/>
                <a:gd name="T2" fmla="*/ 1744 w 1756"/>
                <a:gd name="T3" fmla="*/ 735 h 1759"/>
                <a:gd name="T4" fmla="*/ 1723 w 1756"/>
                <a:gd name="T5" fmla="*/ 641 h 1759"/>
                <a:gd name="T6" fmla="*/ 1691 w 1756"/>
                <a:gd name="T7" fmla="*/ 549 h 1759"/>
                <a:gd name="T8" fmla="*/ 1650 w 1756"/>
                <a:gd name="T9" fmla="*/ 461 h 1759"/>
                <a:gd name="T10" fmla="*/ 1599 w 1756"/>
                <a:gd name="T11" fmla="*/ 378 h 1759"/>
                <a:gd name="T12" fmla="*/ 1540 w 1756"/>
                <a:gd name="T13" fmla="*/ 301 h 1759"/>
                <a:gd name="T14" fmla="*/ 1473 w 1756"/>
                <a:gd name="T15" fmla="*/ 232 h 1759"/>
                <a:gd name="T16" fmla="*/ 1397 w 1756"/>
                <a:gd name="T17" fmla="*/ 171 h 1759"/>
                <a:gd name="T18" fmla="*/ 1317 w 1756"/>
                <a:gd name="T19" fmla="*/ 118 h 1759"/>
                <a:gd name="T20" fmla="*/ 1231 w 1756"/>
                <a:gd name="T21" fmla="*/ 74 h 1759"/>
                <a:gd name="T22" fmla="*/ 1140 w 1756"/>
                <a:gd name="T23" fmla="*/ 40 h 1759"/>
                <a:gd name="T24" fmla="*/ 1046 w 1756"/>
                <a:gd name="T25" fmla="*/ 16 h 1759"/>
                <a:gd name="T26" fmla="*/ 950 w 1756"/>
                <a:gd name="T27" fmla="*/ 3 h 1759"/>
                <a:gd name="T28" fmla="*/ 854 w 1756"/>
                <a:gd name="T29" fmla="*/ 0 h 1759"/>
                <a:gd name="T30" fmla="*/ 757 w 1756"/>
                <a:gd name="T31" fmla="*/ 9 h 1759"/>
                <a:gd name="T32" fmla="*/ 662 w 1756"/>
                <a:gd name="T33" fmla="*/ 27 h 1759"/>
                <a:gd name="T34" fmla="*/ 570 w 1756"/>
                <a:gd name="T35" fmla="*/ 56 h 1759"/>
                <a:gd name="T36" fmla="*/ 481 w 1756"/>
                <a:gd name="T37" fmla="*/ 95 h 1759"/>
                <a:gd name="T38" fmla="*/ 397 w 1756"/>
                <a:gd name="T39" fmla="*/ 144 h 1759"/>
                <a:gd name="T40" fmla="*/ 319 w 1756"/>
                <a:gd name="T41" fmla="*/ 201 h 1759"/>
                <a:gd name="T42" fmla="*/ 248 w 1756"/>
                <a:gd name="T43" fmla="*/ 266 h 1759"/>
                <a:gd name="T44" fmla="*/ 184 w 1756"/>
                <a:gd name="T45" fmla="*/ 339 h 1759"/>
                <a:gd name="T46" fmla="*/ 129 w 1756"/>
                <a:gd name="T47" fmla="*/ 419 h 1759"/>
                <a:gd name="T48" fmla="*/ 84 w 1756"/>
                <a:gd name="T49" fmla="*/ 505 h 1759"/>
                <a:gd name="T50" fmla="*/ 47 w 1756"/>
                <a:gd name="T51" fmla="*/ 594 h 1759"/>
                <a:gd name="T52" fmla="*/ 21 w 1756"/>
                <a:gd name="T53" fmla="*/ 687 h 1759"/>
                <a:gd name="T54" fmla="*/ 5 w 1756"/>
                <a:gd name="T55" fmla="*/ 782 h 1759"/>
                <a:gd name="T56" fmla="*/ 0 w 1756"/>
                <a:gd name="T57" fmla="*/ 879 h 1759"/>
                <a:gd name="T58" fmla="*/ 5 w 1756"/>
                <a:gd name="T59" fmla="*/ 977 h 1759"/>
                <a:gd name="T60" fmla="*/ 21 w 1756"/>
                <a:gd name="T61" fmla="*/ 1072 h 1759"/>
                <a:gd name="T62" fmla="*/ 47 w 1756"/>
                <a:gd name="T63" fmla="*/ 1165 h 1759"/>
                <a:gd name="T64" fmla="*/ 84 w 1756"/>
                <a:gd name="T65" fmla="*/ 1254 h 1759"/>
                <a:gd name="T66" fmla="*/ 129 w 1756"/>
                <a:gd name="T67" fmla="*/ 1340 h 1759"/>
                <a:gd name="T68" fmla="*/ 184 w 1756"/>
                <a:gd name="T69" fmla="*/ 1420 h 1759"/>
                <a:gd name="T70" fmla="*/ 248 w 1756"/>
                <a:gd name="T71" fmla="*/ 1493 h 1759"/>
                <a:gd name="T72" fmla="*/ 319 w 1756"/>
                <a:gd name="T73" fmla="*/ 1558 h 1759"/>
                <a:gd name="T74" fmla="*/ 397 w 1756"/>
                <a:gd name="T75" fmla="*/ 1615 h 1759"/>
                <a:gd name="T76" fmla="*/ 481 w 1756"/>
                <a:gd name="T77" fmla="*/ 1664 h 1759"/>
                <a:gd name="T78" fmla="*/ 570 w 1756"/>
                <a:gd name="T79" fmla="*/ 1703 h 1759"/>
                <a:gd name="T80" fmla="*/ 662 w 1756"/>
                <a:gd name="T81" fmla="*/ 1732 h 1759"/>
                <a:gd name="T82" fmla="*/ 757 w 1756"/>
                <a:gd name="T83" fmla="*/ 1750 h 1759"/>
                <a:gd name="T84" fmla="*/ 854 w 1756"/>
                <a:gd name="T85" fmla="*/ 1759 h 1759"/>
                <a:gd name="T86" fmla="*/ 950 w 1756"/>
                <a:gd name="T87" fmla="*/ 1756 h 1759"/>
                <a:gd name="T88" fmla="*/ 1046 w 1756"/>
                <a:gd name="T89" fmla="*/ 1743 h 1759"/>
                <a:gd name="T90" fmla="*/ 1140 w 1756"/>
                <a:gd name="T91" fmla="*/ 1719 h 1759"/>
                <a:gd name="T92" fmla="*/ 1231 w 1756"/>
                <a:gd name="T93" fmla="*/ 1684 h 1759"/>
                <a:gd name="T94" fmla="*/ 1317 w 1756"/>
                <a:gd name="T95" fmla="*/ 1641 h 1759"/>
                <a:gd name="T96" fmla="*/ 1397 w 1756"/>
                <a:gd name="T97" fmla="*/ 1588 h 1759"/>
                <a:gd name="T98" fmla="*/ 1473 w 1756"/>
                <a:gd name="T99" fmla="*/ 1527 h 1759"/>
                <a:gd name="T100" fmla="*/ 1540 w 1756"/>
                <a:gd name="T101" fmla="*/ 1458 h 1759"/>
                <a:gd name="T102" fmla="*/ 1599 w 1756"/>
                <a:gd name="T103" fmla="*/ 1381 h 1759"/>
                <a:gd name="T104" fmla="*/ 1650 w 1756"/>
                <a:gd name="T105" fmla="*/ 1298 h 1759"/>
                <a:gd name="T106" fmla="*/ 1691 w 1756"/>
                <a:gd name="T107" fmla="*/ 1210 h 1759"/>
                <a:gd name="T108" fmla="*/ 1723 w 1756"/>
                <a:gd name="T109" fmla="*/ 1118 h 1759"/>
                <a:gd name="T110" fmla="*/ 1744 w 1756"/>
                <a:gd name="T111" fmla="*/ 1024 h 1759"/>
                <a:gd name="T112" fmla="*/ 1755 w 1756"/>
                <a:gd name="T113" fmla="*/ 928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56" h="1759">
                  <a:moveTo>
                    <a:pt x="1756" y="879"/>
                  </a:moveTo>
                  <a:lnTo>
                    <a:pt x="1755" y="831"/>
                  </a:lnTo>
                  <a:lnTo>
                    <a:pt x="1751" y="782"/>
                  </a:lnTo>
                  <a:lnTo>
                    <a:pt x="1744" y="735"/>
                  </a:lnTo>
                  <a:lnTo>
                    <a:pt x="1734" y="687"/>
                  </a:lnTo>
                  <a:lnTo>
                    <a:pt x="1723" y="641"/>
                  </a:lnTo>
                  <a:lnTo>
                    <a:pt x="1709" y="594"/>
                  </a:lnTo>
                  <a:lnTo>
                    <a:pt x="1691" y="549"/>
                  </a:lnTo>
                  <a:lnTo>
                    <a:pt x="1672" y="505"/>
                  </a:lnTo>
                  <a:lnTo>
                    <a:pt x="1650" y="461"/>
                  </a:lnTo>
                  <a:lnTo>
                    <a:pt x="1626" y="419"/>
                  </a:lnTo>
                  <a:lnTo>
                    <a:pt x="1599" y="378"/>
                  </a:lnTo>
                  <a:lnTo>
                    <a:pt x="1571" y="339"/>
                  </a:lnTo>
                  <a:lnTo>
                    <a:pt x="1540" y="301"/>
                  </a:lnTo>
                  <a:lnTo>
                    <a:pt x="1508" y="266"/>
                  </a:lnTo>
                  <a:lnTo>
                    <a:pt x="1473" y="232"/>
                  </a:lnTo>
                  <a:lnTo>
                    <a:pt x="1436" y="201"/>
                  </a:lnTo>
                  <a:lnTo>
                    <a:pt x="1397" y="171"/>
                  </a:lnTo>
                  <a:lnTo>
                    <a:pt x="1359" y="144"/>
                  </a:lnTo>
                  <a:lnTo>
                    <a:pt x="1317" y="118"/>
                  </a:lnTo>
                  <a:lnTo>
                    <a:pt x="1274" y="95"/>
                  </a:lnTo>
                  <a:lnTo>
                    <a:pt x="1231" y="74"/>
                  </a:lnTo>
                  <a:lnTo>
                    <a:pt x="1186" y="56"/>
                  </a:lnTo>
                  <a:lnTo>
                    <a:pt x="1140" y="40"/>
                  </a:lnTo>
                  <a:lnTo>
                    <a:pt x="1094" y="27"/>
                  </a:lnTo>
                  <a:lnTo>
                    <a:pt x="1046" y="16"/>
                  </a:lnTo>
                  <a:lnTo>
                    <a:pt x="999" y="9"/>
                  </a:lnTo>
                  <a:lnTo>
                    <a:pt x="950" y="3"/>
                  </a:lnTo>
                  <a:lnTo>
                    <a:pt x="902" y="0"/>
                  </a:lnTo>
                  <a:lnTo>
                    <a:pt x="854" y="0"/>
                  </a:lnTo>
                  <a:lnTo>
                    <a:pt x="805" y="3"/>
                  </a:lnTo>
                  <a:lnTo>
                    <a:pt x="757" y="9"/>
                  </a:lnTo>
                  <a:lnTo>
                    <a:pt x="709" y="16"/>
                  </a:lnTo>
                  <a:lnTo>
                    <a:pt x="662" y="27"/>
                  </a:lnTo>
                  <a:lnTo>
                    <a:pt x="615" y="40"/>
                  </a:lnTo>
                  <a:lnTo>
                    <a:pt x="570" y="56"/>
                  </a:lnTo>
                  <a:lnTo>
                    <a:pt x="525" y="74"/>
                  </a:lnTo>
                  <a:lnTo>
                    <a:pt x="481" y="95"/>
                  </a:lnTo>
                  <a:lnTo>
                    <a:pt x="439" y="118"/>
                  </a:lnTo>
                  <a:lnTo>
                    <a:pt x="397" y="144"/>
                  </a:lnTo>
                  <a:lnTo>
                    <a:pt x="358" y="171"/>
                  </a:lnTo>
                  <a:lnTo>
                    <a:pt x="319" y="201"/>
                  </a:lnTo>
                  <a:lnTo>
                    <a:pt x="283" y="232"/>
                  </a:lnTo>
                  <a:lnTo>
                    <a:pt x="248" y="266"/>
                  </a:lnTo>
                  <a:lnTo>
                    <a:pt x="216" y="301"/>
                  </a:lnTo>
                  <a:lnTo>
                    <a:pt x="184" y="339"/>
                  </a:lnTo>
                  <a:lnTo>
                    <a:pt x="156" y="378"/>
                  </a:lnTo>
                  <a:lnTo>
                    <a:pt x="129" y="419"/>
                  </a:lnTo>
                  <a:lnTo>
                    <a:pt x="106" y="461"/>
                  </a:lnTo>
                  <a:lnTo>
                    <a:pt x="84" y="505"/>
                  </a:lnTo>
                  <a:lnTo>
                    <a:pt x="64" y="549"/>
                  </a:lnTo>
                  <a:lnTo>
                    <a:pt x="47" y="594"/>
                  </a:lnTo>
                  <a:lnTo>
                    <a:pt x="33" y="641"/>
                  </a:lnTo>
                  <a:lnTo>
                    <a:pt x="21" y="687"/>
                  </a:lnTo>
                  <a:lnTo>
                    <a:pt x="12" y="735"/>
                  </a:lnTo>
                  <a:lnTo>
                    <a:pt x="5" y="782"/>
                  </a:lnTo>
                  <a:lnTo>
                    <a:pt x="1" y="831"/>
                  </a:lnTo>
                  <a:lnTo>
                    <a:pt x="0" y="879"/>
                  </a:lnTo>
                  <a:lnTo>
                    <a:pt x="1" y="928"/>
                  </a:lnTo>
                  <a:lnTo>
                    <a:pt x="5" y="977"/>
                  </a:lnTo>
                  <a:lnTo>
                    <a:pt x="12" y="1024"/>
                  </a:lnTo>
                  <a:lnTo>
                    <a:pt x="21" y="1072"/>
                  </a:lnTo>
                  <a:lnTo>
                    <a:pt x="33" y="1118"/>
                  </a:lnTo>
                  <a:lnTo>
                    <a:pt x="47" y="1165"/>
                  </a:lnTo>
                  <a:lnTo>
                    <a:pt x="64" y="1210"/>
                  </a:lnTo>
                  <a:lnTo>
                    <a:pt x="84" y="1254"/>
                  </a:lnTo>
                  <a:lnTo>
                    <a:pt x="106" y="1298"/>
                  </a:lnTo>
                  <a:lnTo>
                    <a:pt x="129" y="1340"/>
                  </a:lnTo>
                  <a:lnTo>
                    <a:pt x="156" y="1381"/>
                  </a:lnTo>
                  <a:lnTo>
                    <a:pt x="184" y="1420"/>
                  </a:lnTo>
                  <a:lnTo>
                    <a:pt x="216" y="1458"/>
                  </a:lnTo>
                  <a:lnTo>
                    <a:pt x="248" y="1493"/>
                  </a:lnTo>
                  <a:lnTo>
                    <a:pt x="283" y="1527"/>
                  </a:lnTo>
                  <a:lnTo>
                    <a:pt x="319" y="1558"/>
                  </a:lnTo>
                  <a:lnTo>
                    <a:pt x="358" y="1588"/>
                  </a:lnTo>
                  <a:lnTo>
                    <a:pt x="397" y="1615"/>
                  </a:lnTo>
                  <a:lnTo>
                    <a:pt x="439" y="1641"/>
                  </a:lnTo>
                  <a:lnTo>
                    <a:pt x="481" y="1664"/>
                  </a:lnTo>
                  <a:lnTo>
                    <a:pt x="525" y="1684"/>
                  </a:lnTo>
                  <a:lnTo>
                    <a:pt x="570" y="1703"/>
                  </a:lnTo>
                  <a:lnTo>
                    <a:pt x="615" y="1719"/>
                  </a:lnTo>
                  <a:lnTo>
                    <a:pt x="662" y="1732"/>
                  </a:lnTo>
                  <a:lnTo>
                    <a:pt x="709" y="1743"/>
                  </a:lnTo>
                  <a:lnTo>
                    <a:pt x="757" y="1750"/>
                  </a:lnTo>
                  <a:lnTo>
                    <a:pt x="805" y="1756"/>
                  </a:lnTo>
                  <a:lnTo>
                    <a:pt x="854" y="1759"/>
                  </a:lnTo>
                  <a:lnTo>
                    <a:pt x="902" y="1759"/>
                  </a:lnTo>
                  <a:lnTo>
                    <a:pt x="950" y="1756"/>
                  </a:lnTo>
                  <a:lnTo>
                    <a:pt x="999" y="1750"/>
                  </a:lnTo>
                  <a:lnTo>
                    <a:pt x="1046" y="1743"/>
                  </a:lnTo>
                  <a:lnTo>
                    <a:pt x="1094" y="1732"/>
                  </a:lnTo>
                  <a:lnTo>
                    <a:pt x="1140" y="1719"/>
                  </a:lnTo>
                  <a:lnTo>
                    <a:pt x="1186" y="1703"/>
                  </a:lnTo>
                  <a:lnTo>
                    <a:pt x="1231" y="1684"/>
                  </a:lnTo>
                  <a:lnTo>
                    <a:pt x="1274" y="1664"/>
                  </a:lnTo>
                  <a:lnTo>
                    <a:pt x="1317" y="1641"/>
                  </a:lnTo>
                  <a:lnTo>
                    <a:pt x="1359" y="1615"/>
                  </a:lnTo>
                  <a:lnTo>
                    <a:pt x="1397" y="1588"/>
                  </a:lnTo>
                  <a:lnTo>
                    <a:pt x="1436" y="1558"/>
                  </a:lnTo>
                  <a:lnTo>
                    <a:pt x="1473" y="1527"/>
                  </a:lnTo>
                  <a:lnTo>
                    <a:pt x="1508" y="1493"/>
                  </a:lnTo>
                  <a:lnTo>
                    <a:pt x="1540" y="1458"/>
                  </a:lnTo>
                  <a:lnTo>
                    <a:pt x="1571" y="1420"/>
                  </a:lnTo>
                  <a:lnTo>
                    <a:pt x="1599" y="1381"/>
                  </a:lnTo>
                  <a:lnTo>
                    <a:pt x="1626" y="1340"/>
                  </a:lnTo>
                  <a:lnTo>
                    <a:pt x="1650" y="1298"/>
                  </a:lnTo>
                  <a:lnTo>
                    <a:pt x="1672" y="1254"/>
                  </a:lnTo>
                  <a:lnTo>
                    <a:pt x="1691" y="1210"/>
                  </a:lnTo>
                  <a:lnTo>
                    <a:pt x="1709" y="1165"/>
                  </a:lnTo>
                  <a:lnTo>
                    <a:pt x="1723" y="1118"/>
                  </a:lnTo>
                  <a:lnTo>
                    <a:pt x="1734" y="1072"/>
                  </a:lnTo>
                  <a:lnTo>
                    <a:pt x="1744" y="1024"/>
                  </a:lnTo>
                  <a:lnTo>
                    <a:pt x="1751" y="977"/>
                  </a:lnTo>
                  <a:lnTo>
                    <a:pt x="1755" y="928"/>
                  </a:lnTo>
                  <a:lnTo>
                    <a:pt x="1756" y="879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14" name="Line 77"/>
            <p:cNvSpPr>
              <a:spLocks noChangeShapeType="1"/>
            </p:cNvSpPr>
            <p:nvPr/>
          </p:nvSpPr>
          <p:spPr bwMode="auto">
            <a:xfrm rot="16200000">
              <a:off x="7314814" y="5896836"/>
              <a:ext cx="123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415" name="Line 78"/>
            <p:cNvSpPr>
              <a:spLocks noChangeShapeType="1"/>
            </p:cNvSpPr>
            <p:nvPr/>
          </p:nvSpPr>
          <p:spPr bwMode="auto">
            <a:xfrm rot="16200000" flipV="1">
              <a:off x="7321007" y="5890643"/>
              <a:ext cx="0" cy="123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82" name="Group 381"/>
          <p:cNvGrpSpPr>
            <a:grpSpLocks noChangeAspect="1"/>
          </p:cNvGrpSpPr>
          <p:nvPr/>
        </p:nvGrpSpPr>
        <p:grpSpPr>
          <a:xfrm>
            <a:off x="3097128" y="1105644"/>
            <a:ext cx="280034" cy="243000"/>
            <a:chOff x="8803230" y="531891"/>
            <a:chExt cx="1742434" cy="1512000"/>
          </a:xfrm>
        </p:grpSpPr>
        <p:sp>
          <p:nvSpPr>
            <p:cNvPr id="3300" name="Freeform 3299"/>
            <p:cNvSpPr/>
            <p:nvPr/>
          </p:nvSpPr>
          <p:spPr>
            <a:xfrm>
              <a:off x="8803230" y="533779"/>
              <a:ext cx="1742434" cy="1510112"/>
            </a:xfrm>
            <a:custGeom>
              <a:avLst/>
              <a:gdLst>
                <a:gd name="connsiteX0" fmla="*/ 0 w 2076275"/>
                <a:gd name="connsiteY0" fmla="*/ 914400 h 1799439"/>
                <a:gd name="connsiteX1" fmla="*/ 528506 w 2076275"/>
                <a:gd name="connsiteY1" fmla="*/ 0 h 1799439"/>
                <a:gd name="connsiteX2" fmla="*/ 1568741 w 2076275"/>
                <a:gd name="connsiteY2" fmla="*/ 0 h 1799439"/>
                <a:gd name="connsiteX3" fmla="*/ 2076275 w 2076275"/>
                <a:gd name="connsiteY3" fmla="*/ 906011 h 1799439"/>
                <a:gd name="connsiteX4" fmla="*/ 1564547 w 2076275"/>
                <a:gd name="connsiteY4" fmla="*/ 1799439 h 1799439"/>
                <a:gd name="connsiteX5" fmla="*/ 528506 w 2076275"/>
                <a:gd name="connsiteY5" fmla="*/ 1799439 h 1799439"/>
                <a:gd name="connsiteX6" fmla="*/ 0 w 2076275"/>
                <a:gd name="connsiteY6" fmla="*/ 914400 h 179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6275" h="1799439">
                  <a:moveTo>
                    <a:pt x="0" y="914400"/>
                  </a:moveTo>
                  <a:lnTo>
                    <a:pt x="528506" y="0"/>
                  </a:lnTo>
                  <a:lnTo>
                    <a:pt x="1568741" y="0"/>
                  </a:lnTo>
                  <a:lnTo>
                    <a:pt x="2076275" y="906011"/>
                  </a:lnTo>
                  <a:lnTo>
                    <a:pt x="1564547" y="1799439"/>
                  </a:lnTo>
                  <a:lnTo>
                    <a:pt x="528506" y="1799439"/>
                  </a:lnTo>
                  <a:lnTo>
                    <a:pt x="0" y="9144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01" name="Oval 3300"/>
            <p:cNvSpPr>
              <a:spLocks noChangeAspect="1"/>
            </p:cNvSpPr>
            <p:nvPr/>
          </p:nvSpPr>
          <p:spPr>
            <a:xfrm>
              <a:off x="8923228" y="531891"/>
              <a:ext cx="1510580" cy="151058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02" name="Oval 3301"/>
            <p:cNvSpPr>
              <a:spLocks noChangeAspect="1"/>
            </p:cNvSpPr>
            <p:nvPr/>
          </p:nvSpPr>
          <p:spPr>
            <a:xfrm>
              <a:off x="9304563" y="923784"/>
              <a:ext cx="755290" cy="75529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03" name="Arc 3302"/>
            <p:cNvSpPr>
              <a:spLocks noChangeAspect="1"/>
            </p:cNvSpPr>
            <p:nvPr/>
          </p:nvSpPr>
          <p:spPr>
            <a:xfrm>
              <a:off x="9229344" y="854408"/>
              <a:ext cx="899999" cy="900000"/>
            </a:xfrm>
            <a:prstGeom prst="arc">
              <a:avLst>
                <a:gd name="adj1" fmla="val 4539418"/>
                <a:gd name="adj2" fmla="val 100002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</p:grpSp>
      <p:grpSp>
        <p:nvGrpSpPr>
          <p:cNvPr id="3307" name="Group 3306"/>
          <p:cNvGrpSpPr>
            <a:grpSpLocks noChangeAspect="1"/>
          </p:cNvGrpSpPr>
          <p:nvPr/>
        </p:nvGrpSpPr>
        <p:grpSpPr>
          <a:xfrm>
            <a:off x="4123988" y="1111694"/>
            <a:ext cx="280034" cy="243000"/>
            <a:chOff x="8803230" y="531891"/>
            <a:chExt cx="1742434" cy="1512000"/>
          </a:xfrm>
        </p:grpSpPr>
        <p:sp>
          <p:nvSpPr>
            <p:cNvPr id="3308" name="Freeform 3307"/>
            <p:cNvSpPr/>
            <p:nvPr/>
          </p:nvSpPr>
          <p:spPr>
            <a:xfrm>
              <a:off x="8803230" y="533779"/>
              <a:ext cx="1742434" cy="1510112"/>
            </a:xfrm>
            <a:custGeom>
              <a:avLst/>
              <a:gdLst>
                <a:gd name="connsiteX0" fmla="*/ 0 w 2076275"/>
                <a:gd name="connsiteY0" fmla="*/ 914400 h 1799439"/>
                <a:gd name="connsiteX1" fmla="*/ 528506 w 2076275"/>
                <a:gd name="connsiteY1" fmla="*/ 0 h 1799439"/>
                <a:gd name="connsiteX2" fmla="*/ 1568741 w 2076275"/>
                <a:gd name="connsiteY2" fmla="*/ 0 h 1799439"/>
                <a:gd name="connsiteX3" fmla="*/ 2076275 w 2076275"/>
                <a:gd name="connsiteY3" fmla="*/ 906011 h 1799439"/>
                <a:gd name="connsiteX4" fmla="*/ 1564547 w 2076275"/>
                <a:gd name="connsiteY4" fmla="*/ 1799439 h 1799439"/>
                <a:gd name="connsiteX5" fmla="*/ 528506 w 2076275"/>
                <a:gd name="connsiteY5" fmla="*/ 1799439 h 1799439"/>
                <a:gd name="connsiteX6" fmla="*/ 0 w 2076275"/>
                <a:gd name="connsiteY6" fmla="*/ 914400 h 179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6275" h="1799439">
                  <a:moveTo>
                    <a:pt x="0" y="914400"/>
                  </a:moveTo>
                  <a:lnTo>
                    <a:pt x="528506" y="0"/>
                  </a:lnTo>
                  <a:lnTo>
                    <a:pt x="1568741" y="0"/>
                  </a:lnTo>
                  <a:lnTo>
                    <a:pt x="2076275" y="906011"/>
                  </a:lnTo>
                  <a:lnTo>
                    <a:pt x="1564547" y="1799439"/>
                  </a:lnTo>
                  <a:lnTo>
                    <a:pt x="528506" y="1799439"/>
                  </a:lnTo>
                  <a:lnTo>
                    <a:pt x="0" y="9144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09" name="Oval 3308"/>
            <p:cNvSpPr>
              <a:spLocks noChangeAspect="1"/>
            </p:cNvSpPr>
            <p:nvPr/>
          </p:nvSpPr>
          <p:spPr>
            <a:xfrm>
              <a:off x="8923228" y="531891"/>
              <a:ext cx="1510580" cy="151058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10" name="Oval 3309"/>
            <p:cNvSpPr>
              <a:spLocks noChangeAspect="1"/>
            </p:cNvSpPr>
            <p:nvPr/>
          </p:nvSpPr>
          <p:spPr>
            <a:xfrm>
              <a:off x="9304563" y="923784"/>
              <a:ext cx="755290" cy="75529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11" name="Arc 3310"/>
            <p:cNvSpPr>
              <a:spLocks noChangeAspect="1"/>
            </p:cNvSpPr>
            <p:nvPr/>
          </p:nvSpPr>
          <p:spPr>
            <a:xfrm>
              <a:off x="9229344" y="854408"/>
              <a:ext cx="899999" cy="900000"/>
            </a:xfrm>
            <a:prstGeom prst="arc">
              <a:avLst>
                <a:gd name="adj1" fmla="val 4539418"/>
                <a:gd name="adj2" fmla="val 100002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</p:grpSp>
      <p:grpSp>
        <p:nvGrpSpPr>
          <p:cNvPr id="3312" name="Group 3311"/>
          <p:cNvGrpSpPr>
            <a:grpSpLocks noChangeAspect="1"/>
          </p:cNvGrpSpPr>
          <p:nvPr/>
        </p:nvGrpSpPr>
        <p:grpSpPr>
          <a:xfrm>
            <a:off x="3102048" y="5237703"/>
            <a:ext cx="280034" cy="243000"/>
            <a:chOff x="8803230" y="531891"/>
            <a:chExt cx="1742434" cy="1512000"/>
          </a:xfrm>
        </p:grpSpPr>
        <p:sp>
          <p:nvSpPr>
            <p:cNvPr id="3313" name="Freeform 3312"/>
            <p:cNvSpPr/>
            <p:nvPr/>
          </p:nvSpPr>
          <p:spPr>
            <a:xfrm>
              <a:off x="8803230" y="533779"/>
              <a:ext cx="1742434" cy="1510112"/>
            </a:xfrm>
            <a:custGeom>
              <a:avLst/>
              <a:gdLst>
                <a:gd name="connsiteX0" fmla="*/ 0 w 2076275"/>
                <a:gd name="connsiteY0" fmla="*/ 914400 h 1799439"/>
                <a:gd name="connsiteX1" fmla="*/ 528506 w 2076275"/>
                <a:gd name="connsiteY1" fmla="*/ 0 h 1799439"/>
                <a:gd name="connsiteX2" fmla="*/ 1568741 w 2076275"/>
                <a:gd name="connsiteY2" fmla="*/ 0 h 1799439"/>
                <a:gd name="connsiteX3" fmla="*/ 2076275 w 2076275"/>
                <a:gd name="connsiteY3" fmla="*/ 906011 h 1799439"/>
                <a:gd name="connsiteX4" fmla="*/ 1564547 w 2076275"/>
                <a:gd name="connsiteY4" fmla="*/ 1799439 h 1799439"/>
                <a:gd name="connsiteX5" fmla="*/ 528506 w 2076275"/>
                <a:gd name="connsiteY5" fmla="*/ 1799439 h 1799439"/>
                <a:gd name="connsiteX6" fmla="*/ 0 w 2076275"/>
                <a:gd name="connsiteY6" fmla="*/ 914400 h 179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6275" h="1799439">
                  <a:moveTo>
                    <a:pt x="0" y="914400"/>
                  </a:moveTo>
                  <a:lnTo>
                    <a:pt x="528506" y="0"/>
                  </a:lnTo>
                  <a:lnTo>
                    <a:pt x="1568741" y="0"/>
                  </a:lnTo>
                  <a:lnTo>
                    <a:pt x="2076275" y="906011"/>
                  </a:lnTo>
                  <a:lnTo>
                    <a:pt x="1564547" y="1799439"/>
                  </a:lnTo>
                  <a:lnTo>
                    <a:pt x="528506" y="1799439"/>
                  </a:lnTo>
                  <a:lnTo>
                    <a:pt x="0" y="9144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14" name="Oval 3313"/>
            <p:cNvSpPr>
              <a:spLocks noChangeAspect="1"/>
            </p:cNvSpPr>
            <p:nvPr/>
          </p:nvSpPr>
          <p:spPr>
            <a:xfrm>
              <a:off x="8923228" y="531891"/>
              <a:ext cx="1510580" cy="151058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15" name="Oval 3314"/>
            <p:cNvSpPr>
              <a:spLocks noChangeAspect="1"/>
            </p:cNvSpPr>
            <p:nvPr/>
          </p:nvSpPr>
          <p:spPr>
            <a:xfrm>
              <a:off x="9304563" y="923784"/>
              <a:ext cx="755290" cy="75529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16" name="Arc 3315"/>
            <p:cNvSpPr>
              <a:spLocks noChangeAspect="1"/>
            </p:cNvSpPr>
            <p:nvPr/>
          </p:nvSpPr>
          <p:spPr>
            <a:xfrm>
              <a:off x="9229344" y="854408"/>
              <a:ext cx="899999" cy="900000"/>
            </a:xfrm>
            <a:prstGeom prst="arc">
              <a:avLst>
                <a:gd name="adj1" fmla="val 4539418"/>
                <a:gd name="adj2" fmla="val 100002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</p:grpSp>
      <p:grpSp>
        <p:nvGrpSpPr>
          <p:cNvPr id="3317" name="Group 3316"/>
          <p:cNvGrpSpPr>
            <a:grpSpLocks noChangeAspect="1"/>
          </p:cNvGrpSpPr>
          <p:nvPr/>
        </p:nvGrpSpPr>
        <p:grpSpPr>
          <a:xfrm>
            <a:off x="4128908" y="5243753"/>
            <a:ext cx="280034" cy="243000"/>
            <a:chOff x="8803230" y="531891"/>
            <a:chExt cx="1742434" cy="1512000"/>
          </a:xfrm>
        </p:grpSpPr>
        <p:sp>
          <p:nvSpPr>
            <p:cNvPr id="3318" name="Freeform 3317"/>
            <p:cNvSpPr/>
            <p:nvPr/>
          </p:nvSpPr>
          <p:spPr>
            <a:xfrm>
              <a:off x="8803230" y="533779"/>
              <a:ext cx="1742434" cy="1510112"/>
            </a:xfrm>
            <a:custGeom>
              <a:avLst/>
              <a:gdLst>
                <a:gd name="connsiteX0" fmla="*/ 0 w 2076275"/>
                <a:gd name="connsiteY0" fmla="*/ 914400 h 1799439"/>
                <a:gd name="connsiteX1" fmla="*/ 528506 w 2076275"/>
                <a:gd name="connsiteY1" fmla="*/ 0 h 1799439"/>
                <a:gd name="connsiteX2" fmla="*/ 1568741 w 2076275"/>
                <a:gd name="connsiteY2" fmla="*/ 0 h 1799439"/>
                <a:gd name="connsiteX3" fmla="*/ 2076275 w 2076275"/>
                <a:gd name="connsiteY3" fmla="*/ 906011 h 1799439"/>
                <a:gd name="connsiteX4" fmla="*/ 1564547 w 2076275"/>
                <a:gd name="connsiteY4" fmla="*/ 1799439 h 1799439"/>
                <a:gd name="connsiteX5" fmla="*/ 528506 w 2076275"/>
                <a:gd name="connsiteY5" fmla="*/ 1799439 h 1799439"/>
                <a:gd name="connsiteX6" fmla="*/ 0 w 2076275"/>
                <a:gd name="connsiteY6" fmla="*/ 914400 h 179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6275" h="1799439">
                  <a:moveTo>
                    <a:pt x="0" y="914400"/>
                  </a:moveTo>
                  <a:lnTo>
                    <a:pt x="528506" y="0"/>
                  </a:lnTo>
                  <a:lnTo>
                    <a:pt x="1568741" y="0"/>
                  </a:lnTo>
                  <a:lnTo>
                    <a:pt x="2076275" y="906011"/>
                  </a:lnTo>
                  <a:lnTo>
                    <a:pt x="1564547" y="1799439"/>
                  </a:lnTo>
                  <a:lnTo>
                    <a:pt x="528506" y="1799439"/>
                  </a:lnTo>
                  <a:lnTo>
                    <a:pt x="0" y="9144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19" name="Oval 3318"/>
            <p:cNvSpPr>
              <a:spLocks noChangeAspect="1"/>
            </p:cNvSpPr>
            <p:nvPr/>
          </p:nvSpPr>
          <p:spPr>
            <a:xfrm>
              <a:off x="8923228" y="531891"/>
              <a:ext cx="1510580" cy="151058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20" name="Oval 3319"/>
            <p:cNvSpPr>
              <a:spLocks noChangeAspect="1"/>
            </p:cNvSpPr>
            <p:nvPr/>
          </p:nvSpPr>
          <p:spPr>
            <a:xfrm>
              <a:off x="9304563" y="923784"/>
              <a:ext cx="755290" cy="75529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321" name="Arc 3320"/>
            <p:cNvSpPr>
              <a:spLocks noChangeAspect="1"/>
            </p:cNvSpPr>
            <p:nvPr/>
          </p:nvSpPr>
          <p:spPr>
            <a:xfrm>
              <a:off x="9229344" y="854408"/>
              <a:ext cx="899999" cy="900000"/>
            </a:xfrm>
            <a:prstGeom prst="arc">
              <a:avLst>
                <a:gd name="adj1" fmla="val 4539418"/>
                <a:gd name="adj2" fmla="val 100002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</p:grpSp>
      <p:sp>
        <p:nvSpPr>
          <p:cNvPr id="3322" name="Freeform 3321"/>
          <p:cNvSpPr>
            <a:spLocks noChangeAspect="1"/>
          </p:cNvSpPr>
          <p:nvPr/>
        </p:nvSpPr>
        <p:spPr bwMode="auto">
          <a:xfrm flipH="1">
            <a:off x="8449497" y="3093508"/>
            <a:ext cx="199800" cy="200826"/>
          </a:xfrm>
          <a:custGeom>
            <a:avLst/>
            <a:gdLst>
              <a:gd name="T0" fmla="*/ 250 w 454"/>
              <a:gd name="T1" fmla="*/ 0 h 453"/>
              <a:gd name="T2" fmla="*/ 293 w 454"/>
              <a:gd name="T3" fmla="*/ 10 h 453"/>
              <a:gd name="T4" fmla="*/ 334 w 454"/>
              <a:gd name="T5" fmla="*/ 26 h 453"/>
              <a:gd name="T6" fmla="*/ 370 w 454"/>
              <a:gd name="T7" fmla="*/ 50 h 453"/>
              <a:gd name="T8" fmla="*/ 399 w 454"/>
              <a:gd name="T9" fmla="*/ 79 h 453"/>
              <a:gd name="T10" fmla="*/ 424 w 454"/>
              <a:gd name="T11" fmla="*/ 115 h 453"/>
              <a:gd name="T12" fmla="*/ 443 w 454"/>
              <a:gd name="T13" fmla="*/ 157 h 453"/>
              <a:gd name="T14" fmla="*/ 452 w 454"/>
              <a:gd name="T15" fmla="*/ 202 h 453"/>
              <a:gd name="T16" fmla="*/ 452 w 454"/>
              <a:gd name="T17" fmla="*/ 249 h 453"/>
              <a:gd name="T18" fmla="*/ 443 w 454"/>
              <a:gd name="T19" fmla="*/ 295 h 453"/>
              <a:gd name="T20" fmla="*/ 424 w 454"/>
              <a:gd name="T21" fmla="*/ 337 h 453"/>
              <a:gd name="T22" fmla="*/ 399 w 454"/>
              <a:gd name="T23" fmla="*/ 374 h 453"/>
              <a:gd name="T24" fmla="*/ 370 w 454"/>
              <a:gd name="T25" fmla="*/ 402 h 453"/>
              <a:gd name="T26" fmla="*/ 334 w 454"/>
              <a:gd name="T27" fmla="*/ 426 h 453"/>
              <a:gd name="T28" fmla="*/ 293 w 454"/>
              <a:gd name="T29" fmla="*/ 443 h 453"/>
              <a:gd name="T30" fmla="*/ 250 w 454"/>
              <a:gd name="T31" fmla="*/ 451 h 453"/>
              <a:gd name="T32" fmla="*/ 204 w 454"/>
              <a:gd name="T33" fmla="*/ 451 h 453"/>
              <a:gd name="T34" fmla="*/ 160 w 454"/>
              <a:gd name="T35" fmla="*/ 443 h 453"/>
              <a:gd name="T36" fmla="*/ 120 w 454"/>
              <a:gd name="T37" fmla="*/ 426 h 453"/>
              <a:gd name="T38" fmla="*/ 84 w 454"/>
              <a:gd name="T39" fmla="*/ 402 h 453"/>
              <a:gd name="T40" fmla="*/ 55 w 454"/>
              <a:gd name="T41" fmla="*/ 374 h 453"/>
              <a:gd name="T42" fmla="*/ 30 w 454"/>
              <a:gd name="T43" fmla="*/ 337 h 453"/>
              <a:gd name="T44" fmla="*/ 11 w 454"/>
              <a:gd name="T45" fmla="*/ 295 h 453"/>
              <a:gd name="T46" fmla="*/ 2 w 454"/>
              <a:gd name="T47" fmla="*/ 249 h 453"/>
              <a:gd name="T48" fmla="*/ 2 w 454"/>
              <a:gd name="T49" fmla="*/ 202 h 453"/>
              <a:gd name="T50" fmla="*/ 11 w 454"/>
              <a:gd name="T51" fmla="*/ 157 h 453"/>
              <a:gd name="T52" fmla="*/ 30 w 454"/>
              <a:gd name="T53" fmla="*/ 115 h 453"/>
              <a:gd name="T54" fmla="*/ 55 w 454"/>
              <a:gd name="T55" fmla="*/ 79 h 453"/>
              <a:gd name="T56" fmla="*/ 84 w 454"/>
              <a:gd name="T57" fmla="*/ 50 h 453"/>
              <a:gd name="T58" fmla="*/ 120 w 454"/>
              <a:gd name="T59" fmla="*/ 26 h 453"/>
              <a:gd name="T60" fmla="*/ 160 w 454"/>
              <a:gd name="T61" fmla="*/ 10 h 453"/>
              <a:gd name="T62" fmla="*/ 204 w 454"/>
              <a:gd name="T63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54" h="453">
                <a:moveTo>
                  <a:pt x="227" y="0"/>
                </a:moveTo>
                <a:lnTo>
                  <a:pt x="250" y="0"/>
                </a:lnTo>
                <a:lnTo>
                  <a:pt x="272" y="4"/>
                </a:lnTo>
                <a:lnTo>
                  <a:pt x="293" y="10"/>
                </a:lnTo>
                <a:lnTo>
                  <a:pt x="314" y="17"/>
                </a:lnTo>
                <a:lnTo>
                  <a:pt x="334" y="26"/>
                </a:lnTo>
                <a:lnTo>
                  <a:pt x="352" y="37"/>
                </a:lnTo>
                <a:lnTo>
                  <a:pt x="370" y="50"/>
                </a:lnTo>
                <a:lnTo>
                  <a:pt x="385" y="64"/>
                </a:lnTo>
                <a:lnTo>
                  <a:pt x="399" y="79"/>
                </a:lnTo>
                <a:lnTo>
                  <a:pt x="413" y="96"/>
                </a:lnTo>
                <a:lnTo>
                  <a:pt x="424" y="115"/>
                </a:lnTo>
                <a:lnTo>
                  <a:pt x="434" y="135"/>
                </a:lnTo>
                <a:lnTo>
                  <a:pt x="443" y="157"/>
                </a:lnTo>
                <a:lnTo>
                  <a:pt x="449" y="179"/>
                </a:lnTo>
                <a:lnTo>
                  <a:pt x="452" y="202"/>
                </a:lnTo>
                <a:lnTo>
                  <a:pt x="454" y="226"/>
                </a:lnTo>
                <a:lnTo>
                  <a:pt x="452" y="249"/>
                </a:lnTo>
                <a:lnTo>
                  <a:pt x="449" y="272"/>
                </a:lnTo>
                <a:lnTo>
                  <a:pt x="443" y="295"/>
                </a:lnTo>
                <a:lnTo>
                  <a:pt x="434" y="317"/>
                </a:lnTo>
                <a:lnTo>
                  <a:pt x="424" y="337"/>
                </a:lnTo>
                <a:lnTo>
                  <a:pt x="413" y="356"/>
                </a:lnTo>
                <a:lnTo>
                  <a:pt x="399" y="374"/>
                </a:lnTo>
                <a:lnTo>
                  <a:pt x="385" y="389"/>
                </a:lnTo>
                <a:lnTo>
                  <a:pt x="370" y="402"/>
                </a:lnTo>
                <a:lnTo>
                  <a:pt x="352" y="415"/>
                </a:lnTo>
                <a:lnTo>
                  <a:pt x="334" y="426"/>
                </a:lnTo>
                <a:lnTo>
                  <a:pt x="314" y="435"/>
                </a:lnTo>
                <a:lnTo>
                  <a:pt x="293" y="443"/>
                </a:lnTo>
                <a:lnTo>
                  <a:pt x="272" y="448"/>
                </a:lnTo>
                <a:lnTo>
                  <a:pt x="250" y="451"/>
                </a:lnTo>
                <a:lnTo>
                  <a:pt x="227" y="453"/>
                </a:lnTo>
                <a:lnTo>
                  <a:pt x="204" y="451"/>
                </a:lnTo>
                <a:lnTo>
                  <a:pt x="182" y="448"/>
                </a:lnTo>
                <a:lnTo>
                  <a:pt x="160" y="443"/>
                </a:lnTo>
                <a:lnTo>
                  <a:pt x="140" y="435"/>
                </a:lnTo>
                <a:lnTo>
                  <a:pt x="120" y="426"/>
                </a:lnTo>
                <a:lnTo>
                  <a:pt x="102" y="415"/>
                </a:lnTo>
                <a:lnTo>
                  <a:pt x="84" y="402"/>
                </a:lnTo>
                <a:lnTo>
                  <a:pt x="69" y="389"/>
                </a:lnTo>
                <a:lnTo>
                  <a:pt x="55" y="374"/>
                </a:lnTo>
                <a:lnTo>
                  <a:pt x="41" y="356"/>
                </a:lnTo>
                <a:lnTo>
                  <a:pt x="30" y="337"/>
                </a:lnTo>
                <a:lnTo>
                  <a:pt x="19" y="317"/>
                </a:lnTo>
                <a:lnTo>
                  <a:pt x="11" y="295"/>
                </a:lnTo>
                <a:lnTo>
                  <a:pt x="5" y="272"/>
                </a:lnTo>
                <a:lnTo>
                  <a:pt x="2" y="249"/>
                </a:lnTo>
                <a:lnTo>
                  <a:pt x="0" y="226"/>
                </a:lnTo>
                <a:lnTo>
                  <a:pt x="2" y="202"/>
                </a:lnTo>
                <a:lnTo>
                  <a:pt x="5" y="179"/>
                </a:lnTo>
                <a:lnTo>
                  <a:pt x="11" y="157"/>
                </a:lnTo>
                <a:lnTo>
                  <a:pt x="19" y="135"/>
                </a:lnTo>
                <a:lnTo>
                  <a:pt x="30" y="115"/>
                </a:lnTo>
                <a:lnTo>
                  <a:pt x="41" y="96"/>
                </a:lnTo>
                <a:lnTo>
                  <a:pt x="55" y="79"/>
                </a:lnTo>
                <a:lnTo>
                  <a:pt x="69" y="64"/>
                </a:lnTo>
                <a:lnTo>
                  <a:pt x="84" y="50"/>
                </a:lnTo>
                <a:lnTo>
                  <a:pt x="102" y="37"/>
                </a:lnTo>
                <a:lnTo>
                  <a:pt x="120" y="26"/>
                </a:lnTo>
                <a:lnTo>
                  <a:pt x="140" y="17"/>
                </a:lnTo>
                <a:lnTo>
                  <a:pt x="160" y="10"/>
                </a:lnTo>
                <a:lnTo>
                  <a:pt x="182" y="4"/>
                </a:lnTo>
                <a:lnTo>
                  <a:pt x="204" y="0"/>
                </a:lnTo>
                <a:lnTo>
                  <a:pt x="227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2191" name="Rectangle 2190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36621" y="1071457"/>
            <a:ext cx="3493979" cy="1385481"/>
            <a:chOff x="236621" y="1071457"/>
            <a:chExt cx="3493979" cy="1385481"/>
          </a:xfrm>
        </p:grpSpPr>
        <p:grpSp>
          <p:nvGrpSpPr>
            <p:cNvPr id="433" name="Group 432"/>
            <p:cNvGrpSpPr>
              <a:grpSpLocks noChangeAspect="1"/>
            </p:cNvGrpSpPr>
            <p:nvPr/>
          </p:nvGrpSpPr>
          <p:grpSpPr>
            <a:xfrm rot="19320000" flipV="1">
              <a:off x="236621" y="1970937"/>
              <a:ext cx="3493979" cy="486001"/>
              <a:chOff x="-412242" y="3271428"/>
              <a:chExt cx="4658639" cy="744910"/>
            </a:xfrm>
          </p:grpSpPr>
          <p:sp>
            <p:nvSpPr>
              <p:cNvPr id="441" name="Line 5"/>
              <p:cNvSpPr>
                <a:spLocks noChangeShapeType="1"/>
              </p:cNvSpPr>
              <p:nvPr/>
            </p:nvSpPr>
            <p:spPr bwMode="auto">
              <a:xfrm>
                <a:off x="-199550" y="3891666"/>
                <a:ext cx="423325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42" name="Line 6"/>
              <p:cNvSpPr>
                <a:spLocks noChangeShapeType="1"/>
              </p:cNvSpPr>
              <p:nvPr/>
            </p:nvSpPr>
            <p:spPr bwMode="auto">
              <a:xfrm>
                <a:off x="-199550" y="3402666"/>
                <a:ext cx="423325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43" name="Freeform 7"/>
              <p:cNvSpPr>
                <a:spLocks/>
              </p:cNvSpPr>
              <p:nvPr/>
            </p:nvSpPr>
            <p:spPr bwMode="auto">
              <a:xfrm>
                <a:off x="-412242" y="3402665"/>
                <a:ext cx="212693" cy="489000"/>
              </a:xfrm>
              <a:custGeom>
                <a:avLst/>
                <a:gdLst>
                  <a:gd name="T0" fmla="*/ 93 w 93"/>
                  <a:gd name="T1" fmla="*/ 0 h 186"/>
                  <a:gd name="T2" fmla="*/ 84 w 93"/>
                  <a:gd name="T3" fmla="*/ 1 h 186"/>
                  <a:gd name="T4" fmla="*/ 76 w 93"/>
                  <a:gd name="T5" fmla="*/ 2 h 186"/>
                  <a:gd name="T6" fmla="*/ 69 w 93"/>
                  <a:gd name="T7" fmla="*/ 4 h 186"/>
                  <a:gd name="T8" fmla="*/ 61 w 93"/>
                  <a:gd name="T9" fmla="*/ 6 h 186"/>
                  <a:gd name="T10" fmla="*/ 53 w 93"/>
                  <a:gd name="T11" fmla="*/ 9 h 186"/>
                  <a:gd name="T12" fmla="*/ 46 w 93"/>
                  <a:gd name="T13" fmla="*/ 13 h 186"/>
                  <a:gd name="T14" fmla="*/ 39 w 93"/>
                  <a:gd name="T15" fmla="*/ 17 h 186"/>
                  <a:gd name="T16" fmla="*/ 33 w 93"/>
                  <a:gd name="T17" fmla="*/ 22 h 186"/>
                  <a:gd name="T18" fmla="*/ 27 w 93"/>
                  <a:gd name="T19" fmla="*/ 28 h 186"/>
                  <a:gd name="T20" fmla="*/ 21 w 93"/>
                  <a:gd name="T21" fmla="*/ 34 h 186"/>
                  <a:gd name="T22" fmla="*/ 17 w 93"/>
                  <a:gd name="T23" fmla="*/ 40 h 186"/>
                  <a:gd name="T24" fmla="*/ 12 w 93"/>
                  <a:gd name="T25" fmla="*/ 47 h 186"/>
                  <a:gd name="T26" fmla="*/ 8 w 93"/>
                  <a:gd name="T27" fmla="*/ 54 h 186"/>
                  <a:gd name="T28" fmla="*/ 5 w 93"/>
                  <a:gd name="T29" fmla="*/ 61 h 186"/>
                  <a:gd name="T30" fmla="*/ 3 w 93"/>
                  <a:gd name="T31" fmla="*/ 69 h 186"/>
                  <a:gd name="T32" fmla="*/ 1 w 93"/>
                  <a:gd name="T33" fmla="*/ 77 h 186"/>
                  <a:gd name="T34" fmla="*/ 0 w 93"/>
                  <a:gd name="T35" fmla="*/ 85 h 186"/>
                  <a:gd name="T36" fmla="*/ 0 w 93"/>
                  <a:gd name="T37" fmla="*/ 93 h 186"/>
                  <a:gd name="T38" fmla="*/ 0 w 93"/>
                  <a:gd name="T39" fmla="*/ 101 h 186"/>
                  <a:gd name="T40" fmla="*/ 1 w 93"/>
                  <a:gd name="T41" fmla="*/ 109 h 186"/>
                  <a:gd name="T42" fmla="*/ 3 w 93"/>
                  <a:gd name="T43" fmla="*/ 117 h 186"/>
                  <a:gd name="T44" fmla="*/ 5 w 93"/>
                  <a:gd name="T45" fmla="*/ 125 h 186"/>
                  <a:gd name="T46" fmla="*/ 8 w 93"/>
                  <a:gd name="T47" fmla="*/ 132 h 186"/>
                  <a:gd name="T48" fmla="*/ 12 w 93"/>
                  <a:gd name="T49" fmla="*/ 139 h 186"/>
                  <a:gd name="T50" fmla="*/ 17 w 93"/>
                  <a:gd name="T51" fmla="*/ 146 h 186"/>
                  <a:gd name="T52" fmla="*/ 21 w 93"/>
                  <a:gd name="T53" fmla="*/ 153 h 186"/>
                  <a:gd name="T54" fmla="*/ 27 w 93"/>
                  <a:gd name="T55" fmla="*/ 159 h 186"/>
                  <a:gd name="T56" fmla="*/ 33 w 93"/>
                  <a:gd name="T57" fmla="*/ 164 h 186"/>
                  <a:gd name="T58" fmla="*/ 39 w 93"/>
                  <a:gd name="T59" fmla="*/ 169 h 186"/>
                  <a:gd name="T60" fmla="*/ 46 w 93"/>
                  <a:gd name="T61" fmla="*/ 173 h 186"/>
                  <a:gd name="T62" fmla="*/ 53 w 93"/>
                  <a:gd name="T63" fmla="*/ 177 h 186"/>
                  <a:gd name="T64" fmla="*/ 61 w 93"/>
                  <a:gd name="T65" fmla="*/ 180 h 186"/>
                  <a:gd name="T66" fmla="*/ 69 w 93"/>
                  <a:gd name="T67" fmla="*/ 183 h 186"/>
                  <a:gd name="T68" fmla="*/ 76 w 93"/>
                  <a:gd name="T69" fmla="*/ 184 h 186"/>
                  <a:gd name="T70" fmla="*/ 84 w 93"/>
                  <a:gd name="T71" fmla="*/ 185 h 186"/>
                  <a:gd name="T72" fmla="*/ 93 w 93"/>
                  <a:gd name="T7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" h="186">
                    <a:moveTo>
                      <a:pt x="93" y="0"/>
                    </a:moveTo>
                    <a:lnTo>
                      <a:pt x="84" y="1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1" y="6"/>
                    </a:lnTo>
                    <a:lnTo>
                      <a:pt x="53" y="9"/>
                    </a:lnTo>
                    <a:lnTo>
                      <a:pt x="46" y="13"/>
                    </a:lnTo>
                    <a:lnTo>
                      <a:pt x="39" y="17"/>
                    </a:lnTo>
                    <a:lnTo>
                      <a:pt x="33" y="22"/>
                    </a:lnTo>
                    <a:lnTo>
                      <a:pt x="27" y="28"/>
                    </a:lnTo>
                    <a:lnTo>
                      <a:pt x="21" y="34"/>
                    </a:lnTo>
                    <a:lnTo>
                      <a:pt x="17" y="40"/>
                    </a:lnTo>
                    <a:lnTo>
                      <a:pt x="12" y="47"/>
                    </a:lnTo>
                    <a:lnTo>
                      <a:pt x="8" y="54"/>
                    </a:lnTo>
                    <a:lnTo>
                      <a:pt x="5" y="61"/>
                    </a:lnTo>
                    <a:lnTo>
                      <a:pt x="3" y="69"/>
                    </a:lnTo>
                    <a:lnTo>
                      <a:pt x="1" y="77"/>
                    </a:lnTo>
                    <a:lnTo>
                      <a:pt x="0" y="85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1" y="109"/>
                    </a:lnTo>
                    <a:lnTo>
                      <a:pt x="3" y="117"/>
                    </a:lnTo>
                    <a:lnTo>
                      <a:pt x="5" y="125"/>
                    </a:lnTo>
                    <a:lnTo>
                      <a:pt x="8" y="132"/>
                    </a:lnTo>
                    <a:lnTo>
                      <a:pt x="12" y="139"/>
                    </a:lnTo>
                    <a:lnTo>
                      <a:pt x="17" y="146"/>
                    </a:lnTo>
                    <a:lnTo>
                      <a:pt x="21" y="153"/>
                    </a:lnTo>
                    <a:lnTo>
                      <a:pt x="27" y="159"/>
                    </a:lnTo>
                    <a:lnTo>
                      <a:pt x="33" y="164"/>
                    </a:lnTo>
                    <a:lnTo>
                      <a:pt x="39" y="169"/>
                    </a:lnTo>
                    <a:lnTo>
                      <a:pt x="46" y="173"/>
                    </a:lnTo>
                    <a:lnTo>
                      <a:pt x="53" y="177"/>
                    </a:lnTo>
                    <a:lnTo>
                      <a:pt x="61" y="180"/>
                    </a:lnTo>
                    <a:lnTo>
                      <a:pt x="69" y="183"/>
                    </a:lnTo>
                    <a:lnTo>
                      <a:pt x="76" y="184"/>
                    </a:lnTo>
                    <a:lnTo>
                      <a:pt x="84" y="185"/>
                    </a:lnTo>
                    <a:lnTo>
                      <a:pt x="93" y="18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44" name="Freeform 8"/>
              <p:cNvSpPr>
                <a:spLocks/>
              </p:cNvSpPr>
              <p:nvPr/>
            </p:nvSpPr>
            <p:spPr bwMode="auto">
              <a:xfrm>
                <a:off x="4033704" y="3402664"/>
                <a:ext cx="212693" cy="489000"/>
              </a:xfrm>
              <a:custGeom>
                <a:avLst/>
                <a:gdLst>
                  <a:gd name="T0" fmla="*/ 0 w 93"/>
                  <a:gd name="T1" fmla="*/ 186 h 186"/>
                  <a:gd name="T2" fmla="*/ 8 w 93"/>
                  <a:gd name="T3" fmla="*/ 185 h 186"/>
                  <a:gd name="T4" fmla="*/ 16 w 93"/>
                  <a:gd name="T5" fmla="*/ 184 h 186"/>
                  <a:gd name="T6" fmla="*/ 24 w 93"/>
                  <a:gd name="T7" fmla="*/ 183 h 186"/>
                  <a:gd name="T8" fmla="*/ 32 w 93"/>
                  <a:gd name="T9" fmla="*/ 180 h 186"/>
                  <a:gd name="T10" fmla="*/ 39 w 93"/>
                  <a:gd name="T11" fmla="*/ 177 h 186"/>
                  <a:gd name="T12" fmla="*/ 46 w 93"/>
                  <a:gd name="T13" fmla="*/ 173 h 186"/>
                  <a:gd name="T14" fmla="*/ 53 w 93"/>
                  <a:gd name="T15" fmla="*/ 169 h 186"/>
                  <a:gd name="T16" fmla="*/ 59 w 93"/>
                  <a:gd name="T17" fmla="*/ 164 h 186"/>
                  <a:gd name="T18" fmla="*/ 65 w 93"/>
                  <a:gd name="T19" fmla="*/ 159 h 186"/>
                  <a:gd name="T20" fmla="*/ 71 w 93"/>
                  <a:gd name="T21" fmla="*/ 153 h 186"/>
                  <a:gd name="T22" fmla="*/ 76 w 93"/>
                  <a:gd name="T23" fmla="*/ 146 h 186"/>
                  <a:gd name="T24" fmla="*/ 80 w 93"/>
                  <a:gd name="T25" fmla="*/ 139 h 186"/>
                  <a:gd name="T26" fmla="*/ 84 w 93"/>
                  <a:gd name="T27" fmla="*/ 132 h 186"/>
                  <a:gd name="T28" fmla="*/ 87 w 93"/>
                  <a:gd name="T29" fmla="*/ 125 h 186"/>
                  <a:gd name="T30" fmla="*/ 89 w 93"/>
                  <a:gd name="T31" fmla="*/ 117 h 186"/>
                  <a:gd name="T32" fmla="*/ 91 w 93"/>
                  <a:gd name="T33" fmla="*/ 109 h 186"/>
                  <a:gd name="T34" fmla="*/ 92 w 93"/>
                  <a:gd name="T35" fmla="*/ 101 h 186"/>
                  <a:gd name="T36" fmla="*/ 93 w 93"/>
                  <a:gd name="T37" fmla="*/ 93 h 186"/>
                  <a:gd name="T38" fmla="*/ 92 w 93"/>
                  <a:gd name="T39" fmla="*/ 85 h 186"/>
                  <a:gd name="T40" fmla="*/ 91 w 93"/>
                  <a:gd name="T41" fmla="*/ 77 h 186"/>
                  <a:gd name="T42" fmla="*/ 89 w 93"/>
                  <a:gd name="T43" fmla="*/ 69 h 186"/>
                  <a:gd name="T44" fmla="*/ 87 w 93"/>
                  <a:gd name="T45" fmla="*/ 61 h 186"/>
                  <a:gd name="T46" fmla="*/ 84 w 93"/>
                  <a:gd name="T47" fmla="*/ 54 h 186"/>
                  <a:gd name="T48" fmla="*/ 80 w 93"/>
                  <a:gd name="T49" fmla="*/ 47 h 186"/>
                  <a:gd name="T50" fmla="*/ 76 w 93"/>
                  <a:gd name="T51" fmla="*/ 40 h 186"/>
                  <a:gd name="T52" fmla="*/ 71 w 93"/>
                  <a:gd name="T53" fmla="*/ 34 h 186"/>
                  <a:gd name="T54" fmla="*/ 65 w 93"/>
                  <a:gd name="T55" fmla="*/ 28 h 186"/>
                  <a:gd name="T56" fmla="*/ 59 w 93"/>
                  <a:gd name="T57" fmla="*/ 22 h 186"/>
                  <a:gd name="T58" fmla="*/ 53 w 93"/>
                  <a:gd name="T59" fmla="*/ 17 h 186"/>
                  <a:gd name="T60" fmla="*/ 46 w 93"/>
                  <a:gd name="T61" fmla="*/ 13 h 186"/>
                  <a:gd name="T62" fmla="*/ 39 w 93"/>
                  <a:gd name="T63" fmla="*/ 9 h 186"/>
                  <a:gd name="T64" fmla="*/ 32 w 93"/>
                  <a:gd name="T65" fmla="*/ 6 h 186"/>
                  <a:gd name="T66" fmla="*/ 24 w 93"/>
                  <a:gd name="T67" fmla="*/ 4 h 186"/>
                  <a:gd name="T68" fmla="*/ 16 w 93"/>
                  <a:gd name="T69" fmla="*/ 2 h 186"/>
                  <a:gd name="T70" fmla="*/ 8 w 93"/>
                  <a:gd name="T71" fmla="*/ 1 h 186"/>
                  <a:gd name="T72" fmla="*/ 0 w 93"/>
                  <a:gd name="T7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" h="186">
                    <a:moveTo>
                      <a:pt x="0" y="186"/>
                    </a:moveTo>
                    <a:lnTo>
                      <a:pt x="8" y="185"/>
                    </a:lnTo>
                    <a:lnTo>
                      <a:pt x="16" y="184"/>
                    </a:lnTo>
                    <a:lnTo>
                      <a:pt x="24" y="183"/>
                    </a:lnTo>
                    <a:lnTo>
                      <a:pt x="32" y="180"/>
                    </a:lnTo>
                    <a:lnTo>
                      <a:pt x="39" y="177"/>
                    </a:lnTo>
                    <a:lnTo>
                      <a:pt x="46" y="173"/>
                    </a:lnTo>
                    <a:lnTo>
                      <a:pt x="53" y="169"/>
                    </a:lnTo>
                    <a:lnTo>
                      <a:pt x="59" y="164"/>
                    </a:lnTo>
                    <a:lnTo>
                      <a:pt x="65" y="159"/>
                    </a:lnTo>
                    <a:lnTo>
                      <a:pt x="71" y="153"/>
                    </a:lnTo>
                    <a:lnTo>
                      <a:pt x="76" y="146"/>
                    </a:lnTo>
                    <a:lnTo>
                      <a:pt x="80" y="139"/>
                    </a:lnTo>
                    <a:lnTo>
                      <a:pt x="84" y="132"/>
                    </a:lnTo>
                    <a:lnTo>
                      <a:pt x="87" y="125"/>
                    </a:lnTo>
                    <a:lnTo>
                      <a:pt x="89" y="117"/>
                    </a:lnTo>
                    <a:lnTo>
                      <a:pt x="91" y="109"/>
                    </a:lnTo>
                    <a:lnTo>
                      <a:pt x="92" y="101"/>
                    </a:lnTo>
                    <a:lnTo>
                      <a:pt x="93" y="93"/>
                    </a:lnTo>
                    <a:lnTo>
                      <a:pt x="92" y="85"/>
                    </a:lnTo>
                    <a:lnTo>
                      <a:pt x="91" y="77"/>
                    </a:lnTo>
                    <a:lnTo>
                      <a:pt x="89" y="69"/>
                    </a:lnTo>
                    <a:lnTo>
                      <a:pt x="87" y="61"/>
                    </a:lnTo>
                    <a:lnTo>
                      <a:pt x="84" y="54"/>
                    </a:lnTo>
                    <a:lnTo>
                      <a:pt x="80" y="47"/>
                    </a:lnTo>
                    <a:lnTo>
                      <a:pt x="76" y="40"/>
                    </a:lnTo>
                    <a:lnTo>
                      <a:pt x="71" y="34"/>
                    </a:lnTo>
                    <a:lnTo>
                      <a:pt x="65" y="28"/>
                    </a:lnTo>
                    <a:lnTo>
                      <a:pt x="59" y="22"/>
                    </a:lnTo>
                    <a:lnTo>
                      <a:pt x="53" y="17"/>
                    </a:lnTo>
                    <a:lnTo>
                      <a:pt x="46" y="13"/>
                    </a:lnTo>
                    <a:lnTo>
                      <a:pt x="39" y="9"/>
                    </a:lnTo>
                    <a:lnTo>
                      <a:pt x="32" y="6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45" name="Freeform 9"/>
              <p:cNvSpPr>
                <a:spLocks/>
              </p:cNvSpPr>
              <p:nvPr/>
            </p:nvSpPr>
            <p:spPr bwMode="auto">
              <a:xfrm>
                <a:off x="3949082" y="3549892"/>
                <a:ext cx="169238" cy="194548"/>
              </a:xfrm>
              <a:custGeom>
                <a:avLst/>
                <a:gdLst>
                  <a:gd name="T0" fmla="*/ 74 w 74"/>
                  <a:gd name="T1" fmla="*/ 37 h 74"/>
                  <a:gd name="T2" fmla="*/ 74 w 74"/>
                  <a:gd name="T3" fmla="*/ 32 h 74"/>
                  <a:gd name="T4" fmla="*/ 72 w 74"/>
                  <a:gd name="T5" fmla="*/ 27 h 74"/>
                  <a:gd name="T6" fmla="*/ 70 w 74"/>
                  <a:gd name="T7" fmla="*/ 22 h 74"/>
                  <a:gd name="T8" fmla="*/ 68 w 74"/>
                  <a:gd name="T9" fmla="*/ 17 h 74"/>
                  <a:gd name="T10" fmla="*/ 65 w 74"/>
                  <a:gd name="T11" fmla="*/ 13 h 74"/>
                  <a:gd name="T12" fmla="*/ 61 w 74"/>
                  <a:gd name="T13" fmla="*/ 9 h 74"/>
                  <a:gd name="T14" fmla="*/ 57 w 74"/>
                  <a:gd name="T15" fmla="*/ 6 h 74"/>
                  <a:gd name="T16" fmla="*/ 52 w 74"/>
                  <a:gd name="T17" fmla="*/ 3 h 74"/>
                  <a:gd name="T18" fmla="*/ 47 w 74"/>
                  <a:gd name="T19" fmla="*/ 2 h 74"/>
                  <a:gd name="T20" fmla="*/ 42 w 74"/>
                  <a:gd name="T21" fmla="*/ 0 h 74"/>
                  <a:gd name="T22" fmla="*/ 37 w 74"/>
                  <a:gd name="T23" fmla="*/ 0 h 74"/>
                  <a:gd name="T24" fmla="*/ 32 w 74"/>
                  <a:gd name="T25" fmla="*/ 0 h 74"/>
                  <a:gd name="T26" fmla="*/ 27 w 74"/>
                  <a:gd name="T27" fmla="*/ 2 h 74"/>
                  <a:gd name="T28" fmla="*/ 21 w 74"/>
                  <a:gd name="T29" fmla="*/ 3 h 74"/>
                  <a:gd name="T30" fmla="*/ 17 w 74"/>
                  <a:gd name="T31" fmla="*/ 6 h 74"/>
                  <a:gd name="T32" fmla="*/ 13 w 74"/>
                  <a:gd name="T33" fmla="*/ 9 h 74"/>
                  <a:gd name="T34" fmla="*/ 9 w 74"/>
                  <a:gd name="T35" fmla="*/ 13 h 74"/>
                  <a:gd name="T36" fmla="*/ 6 w 74"/>
                  <a:gd name="T37" fmla="*/ 17 h 74"/>
                  <a:gd name="T38" fmla="*/ 3 w 74"/>
                  <a:gd name="T39" fmla="*/ 22 h 74"/>
                  <a:gd name="T40" fmla="*/ 1 w 74"/>
                  <a:gd name="T41" fmla="*/ 27 h 74"/>
                  <a:gd name="T42" fmla="*/ 0 w 74"/>
                  <a:gd name="T43" fmla="*/ 32 h 74"/>
                  <a:gd name="T44" fmla="*/ 0 w 74"/>
                  <a:gd name="T45" fmla="*/ 37 h 74"/>
                  <a:gd name="T46" fmla="*/ 0 w 74"/>
                  <a:gd name="T47" fmla="*/ 42 h 74"/>
                  <a:gd name="T48" fmla="*/ 1 w 74"/>
                  <a:gd name="T49" fmla="*/ 48 h 74"/>
                  <a:gd name="T50" fmla="*/ 3 w 74"/>
                  <a:gd name="T51" fmla="*/ 52 h 74"/>
                  <a:gd name="T52" fmla="*/ 6 w 74"/>
                  <a:gd name="T53" fmla="*/ 57 h 74"/>
                  <a:gd name="T54" fmla="*/ 9 w 74"/>
                  <a:gd name="T55" fmla="*/ 61 h 74"/>
                  <a:gd name="T56" fmla="*/ 13 w 74"/>
                  <a:gd name="T57" fmla="*/ 65 h 74"/>
                  <a:gd name="T58" fmla="*/ 17 w 74"/>
                  <a:gd name="T59" fmla="*/ 68 h 74"/>
                  <a:gd name="T60" fmla="*/ 21 w 74"/>
                  <a:gd name="T61" fmla="*/ 71 h 74"/>
                  <a:gd name="T62" fmla="*/ 27 w 74"/>
                  <a:gd name="T63" fmla="*/ 73 h 74"/>
                  <a:gd name="T64" fmla="*/ 32 w 74"/>
                  <a:gd name="T65" fmla="*/ 74 h 74"/>
                  <a:gd name="T66" fmla="*/ 37 w 74"/>
                  <a:gd name="T67" fmla="*/ 74 h 74"/>
                  <a:gd name="T68" fmla="*/ 42 w 74"/>
                  <a:gd name="T69" fmla="*/ 74 h 74"/>
                  <a:gd name="T70" fmla="*/ 47 w 74"/>
                  <a:gd name="T71" fmla="*/ 73 h 74"/>
                  <a:gd name="T72" fmla="*/ 52 w 74"/>
                  <a:gd name="T73" fmla="*/ 71 h 74"/>
                  <a:gd name="T74" fmla="*/ 57 w 74"/>
                  <a:gd name="T75" fmla="*/ 68 h 74"/>
                  <a:gd name="T76" fmla="*/ 61 w 74"/>
                  <a:gd name="T77" fmla="*/ 65 h 74"/>
                  <a:gd name="T78" fmla="*/ 65 w 74"/>
                  <a:gd name="T79" fmla="*/ 61 h 74"/>
                  <a:gd name="T80" fmla="*/ 68 w 74"/>
                  <a:gd name="T81" fmla="*/ 57 h 74"/>
                  <a:gd name="T82" fmla="*/ 70 w 74"/>
                  <a:gd name="T83" fmla="*/ 52 h 74"/>
                  <a:gd name="T84" fmla="*/ 72 w 74"/>
                  <a:gd name="T85" fmla="*/ 48 h 74"/>
                  <a:gd name="T86" fmla="*/ 74 w 74"/>
                  <a:gd name="T87" fmla="*/ 42 h 74"/>
                  <a:gd name="T88" fmla="*/ 74 w 74"/>
                  <a:gd name="T89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4" y="32"/>
                    </a:lnTo>
                    <a:lnTo>
                      <a:pt x="72" y="27"/>
                    </a:lnTo>
                    <a:lnTo>
                      <a:pt x="70" y="22"/>
                    </a:lnTo>
                    <a:lnTo>
                      <a:pt x="68" y="17"/>
                    </a:lnTo>
                    <a:lnTo>
                      <a:pt x="65" y="13"/>
                    </a:lnTo>
                    <a:lnTo>
                      <a:pt x="61" y="9"/>
                    </a:lnTo>
                    <a:lnTo>
                      <a:pt x="57" y="6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9" y="13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3" y="52"/>
                    </a:lnTo>
                    <a:lnTo>
                      <a:pt x="6" y="57"/>
                    </a:lnTo>
                    <a:lnTo>
                      <a:pt x="9" y="61"/>
                    </a:lnTo>
                    <a:lnTo>
                      <a:pt x="13" y="65"/>
                    </a:lnTo>
                    <a:lnTo>
                      <a:pt x="17" y="68"/>
                    </a:lnTo>
                    <a:lnTo>
                      <a:pt x="21" y="71"/>
                    </a:lnTo>
                    <a:lnTo>
                      <a:pt x="27" y="73"/>
                    </a:lnTo>
                    <a:lnTo>
                      <a:pt x="32" y="74"/>
                    </a:lnTo>
                    <a:lnTo>
                      <a:pt x="37" y="74"/>
                    </a:lnTo>
                    <a:lnTo>
                      <a:pt x="42" y="74"/>
                    </a:lnTo>
                    <a:lnTo>
                      <a:pt x="47" y="73"/>
                    </a:lnTo>
                    <a:lnTo>
                      <a:pt x="52" y="71"/>
                    </a:lnTo>
                    <a:lnTo>
                      <a:pt x="57" y="68"/>
                    </a:lnTo>
                    <a:lnTo>
                      <a:pt x="61" y="65"/>
                    </a:lnTo>
                    <a:lnTo>
                      <a:pt x="65" y="61"/>
                    </a:lnTo>
                    <a:lnTo>
                      <a:pt x="68" y="57"/>
                    </a:lnTo>
                    <a:lnTo>
                      <a:pt x="70" y="52"/>
                    </a:lnTo>
                    <a:lnTo>
                      <a:pt x="72" y="48"/>
                    </a:lnTo>
                    <a:lnTo>
                      <a:pt x="74" y="42"/>
                    </a:lnTo>
                    <a:lnTo>
                      <a:pt x="74" y="37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46" name="Freeform 10"/>
              <p:cNvSpPr>
                <a:spLocks/>
              </p:cNvSpPr>
              <p:nvPr/>
            </p:nvSpPr>
            <p:spPr bwMode="auto">
              <a:xfrm>
                <a:off x="-286456" y="3549891"/>
                <a:ext cx="171526" cy="194548"/>
              </a:xfrm>
              <a:custGeom>
                <a:avLst/>
                <a:gdLst>
                  <a:gd name="T0" fmla="*/ 74 w 75"/>
                  <a:gd name="T1" fmla="*/ 35 h 74"/>
                  <a:gd name="T2" fmla="*/ 74 w 75"/>
                  <a:gd name="T3" fmla="*/ 31 h 74"/>
                  <a:gd name="T4" fmla="*/ 73 w 75"/>
                  <a:gd name="T5" fmla="*/ 27 h 74"/>
                  <a:gd name="T6" fmla="*/ 72 w 75"/>
                  <a:gd name="T7" fmla="*/ 23 h 74"/>
                  <a:gd name="T8" fmla="*/ 70 w 75"/>
                  <a:gd name="T9" fmla="*/ 19 h 74"/>
                  <a:gd name="T10" fmla="*/ 68 w 75"/>
                  <a:gd name="T11" fmla="*/ 16 h 74"/>
                  <a:gd name="T12" fmla="*/ 65 w 75"/>
                  <a:gd name="T13" fmla="*/ 12 h 74"/>
                  <a:gd name="T14" fmla="*/ 62 w 75"/>
                  <a:gd name="T15" fmla="*/ 9 h 74"/>
                  <a:gd name="T16" fmla="*/ 59 w 75"/>
                  <a:gd name="T17" fmla="*/ 7 h 74"/>
                  <a:gd name="T18" fmla="*/ 55 w 75"/>
                  <a:gd name="T19" fmla="*/ 5 h 74"/>
                  <a:gd name="T20" fmla="*/ 52 w 75"/>
                  <a:gd name="T21" fmla="*/ 3 h 74"/>
                  <a:gd name="T22" fmla="*/ 48 w 75"/>
                  <a:gd name="T23" fmla="*/ 2 h 74"/>
                  <a:gd name="T24" fmla="*/ 44 w 75"/>
                  <a:gd name="T25" fmla="*/ 1 h 74"/>
                  <a:gd name="T26" fmla="*/ 39 w 75"/>
                  <a:gd name="T27" fmla="*/ 0 h 74"/>
                  <a:gd name="T28" fmla="*/ 35 w 75"/>
                  <a:gd name="T29" fmla="*/ 0 h 74"/>
                  <a:gd name="T30" fmla="*/ 31 w 75"/>
                  <a:gd name="T31" fmla="*/ 1 h 74"/>
                  <a:gd name="T32" fmla="*/ 27 w 75"/>
                  <a:gd name="T33" fmla="*/ 2 h 74"/>
                  <a:gd name="T34" fmla="*/ 23 w 75"/>
                  <a:gd name="T35" fmla="*/ 3 h 74"/>
                  <a:gd name="T36" fmla="*/ 20 w 75"/>
                  <a:gd name="T37" fmla="*/ 5 h 74"/>
                  <a:gd name="T38" fmla="*/ 16 w 75"/>
                  <a:gd name="T39" fmla="*/ 7 h 74"/>
                  <a:gd name="T40" fmla="*/ 13 w 75"/>
                  <a:gd name="T41" fmla="*/ 9 h 74"/>
                  <a:gd name="T42" fmla="*/ 10 w 75"/>
                  <a:gd name="T43" fmla="*/ 12 h 74"/>
                  <a:gd name="T44" fmla="*/ 7 w 75"/>
                  <a:gd name="T45" fmla="*/ 16 h 74"/>
                  <a:gd name="T46" fmla="*/ 5 w 75"/>
                  <a:gd name="T47" fmla="*/ 19 h 74"/>
                  <a:gd name="T48" fmla="*/ 3 w 75"/>
                  <a:gd name="T49" fmla="*/ 23 h 74"/>
                  <a:gd name="T50" fmla="*/ 2 w 75"/>
                  <a:gd name="T51" fmla="*/ 27 h 74"/>
                  <a:gd name="T52" fmla="*/ 1 w 75"/>
                  <a:gd name="T53" fmla="*/ 31 h 74"/>
                  <a:gd name="T54" fmla="*/ 1 w 75"/>
                  <a:gd name="T55" fmla="*/ 35 h 74"/>
                  <a:gd name="T56" fmla="*/ 1 w 75"/>
                  <a:gd name="T57" fmla="*/ 39 h 74"/>
                  <a:gd name="T58" fmla="*/ 1 w 75"/>
                  <a:gd name="T59" fmla="*/ 43 h 74"/>
                  <a:gd name="T60" fmla="*/ 2 w 75"/>
                  <a:gd name="T61" fmla="*/ 47 h 74"/>
                  <a:gd name="T62" fmla="*/ 3 w 75"/>
                  <a:gd name="T63" fmla="*/ 51 h 74"/>
                  <a:gd name="T64" fmla="*/ 5 w 75"/>
                  <a:gd name="T65" fmla="*/ 55 h 74"/>
                  <a:gd name="T66" fmla="*/ 7 w 75"/>
                  <a:gd name="T67" fmla="*/ 58 h 74"/>
                  <a:gd name="T68" fmla="*/ 10 w 75"/>
                  <a:gd name="T69" fmla="*/ 62 h 74"/>
                  <a:gd name="T70" fmla="*/ 13 w 75"/>
                  <a:gd name="T71" fmla="*/ 65 h 74"/>
                  <a:gd name="T72" fmla="*/ 16 w 75"/>
                  <a:gd name="T73" fmla="*/ 67 h 74"/>
                  <a:gd name="T74" fmla="*/ 20 w 75"/>
                  <a:gd name="T75" fmla="*/ 69 h 74"/>
                  <a:gd name="T76" fmla="*/ 23 w 75"/>
                  <a:gd name="T77" fmla="*/ 71 h 74"/>
                  <a:gd name="T78" fmla="*/ 27 w 75"/>
                  <a:gd name="T79" fmla="*/ 73 h 74"/>
                  <a:gd name="T80" fmla="*/ 31 w 75"/>
                  <a:gd name="T81" fmla="*/ 74 h 74"/>
                  <a:gd name="T82" fmla="*/ 35 w 75"/>
                  <a:gd name="T83" fmla="*/ 74 h 74"/>
                  <a:gd name="T84" fmla="*/ 39 w 75"/>
                  <a:gd name="T85" fmla="*/ 74 h 74"/>
                  <a:gd name="T86" fmla="*/ 44 w 75"/>
                  <a:gd name="T87" fmla="*/ 74 h 74"/>
                  <a:gd name="T88" fmla="*/ 48 w 75"/>
                  <a:gd name="T89" fmla="*/ 73 h 74"/>
                  <a:gd name="T90" fmla="*/ 52 w 75"/>
                  <a:gd name="T91" fmla="*/ 71 h 74"/>
                  <a:gd name="T92" fmla="*/ 55 w 75"/>
                  <a:gd name="T93" fmla="*/ 69 h 74"/>
                  <a:gd name="T94" fmla="*/ 59 w 75"/>
                  <a:gd name="T95" fmla="*/ 67 h 74"/>
                  <a:gd name="T96" fmla="*/ 62 w 75"/>
                  <a:gd name="T97" fmla="*/ 65 h 74"/>
                  <a:gd name="T98" fmla="*/ 65 w 75"/>
                  <a:gd name="T99" fmla="*/ 62 h 74"/>
                  <a:gd name="T100" fmla="*/ 68 w 75"/>
                  <a:gd name="T101" fmla="*/ 58 h 74"/>
                  <a:gd name="T102" fmla="*/ 70 w 75"/>
                  <a:gd name="T103" fmla="*/ 55 h 74"/>
                  <a:gd name="T104" fmla="*/ 72 w 75"/>
                  <a:gd name="T105" fmla="*/ 51 h 74"/>
                  <a:gd name="T106" fmla="*/ 73 w 75"/>
                  <a:gd name="T107" fmla="*/ 47 h 74"/>
                  <a:gd name="T108" fmla="*/ 74 w 75"/>
                  <a:gd name="T109" fmla="*/ 43 h 74"/>
                  <a:gd name="T110" fmla="*/ 74 w 75"/>
                  <a:gd name="T1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4">
                    <a:moveTo>
                      <a:pt x="75" y="37"/>
                    </a:moveTo>
                    <a:lnTo>
                      <a:pt x="74" y="35"/>
                    </a:lnTo>
                    <a:lnTo>
                      <a:pt x="74" y="33"/>
                    </a:lnTo>
                    <a:lnTo>
                      <a:pt x="74" y="31"/>
                    </a:lnTo>
                    <a:lnTo>
                      <a:pt x="74" y="29"/>
                    </a:lnTo>
                    <a:lnTo>
                      <a:pt x="73" y="27"/>
                    </a:lnTo>
                    <a:lnTo>
                      <a:pt x="72" y="25"/>
                    </a:lnTo>
                    <a:lnTo>
                      <a:pt x="72" y="23"/>
                    </a:lnTo>
                    <a:lnTo>
                      <a:pt x="71" y="21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8" y="16"/>
                    </a:lnTo>
                    <a:lnTo>
                      <a:pt x="66" y="14"/>
                    </a:lnTo>
                    <a:lnTo>
                      <a:pt x="65" y="12"/>
                    </a:lnTo>
                    <a:lnTo>
                      <a:pt x="64" y="11"/>
                    </a:lnTo>
                    <a:lnTo>
                      <a:pt x="62" y="9"/>
                    </a:lnTo>
                    <a:lnTo>
                      <a:pt x="61" y="8"/>
                    </a:lnTo>
                    <a:lnTo>
                      <a:pt x="59" y="7"/>
                    </a:lnTo>
                    <a:lnTo>
                      <a:pt x="57" y="6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3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7"/>
                    </a:lnTo>
                    <a:lnTo>
                      <a:pt x="7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1" y="63"/>
                    </a:lnTo>
                    <a:lnTo>
                      <a:pt x="13" y="65"/>
                    </a:lnTo>
                    <a:lnTo>
                      <a:pt x="14" y="66"/>
                    </a:lnTo>
                    <a:lnTo>
                      <a:pt x="16" y="67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1" y="70"/>
                    </a:lnTo>
                    <a:lnTo>
                      <a:pt x="23" y="71"/>
                    </a:lnTo>
                    <a:lnTo>
                      <a:pt x="25" y="72"/>
                    </a:lnTo>
                    <a:lnTo>
                      <a:pt x="27" y="73"/>
                    </a:lnTo>
                    <a:lnTo>
                      <a:pt x="29" y="73"/>
                    </a:lnTo>
                    <a:lnTo>
                      <a:pt x="31" y="74"/>
                    </a:lnTo>
                    <a:lnTo>
                      <a:pt x="33" y="74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6" y="73"/>
                    </a:lnTo>
                    <a:lnTo>
                      <a:pt x="48" y="73"/>
                    </a:lnTo>
                    <a:lnTo>
                      <a:pt x="50" y="72"/>
                    </a:lnTo>
                    <a:lnTo>
                      <a:pt x="52" y="71"/>
                    </a:lnTo>
                    <a:lnTo>
                      <a:pt x="53" y="70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9" y="67"/>
                    </a:lnTo>
                    <a:lnTo>
                      <a:pt x="61" y="66"/>
                    </a:lnTo>
                    <a:lnTo>
                      <a:pt x="62" y="65"/>
                    </a:lnTo>
                    <a:lnTo>
                      <a:pt x="64" y="63"/>
                    </a:lnTo>
                    <a:lnTo>
                      <a:pt x="65" y="62"/>
                    </a:lnTo>
                    <a:lnTo>
                      <a:pt x="66" y="60"/>
                    </a:lnTo>
                    <a:lnTo>
                      <a:pt x="68" y="58"/>
                    </a:lnTo>
                    <a:lnTo>
                      <a:pt x="69" y="57"/>
                    </a:lnTo>
                    <a:lnTo>
                      <a:pt x="70" y="55"/>
                    </a:lnTo>
                    <a:lnTo>
                      <a:pt x="71" y="53"/>
                    </a:lnTo>
                    <a:lnTo>
                      <a:pt x="72" y="51"/>
                    </a:lnTo>
                    <a:lnTo>
                      <a:pt x="72" y="49"/>
                    </a:lnTo>
                    <a:lnTo>
                      <a:pt x="73" y="47"/>
                    </a:lnTo>
                    <a:lnTo>
                      <a:pt x="74" y="45"/>
                    </a:lnTo>
                    <a:lnTo>
                      <a:pt x="74" y="43"/>
                    </a:lnTo>
                    <a:lnTo>
                      <a:pt x="74" y="41"/>
                    </a:lnTo>
                    <a:lnTo>
                      <a:pt x="74" y="39"/>
                    </a:lnTo>
                    <a:lnTo>
                      <a:pt x="75" y="37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cxnSp>
            <p:nvCxnSpPr>
              <p:cNvPr id="447" name="Straight Connector 446"/>
              <p:cNvCxnSpPr/>
              <p:nvPr/>
            </p:nvCxnSpPr>
            <p:spPr>
              <a:xfrm>
                <a:off x="4033701" y="3271428"/>
                <a:ext cx="0" cy="73834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>
                <a:off x="-235120" y="3277992"/>
                <a:ext cx="0" cy="73834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8" name="Group 2197"/>
            <p:cNvGrpSpPr/>
            <p:nvPr/>
          </p:nvGrpSpPr>
          <p:grpSpPr>
            <a:xfrm>
              <a:off x="2732397" y="1071457"/>
              <a:ext cx="665935" cy="450865"/>
              <a:chOff x="1481171" y="1002343"/>
              <a:chExt cx="665935" cy="450865"/>
            </a:xfrm>
          </p:grpSpPr>
          <p:cxnSp>
            <p:nvCxnSpPr>
              <p:cNvPr id="2199" name="Straight Connector 2198"/>
              <p:cNvCxnSpPr/>
              <p:nvPr/>
            </p:nvCxnSpPr>
            <p:spPr>
              <a:xfrm flipV="1">
                <a:off x="1481171" y="1046071"/>
                <a:ext cx="389641" cy="312078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0" name="Straight Connector 2199"/>
              <p:cNvCxnSpPr/>
              <p:nvPr/>
            </p:nvCxnSpPr>
            <p:spPr>
              <a:xfrm flipV="1">
                <a:off x="1868652" y="1275173"/>
                <a:ext cx="231262" cy="178035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1" name="Arc 2200"/>
              <p:cNvSpPr>
                <a:spLocks noChangeAspect="1"/>
              </p:cNvSpPr>
              <p:nvPr/>
            </p:nvSpPr>
            <p:spPr>
              <a:xfrm rot="18802587">
                <a:off x="1823106" y="1002343"/>
                <a:ext cx="324000" cy="324000"/>
              </a:xfrm>
              <a:prstGeom prst="arc">
                <a:avLst>
                  <a:gd name="adj1" fmla="val 16200000"/>
                  <a:gd name="adj2" fmla="val 5385852"/>
                </a:avLst>
              </a:prstGeom>
              <a:ln w="4762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3768724" y="1072631"/>
            <a:ext cx="3493979" cy="1384306"/>
            <a:chOff x="3768724" y="1072631"/>
            <a:chExt cx="3493979" cy="1384306"/>
          </a:xfrm>
        </p:grpSpPr>
        <p:grpSp>
          <p:nvGrpSpPr>
            <p:cNvPr id="425" name="Group 424"/>
            <p:cNvGrpSpPr>
              <a:grpSpLocks noChangeAspect="1"/>
            </p:cNvGrpSpPr>
            <p:nvPr/>
          </p:nvGrpSpPr>
          <p:grpSpPr>
            <a:xfrm rot="2280000">
              <a:off x="3768724" y="1970937"/>
              <a:ext cx="3493979" cy="486000"/>
              <a:chOff x="-473893" y="3271429"/>
              <a:chExt cx="5355341" cy="744909"/>
            </a:xfrm>
          </p:grpSpPr>
          <p:sp>
            <p:nvSpPr>
              <p:cNvPr id="417" name="Line 5"/>
              <p:cNvSpPr>
                <a:spLocks noChangeShapeType="1"/>
              </p:cNvSpPr>
              <p:nvPr/>
            </p:nvSpPr>
            <p:spPr bwMode="auto">
              <a:xfrm>
                <a:off x="-229392" y="3891665"/>
                <a:ext cx="48663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18" name="Line 6"/>
              <p:cNvSpPr>
                <a:spLocks noChangeShapeType="1"/>
              </p:cNvSpPr>
              <p:nvPr/>
            </p:nvSpPr>
            <p:spPr bwMode="auto">
              <a:xfrm>
                <a:off x="-229392" y="3402665"/>
                <a:ext cx="48663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19" name="Freeform 7"/>
              <p:cNvSpPr>
                <a:spLocks/>
              </p:cNvSpPr>
              <p:nvPr/>
            </p:nvSpPr>
            <p:spPr bwMode="auto">
              <a:xfrm>
                <a:off x="-473893" y="3402665"/>
                <a:ext cx="244501" cy="489000"/>
              </a:xfrm>
              <a:custGeom>
                <a:avLst/>
                <a:gdLst>
                  <a:gd name="T0" fmla="*/ 93 w 93"/>
                  <a:gd name="T1" fmla="*/ 0 h 186"/>
                  <a:gd name="T2" fmla="*/ 84 w 93"/>
                  <a:gd name="T3" fmla="*/ 1 h 186"/>
                  <a:gd name="T4" fmla="*/ 76 w 93"/>
                  <a:gd name="T5" fmla="*/ 2 h 186"/>
                  <a:gd name="T6" fmla="*/ 69 w 93"/>
                  <a:gd name="T7" fmla="*/ 4 h 186"/>
                  <a:gd name="T8" fmla="*/ 61 w 93"/>
                  <a:gd name="T9" fmla="*/ 6 h 186"/>
                  <a:gd name="T10" fmla="*/ 53 w 93"/>
                  <a:gd name="T11" fmla="*/ 9 h 186"/>
                  <a:gd name="T12" fmla="*/ 46 w 93"/>
                  <a:gd name="T13" fmla="*/ 13 h 186"/>
                  <a:gd name="T14" fmla="*/ 39 w 93"/>
                  <a:gd name="T15" fmla="*/ 17 h 186"/>
                  <a:gd name="T16" fmla="*/ 33 w 93"/>
                  <a:gd name="T17" fmla="*/ 22 h 186"/>
                  <a:gd name="T18" fmla="*/ 27 w 93"/>
                  <a:gd name="T19" fmla="*/ 28 h 186"/>
                  <a:gd name="T20" fmla="*/ 21 w 93"/>
                  <a:gd name="T21" fmla="*/ 34 h 186"/>
                  <a:gd name="T22" fmla="*/ 17 w 93"/>
                  <a:gd name="T23" fmla="*/ 40 h 186"/>
                  <a:gd name="T24" fmla="*/ 12 w 93"/>
                  <a:gd name="T25" fmla="*/ 47 h 186"/>
                  <a:gd name="T26" fmla="*/ 8 w 93"/>
                  <a:gd name="T27" fmla="*/ 54 h 186"/>
                  <a:gd name="T28" fmla="*/ 5 w 93"/>
                  <a:gd name="T29" fmla="*/ 61 h 186"/>
                  <a:gd name="T30" fmla="*/ 3 w 93"/>
                  <a:gd name="T31" fmla="*/ 69 h 186"/>
                  <a:gd name="T32" fmla="*/ 1 w 93"/>
                  <a:gd name="T33" fmla="*/ 77 h 186"/>
                  <a:gd name="T34" fmla="*/ 0 w 93"/>
                  <a:gd name="T35" fmla="*/ 85 h 186"/>
                  <a:gd name="T36" fmla="*/ 0 w 93"/>
                  <a:gd name="T37" fmla="*/ 93 h 186"/>
                  <a:gd name="T38" fmla="*/ 0 w 93"/>
                  <a:gd name="T39" fmla="*/ 101 h 186"/>
                  <a:gd name="T40" fmla="*/ 1 w 93"/>
                  <a:gd name="T41" fmla="*/ 109 h 186"/>
                  <a:gd name="T42" fmla="*/ 3 w 93"/>
                  <a:gd name="T43" fmla="*/ 117 h 186"/>
                  <a:gd name="T44" fmla="*/ 5 w 93"/>
                  <a:gd name="T45" fmla="*/ 125 h 186"/>
                  <a:gd name="T46" fmla="*/ 8 w 93"/>
                  <a:gd name="T47" fmla="*/ 132 h 186"/>
                  <a:gd name="T48" fmla="*/ 12 w 93"/>
                  <a:gd name="T49" fmla="*/ 139 h 186"/>
                  <a:gd name="T50" fmla="*/ 17 w 93"/>
                  <a:gd name="T51" fmla="*/ 146 h 186"/>
                  <a:gd name="T52" fmla="*/ 21 w 93"/>
                  <a:gd name="T53" fmla="*/ 153 h 186"/>
                  <a:gd name="T54" fmla="*/ 27 w 93"/>
                  <a:gd name="T55" fmla="*/ 159 h 186"/>
                  <a:gd name="T56" fmla="*/ 33 w 93"/>
                  <a:gd name="T57" fmla="*/ 164 h 186"/>
                  <a:gd name="T58" fmla="*/ 39 w 93"/>
                  <a:gd name="T59" fmla="*/ 169 h 186"/>
                  <a:gd name="T60" fmla="*/ 46 w 93"/>
                  <a:gd name="T61" fmla="*/ 173 h 186"/>
                  <a:gd name="T62" fmla="*/ 53 w 93"/>
                  <a:gd name="T63" fmla="*/ 177 h 186"/>
                  <a:gd name="T64" fmla="*/ 61 w 93"/>
                  <a:gd name="T65" fmla="*/ 180 h 186"/>
                  <a:gd name="T66" fmla="*/ 69 w 93"/>
                  <a:gd name="T67" fmla="*/ 183 h 186"/>
                  <a:gd name="T68" fmla="*/ 76 w 93"/>
                  <a:gd name="T69" fmla="*/ 184 h 186"/>
                  <a:gd name="T70" fmla="*/ 84 w 93"/>
                  <a:gd name="T71" fmla="*/ 185 h 186"/>
                  <a:gd name="T72" fmla="*/ 93 w 93"/>
                  <a:gd name="T7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" h="186">
                    <a:moveTo>
                      <a:pt x="93" y="0"/>
                    </a:moveTo>
                    <a:lnTo>
                      <a:pt x="84" y="1"/>
                    </a:lnTo>
                    <a:lnTo>
                      <a:pt x="76" y="2"/>
                    </a:lnTo>
                    <a:lnTo>
                      <a:pt x="69" y="4"/>
                    </a:lnTo>
                    <a:lnTo>
                      <a:pt x="61" y="6"/>
                    </a:lnTo>
                    <a:lnTo>
                      <a:pt x="53" y="9"/>
                    </a:lnTo>
                    <a:lnTo>
                      <a:pt x="46" y="13"/>
                    </a:lnTo>
                    <a:lnTo>
                      <a:pt x="39" y="17"/>
                    </a:lnTo>
                    <a:lnTo>
                      <a:pt x="33" y="22"/>
                    </a:lnTo>
                    <a:lnTo>
                      <a:pt x="27" y="28"/>
                    </a:lnTo>
                    <a:lnTo>
                      <a:pt x="21" y="34"/>
                    </a:lnTo>
                    <a:lnTo>
                      <a:pt x="17" y="40"/>
                    </a:lnTo>
                    <a:lnTo>
                      <a:pt x="12" y="47"/>
                    </a:lnTo>
                    <a:lnTo>
                      <a:pt x="8" y="54"/>
                    </a:lnTo>
                    <a:lnTo>
                      <a:pt x="5" y="61"/>
                    </a:lnTo>
                    <a:lnTo>
                      <a:pt x="3" y="69"/>
                    </a:lnTo>
                    <a:lnTo>
                      <a:pt x="1" y="77"/>
                    </a:lnTo>
                    <a:lnTo>
                      <a:pt x="0" y="85"/>
                    </a:lnTo>
                    <a:lnTo>
                      <a:pt x="0" y="93"/>
                    </a:lnTo>
                    <a:lnTo>
                      <a:pt x="0" y="101"/>
                    </a:lnTo>
                    <a:lnTo>
                      <a:pt x="1" y="109"/>
                    </a:lnTo>
                    <a:lnTo>
                      <a:pt x="3" y="117"/>
                    </a:lnTo>
                    <a:lnTo>
                      <a:pt x="5" y="125"/>
                    </a:lnTo>
                    <a:lnTo>
                      <a:pt x="8" y="132"/>
                    </a:lnTo>
                    <a:lnTo>
                      <a:pt x="12" y="139"/>
                    </a:lnTo>
                    <a:lnTo>
                      <a:pt x="17" y="146"/>
                    </a:lnTo>
                    <a:lnTo>
                      <a:pt x="21" y="153"/>
                    </a:lnTo>
                    <a:lnTo>
                      <a:pt x="27" y="159"/>
                    </a:lnTo>
                    <a:lnTo>
                      <a:pt x="33" y="164"/>
                    </a:lnTo>
                    <a:lnTo>
                      <a:pt x="39" y="169"/>
                    </a:lnTo>
                    <a:lnTo>
                      <a:pt x="46" y="173"/>
                    </a:lnTo>
                    <a:lnTo>
                      <a:pt x="53" y="177"/>
                    </a:lnTo>
                    <a:lnTo>
                      <a:pt x="61" y="180"/>
                    </a:lnTo>
                    <a:lnTo>
                      <a:pt x="69" y="183"/>
                    </a:lnTo>
                    <a:lnTo>
                      <a:pt x="76" y="184"/>
                    </a:lnTo>
                    <a:lnTo>
                      <a:pt x="84" y="185"/>
                    </a:lnTo>
                    <a:lnTo>
                      <a:pt x="93" y="186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20" name="Freeform 8"/>
              <p:cNvSpPr>
                <a:spLocks/>
              </p:cNvSpPr>
              <p:nvPr/>
            </p:nvSpPr>
            <p:spPr bwMode="auto">
              <a:xfrm>
                <a:off x="4636947" y="3402665"/>
                <a:ext cx="244501" cy="489000"/>
              </a:xfrm>
              <a:custGeom>
                <a:avLst/>
                <a:gdLst>
                  <a:gd name="T0" fmla="*/ 0 w 93"/>
                  <a:gd name="T1" fmla="*/ 186 h 186"/>
                  <a:gd name="T2" fmla="*/ 8 w 93"/>
                  <a:gd name="T3" fmla="*/ 185 h 186"/>
                  <a:gd name="T4" fmla="*/ 16 w 93"/>
                  <a:gd name="T5" fmla="*/ 184 h 186"/>
                  <a:gd name="T6" fmla="*/ 24 w 93"/>
                  <a:gd name="T7" fmla="*/ 183 h 186"/>
                  <a:gd name="T8" fmla="*/ 32 w 93"/>
                  <a:gd name="T9" fmla="*/ 180 h 186"/>
                  <a:gd name="T10" fmla="*/ 39 w 93"/>
                  <a:gd name="T11" fmla="*/ 177 h 186"/>
                  <a:gd name="T12" fmla="*/ 46 w 93"/>
                  <a:gd name="T13" fmla="*/ 173 h 186"/>
                  <a:gd name="T14" fmla="*/ 53 w 93"/>
                  <a:gd name="T15" fmla="*/ 169 h 186"/>
                  <a:gd name="T16" fmla="*/ 59 w 93"/>
                  <a:gd name="T17" fmla="*/ 164 h 186"/>
                  <a:gd name="T18" fmla="*/ 65 w 93"/>
                  <a:gd name="T19" fmla="*/ 159 h 186"/>
                  <a:gd name="T20" fmla="*/ 71 w 93"/>
                  <a:gd name="T21" fmla="*/ 153 h 186"/>
                  <a:gd name="T22" fmla="*/ 76 w 93"/>
                  <a:gd name="T23" fmla="*/ 146 h 186"/>
                  <a:gd name="T24" fmla="*/ 80 w 93"/>
                  <a:gd name="T25" fmla="*/ 139 h 186"/>
                  <a:gd name="T26" fmla="*/ 84 w 93"/>
                  <a:gd name="T27" fmla="*/ 132 h 186"/>
                  <a:gd name="T28" fmla="*/ 87 w 93"/>
                  <a:gd name="T29" fmla="*/ 125 h 186"/>
                  <a:gd name="T30" fmla="*/ 89 w 93"/>
                  <a:gd name="T31" fmla="*/ 117 h 186"/>
                  <a:gd name="T32" fmla="*/ 91 w 93"/>
                  <a:gd name="T33" fmla="*/ 109 h 186"/>
                  <a:gd name="T34" fmla="*/ 92 w 93"/>
                  <a:gd name="T35" fmla="*/ 101 h 186"/>
                  <a:gd name="T36" fmla="*/ 93 w 93"/>
                  <a:gd name="T37" fmla="*/ 93 h 186"/>
                  <a:gd name="T38" fmla="*/ 92 w 93"/>
                  <a:gd name="T39" fmla="*/ 85 h 186"/>
                  <a:gd name="T40" fmla="*/ 91 w 93"/>
                  <a:gd name="T41" fmla="*/ 77 h 186"/>
                  <a:gd name="T42" fmla="*/ 89 w 93"/>
                  <a:gd name="T43" fmla="*/ 69 h 186"/>
                  <a:gd name="T44" fmla="*/ 87 w 93"/>
                  <a:gd name="T45" fmla="*/ 61 h 186"/>
                  <a:gd name="T46" fmla="*/ 84 w 93"/>
                  <a:gd name="T47" fmla="*/ 54 h 186"/>
                  <a:gd name="T48" fmla="*/ 80 w 93"/>
                  <a:gd name="T49" fmla="*/ 47 h 186"/>
                  <a:gd name="T50" fmla="*/ 76 w 93"/>
                  <a:gd name="T51" fmla="*/ 40 h 186"/>
                  <a:gd name="T52" fmla="*/ 71 w 93"/>
                  <a:gd name="T53" fmla="*/ 34 h 186"/>
                  <a:gd name="T54" fmla="*/ 65 w 93"/>
                  <a:gd name="T55" fmla="*/ 28 h 186"/>
                  <a:gd name="T56" fmla="*/ 59 w 93"/>
                  <a:gd name="T57" fmla="*/ 22 h 186"/>
                  <a:gd name="T58" fmla="*/ 53 w 93"/>
                  <a:gd name="T59" fmla="*/ 17 h 186"/>
                  <a:gd name="T60" fmla="*/ 46 w 93"/>
                  <a:gd name="T61" fmla="*/ 13 h 186"/>
                  <a:gd name="T62" fmla="*/ 39 w 93"/>
                  <a:gd name="T63" fmla="*/ 9 h 186"/>
                  <a:gd name="T64" fmla="*/ 32 w 93"/>
                  <a:gd name="T65" fmla="*/ 6 h 186"/>
                  <a:gd name="T66" fmla="*/ 24 w 93"/>
                  <a:gd name="T67" fmla="*/ 4 h 186"/>
                  <a:gd name="T68" fmla="*/ 16 w 93"/>
                  <a:gd name="T69" fmla="*/ 2 h 186"/>
                  <a:gd name="T70" fmla="*/ 8 w 93"/>
                  <a:gd name="T71" fmla="*/ 1 h 186"/>
                  <a:gd name="T72" fmla="*/ 0 w 93"/>
                  <a:gd name="T7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" h="186">
                    <a:moveTo>
                      <a:pt x="0" y="186"/>
                    </a:moveTo>
                    <a:lnTo>
                      <a:pt x="8" y="185"/>
                    </a:lnTo>
                    <a:lnTo>
                      <a:pt x="16" y="184"/>
                    </a:lnTo>
                    <a:lnTo>
                      <a:pt x="24" y="183"/>
                    </a:lnTo>
                    <a:lnTo>
                      <a:pt x="32" y="180"/>
                    </a:lnTo>
                    <a:lnTo>
                      <a:pt x="39" y="177"/>
                    </a:lnTo>
                    <a:lnTo>
                      <a:pt x="46" y="173"/>
                    </a:lnTo>
                    <a:lnTo>
                      <a:pt x="53" y="169"/>
                    </a:lnTo>
                    <a:lnTo>
                      <a:pt x="59" y="164"/>
                    </a:lnTo>
                    <a:lnTo>
                      <a:pt x="65" y="159"/>
                    </a:lnTo>
                    <a:lnTo>
                      <a:pt x="71" y="153"/>
                    </a:lnTo>
                    <a:lnTo>
                      <a:pt x="76" y="146"/>
                    </a:lnTo>
                    <a:lnTo>
                      <a:pt x="80" y="139"/>
                    </a:lnTo>
                    <a:lnTo>
                      <a:pt x="84" y="132"/>
                    </a:lnTo>
                    <a:lnTo>
                      <a:pt x="87" y="125"/>
                    </a:lnTo>
                    <a:lnTo>
                      <a:pt x="89" y="117"/>
                    </a:lnTo>
                    <a:lnTo>
                      <a:pt x="91" y="109"/>
                    </a:lnTo>
                    <a:lnTo>
                      <a:pt x="92" y="101"/>
                    </a:lnTo>
                    <a:lnTo>
                      <a:pt x="93" y="93"/>
                    </a:lnTo>
                    <a:lnTo>
                      <a:pt x="92" y="85"/>
                    </a:lnTo>
                    <a:lnTo>
                      <a:pt x="91" y="77"/>
                    </a:lnTo>
                    <a:lnTo>
                      <a:pt x="89" y="69"/>
                    </a:lnTo>
                    <a:lnTo>
                      <a:pt x="87" y="61"/>
                    </a:lnTo>
                    <a:lnTo>
                      <a:pt x="84" y="54"/>
                    </a:lnTo>
                    <a:lnTo>
                      <a:pt x="80" y="47"/>
                    </a:lnTo>
                    <a:lnTo>
                      <a:pt x="76" y="40"/>
                    </a:lnTo>
                    <a:lnTo>
                      <a:pt x="71" y="34"/>
                    </a:lnTo>
                    <a:lnTo>
                      <a:pt x="65" y="28"/>
                    </a:lnTo>
                    <a:lnTo>
                      <a:pt x="59" y="22"/>
                    </a:lnTo>
                    <a:lnTo>
                      <a:pt x="53" y="17"/>
                    </a:lnTo>
                    <a:lnTo>
                      <a:pt x="46" y="13"/>
                    </a:lnTo>
                    <a:lnTo>
                      <a:pt x="39" y="9"/>
                    </a:lnTo>
                    <a:lnTo>
                      <a:pt x="32" y="6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21" name="Freeform 9"/>
              <p:cNvSpPr>
                <a:spLocks/>
              </p:cNvSpPr>
              <p:nvPr/>
            </p:nvSpPr>
            <p:spPr bwMode="auto">
              <a:xfrm>
                <a:off x="4539671" y="3549891"/>
                <a:ext cx="194548" cy="194548"/>
              </a:xfrm>
              <a:custGeom>
                <a:avLst/>
                <a:gdLst>
                  <a:gd name="T0" fmla="*/ 74 w 74"/>
                  <a:gd name="T1" fmla="*/ 37 h 74"/>
                  <a:gd name="T2" fmla="*/ 74 w 74"/>
                  <a:gd name="T3" fmla="*/ 32 h 74"/>
                  <a:gd name="T4" fmla="*/ 72 w 74"/>
                  <a:gd name="T5" fmla="*/ 27 h 74"/>
                  <a:gd name="T6" fmla="*/ 70 w 74"/>
                  <a:gd name="T7" fmla="*/ 22 h 74"/>
                  <a:gd name="T8" fmla="*/ 68 w 74"/>
                  <a:gd name="T9" fmla="*/ 17 h 74"/>
                  <a:gd name="T10" fmla="*/ 65 w 74"/>
                  <a:gd name="T11" fmla="*/ 13 h 74"/>
                  <a:gd name="T12" fmla="*/ 61 w 74"/>
                  <a:gd name="T13" fmla="*/ 9 h 74"/>
                  <a:gd name="T14" fmla="*/ 57 w 74"/>
                  <a:gd name="T15" fmla="*/ 6 h 74"/>
                  <a:gd name="T16" fmla="*/ 52 w 74"/>
                  <a:gd name="T17" fmla="*/ 3 h 74"/>
                  <a:gd name="T18" fmla="*/ 47 w 74"/>
                  <a:gd name="T19" fmla="*/ 2 h 74"/>
                  <a:gd name="T20" fmla="*/ 42 w 74"/>
                  <a:gd name="T21" fmla="*/ 0 h 74"/>
                  <a:gd name="T22" fmla="*/ 37 w 74"/>
                  <a:gd name="T23" fmla="*/ 0 h 74"/>
                  <a:gd name="T24" fmla="*/ 32 w 74"/>
                  <a:gd name="T25" fmla="*/ 0 h 74"/>
                  <a:gd name="T26" fmla="*/ 27 w 74"/>
                  <a:gd name="T27" fmla="*/ 2 h 74"/>
                  <a:gd name="T28" fmla="*/ 21 w 74"/>
                  <a:gd name="T29" fmla="*/ 3 h 74"/>
                  <a:gd name="T30" fmla="*/ 17 w 74"/>
                  <a:gd name="T31" fmla="*/ 6 h 74"/>
                  <a:gd name="T32" fmla="*/ 13 w 74"/>
                  <a:gd name="T33" fmla="*/ 9 h 74"/>
                  <a:gd name="T34" fmla="*/ 9 w 74"/>
                  <a:gd name="T35" fmla="*/ 13 h 74"/>
                  <a:gd name="T36" fmla="*/ 6 w 74"/>
                  <a:gd name="T37" fmla="*/ 17 h 74"/>
                  <a:gd name="T38" fmla="*/ 3 w 74"/>
                  <a:gd name="T39" fmla="*/ 22 h 74"/>
                  <a:gd name="T40" fmla="*/ 1 w 74"/>
                  <a:gd name="T41" fmla="*/ 27 h 74"/>
                  <a:gd name="T42" fmla="*/ 0 w 74"/>
                  <a:gd name="T43" fmla="*/ 32 h 74"/>
                  <a:gd name="T44" fmla="*/ 0 w 74"/>
                  <a:gd name="T45" fmla="*/ 37 h 74"/>
                  <a:gd name="T46" fmla="*/ 0 w 74"/>
                  <a:gd name="T47" fmla="*/ 42 h 74"/>
                  <a:gd name="T48" fmla="*/ 1 w 74"/>
                  <a:gd name="T49" fmla="*/ 48 h 74"/>
                  <a:gd name="T50" fmla="*/ 3 w 74"/>
                  <a:gd name="T51" fmla="*/ 52 h 74"/>
                  <a:gd name="T52" fmla="*/ 6 w 74"/>
                  <a:gd name="T53" fmla="*/ 57 h 74"/>
                  <a:gd name="T54" fmla="*/ 9 w 74"/>
                  <a:gd name="T55" fmla="*/ 61 h 74"/>
                  <a:gd name="T56" fmla="*/ 13 w 74"/>
                  <a:gd name="T57" fmla="*/ 65 h 74"/>
                  <a:gd name="T58" fmla="*/ 17 w 74"/>
                  <a:gd name="T59" fmla="*/ 68 h 74"/>
                  <a:gd name="T60" fmla="*/ 21 w 74"/>
                  <a:gd name="T61" fmla="*/ 71 h 74"/>
                  <a:gd name="T62" fmla="*/ 27 w 74"/>
                  <a:gd name="T63" fmla="*/ 73 h 74"/>
                  <a:gd name="T64" fmla="*/ 32 w 74"/>
                  <a:gd name="T65" fmla="*/ 74 h 74"/>
                  <a:gd name="T66" fmla="*/ 37 w 74"/>
                  <a:gd name="T67" fmla="*/ 74 h 74"/>
                  <a:gd name="T68" fmla="*/ 42 w 74"/>
                  <a:gd name="T69" fmla="*/ 74 h 74"/>
                  <a:gd name="T70" fmla="*/ 47 w 74"/>
                  <a:gd name="T71" fmla="*/ 73 h 74"/>
                  <a:gd name="T72" fmla="*/ 52 w 74"/>
                  <a:gd name="T73" fmla="*/ 71 h 74"/>
                  <a:gd name="T74" fmla="*/ 57 w 74"/>
                  <a:gd name="T75" fmla="*/ 68 h 74"/>
                  <a:gd name="T76" fmla="*/ 61 w 74"/>
                  <a:gd name="T77" fmla="*/ 65 h 74"/>
                  <a:gd name="T78" fmla="*/ 65 w 74"/>
                  <a:gd name="T79" fmla="*/ 61 h 74"/>
                  <a:gd name="T80" fmla="*/ 68 w 74"/>
                  <a:gd name="T81" fmla="*/ 57 h 74"/>
                  <a:gd name="T82" fmla="*/ 70 w 74"/>
                  <a:gd name="T83" fmla="*/ 52 h 74"/>
                  <a:gd name="T84" fmla="*/ 72 w 74"/>
                  <a:gd name="T85" fmla="*/ 48 h 74"/>
                  <a:gd name="T86" fmla="*/ 74 w 74"/>
                  <a:gd name="T87" fmla="*/ 42 h 74"/>
                  <a:gd name="T88" fmla="*/ 74 w 74"/>
                  <a:gd name="T89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4" y="32"/>
                    </a:lnTo>
                    <a:lnTo>
                      <a:pt x="72" y="27"/>
                    </a:lnTo>
                    <a:lnTo>
                      <a:pt x="70" y="22"/>
                    </a:lnTo>
                    <a:lnTo>
                      <a:pt x="68" y="17"/>
                    </a:lnTo>
                    <a:lnTo>
                      <a:pt x="65" y="13"/>
                    </a:lnTo>
                    <a:lnTo>
                      <a:pt x="61" y="9"/>
                    </a:lnTo>
                    <a:lnTo>
                      <a:pt x="57" y="6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9" y="13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3" y="52"/>
                    </a:lnTo>
                    <a:lnTo>
                      <a:pt x="6" y="57"/>
                    </a:lnTo>
                    <a:lnTo>
                      <a:pt x="9" y="61"/>
                    </a:lnTo>
                    <a:lnTo>
                      <a:pt x="13" y="65"/>
                    </a:lnTo>
                    <a:lnTo>
                      <a:pt x="17" y="68"/>
                    </a:lnTo>
                    <a:lnTo>
                      <a:pt x="21" y="71"/>
                    </a:lnTo>
                    <a:lnTo>
                      <a:pt x="27" y="73"/>
                    </a:lnTo>
                    <a:lnTo>
                      <a:pt x="32" y="74"/>
                    </a:lnTo>
                    <a:lnTo>
                      <a:pt x="37" y="74"/>
                    </a:lnTo>
                    <a:lnTo>
                      <a:pt x="42" y="74"/>
                    </a:lnTo>
                    <a:lnTo>
                      <a:pt x="47" y="73"/>
                    </a:lnTo>
                    <a:lnTo>
                      <a:pt x="52" y="71"/>
                    </a:lnTo>
                    <a:lnTo>
                      <a:pt x="57" y="68"/>
                    </a:lnTo>
                    <a:lnTo>
                      <a:pt x="61" y="65"/>
                    </a:lnTo>
                    <a:lnTo>
                      <a:pt x="65" y="61"/>
                    </a:lnTo>
                    <a:lnTo>
                      <a:pt x="68" y="57"/>
                    </a:lnTo>
                    <a:lnTo>
                      <a:pt x="70" y="52"/>
                    </a:lnTo>
                    <a:lnTo>
                      <a:pt x="72" y="48"/>
                    </a:lnTo>
                    <a:lnTo>
                      <a:pt x="74" y="42"/>
                    </a:lnTo>
                    <a:lnTo>
                      <a:pt x="74" y="37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22" name="Freeform 10"/>
              <p:cNvSpPr>
                <a:spLocks/>
              </p:cNvSpPr>
              <p:nvPr/>
            </p:nvSpPr>
            <p:spPr bwMode="auto">
              <a:xfrm>
                <a:off x="-329296" y="3549891"/>
                <a:ext cx="197178" cy="194548"/>
              </a:xfrm>
              <a:custGeom>
                <a:avLst/>
                <a:gdLst>
                  <a:gd name="T0" fmla="*/ 74 w 75"/>
                  <a:gd name="T1" fmla="*/ 35 h 74"/>
                  <a:gd name="T2" fmla="*/ 74 w 75"/>
                  <a:gd name="T3" fmla="*/ 31 h 74"/>
                  <a:gd name="T4" fmla="*/ 73 w 75"/>
                  <a:gd name="T5" fmla="*/ 27 h 74"/>
                  <a:gd name="T6" fmla="*/ 72 w 75"/>
                  <a:gd name="T7" fmla="*/ 23 h 74"/>
                  <a:gd name="T8" fmla="*/ 70 w 75"/>
                  <a:gd name="T9" fmla="*/ 19 h 74"/>
                  <a:gd name="T10" fmla="*/ 68 w 75"/>
                  <a:gd name="T11" fmla="*/ 16 h 74"/>
                  <a:gd name="T12" fmla="*/ 65 w 75"/>
                  <a:gd name="T13" fmla="*/ 12 h 74"/>
                  <a:gd name="T14" fmla="*/ 62 w 75"/>
                  <a:gd name="T15" fmla="*/ 9 h 74"/>
                  <a:gd name="T16" fmla="*/ 59 w 75"/>
                  <a:gd name="T17" fmla="*/ 7 h 74"/>
                  <a:gd name="T18" fmla="*/ 55 w 75"/>
                  <a:gd name="T19" fmla="*/ 5 h 74"/>
                  <a:gd name="T20" fmla="*/ 52 w 75"/>
                  <a:gd name="T21" fmla="*/ 3 h 74"/>
                  <a:gd name="T22" fmla="*/ 48 w 75"/>
                  <a:gd name="T23" fmla="*/ 2 h 74"/>
                  <a:gd name="T24" fmla="*/ 44 w 75"/>
                  <a:gd name="T25" fmla="*/ 1 h 74"/>
                  <a:gd name="T26" fmla="*/ 39 w 75"/>
                  <a:gd name="T27" fmla="*/ 0 h 74"/>
                  <a:gd name="T28" fmla="*/ 35 w 75"/>
                  <a:gd name="T29" fmla="*/ 0 h 74"/>
                  <a:gd name="T30" fmla="*/ 31 w 75"/>
                  <a:gd name="T31" fmla="*/ 1 h 74"/>
                  <a:gd name="T32" fmla="*/ 27 w 75"/>
                  <a:gd name="T33" fmla="*/ 2 h 74"/>
                  <a:gd name="T34" fmla="*/ 23 w 75"/>
                  <a:gd name="T35" fmla="*/ 3 h 74"/>
                  <a:gd name="T36" fmla="*/ 20 w 75"/>
                  <a:gd name="T37" fmla="*/ 5 h 74"/>
                  <a:gd name="T38" fmla="*/ 16 w 75"/>
                  <a:gd name="T39" fmla="*/ 7 h 74"/>
                  <a:gd name="T40" fmla="*/ 13 w 75"/>
                  <a:gd name="T41" fmla="*/ 9 h 74"/>
                  <a:gd name="T42" fmla="*/ 10 w 75"/>
                  <a:gd name="T43" fmla="*/ 12 h 74"/>
                  <a:gd name="T44" fmla="*/ 7 w 75"/>
                  <a:gd name="T45" fmla="*/ 16 h 74"/>
                  <a:gd name="T46" fmla="*/ 5 w 75"/>
                  <a:gd name="T47" fmla="*/ 19 h 74"/>
                  <a:gd name="T48" fmla="*/ 3 w 75"/>
                  <a:gd name="T49" fmla="*/ 23 h 74"/>
                  <a:gd name="T50" fmla="*/ 2 w 75"/>
                  <a:gd name="T51" fmla="*/ 27 h 74"/>
                  <a:gd name="T52" fmla="*/ 1 w 75"/>
                  <a:gd name="T53" fmla="*/ 31 h 74"/>
                  <a:gd name="T54" fmla="*/ 1 w 75"/>
                  <a:gd name="T55" fmla="*/ 35 h 74"/>
                  <a:gd name="T56" fmla="*/ 1 w 75"/>
                  <a:gd name="T57" fmla="*/ 39 h 74"/>
                  <a:gd name="T58" fmla="*/ 1 w 75"/>
                  <a:gd name="T59" fmla="*/ 43 h 74"/>
                  <a:gd name="T60" fmla="*/ 2 w 75"/>
                  <a:gd name="T61" fmla="*/ 47 h 74"/>
                  <a:gd name="T62" fmla="*/ 3 w 75"/>
                  <a:gd name="T63" fmla="*/ 51 h 74"/>
                  <a:gd name="T64" fmla="*/ 5 w 75"/>
                  <a:gd name="T65" fmla="*/ 55 h 74"/>
                  <a:gd name="T66" fmla="*/ 7 w 75"/>
                  <a:gd name="T67" fmla="*/ 58 h 74"/>
                  <a:gd name="T68" fmla="*/ 10 w 75"/>
                  <a:gd name="T69" fmla="*/ 62 h 74"/>
                  <a:gd name="T70" fmla="*/ 13 w 75"/>
                  <a:gd name="T71" fmla="*/ 65 h 74"/>
                  <a:gd name="T72" fmla="*/ 16 w 75"/>
                  <a:gd name="T73" fmla="*/ 67 h 74"/>
                  <a:gd name="T74" fmla="*/ 20 w 75"/>
                  <a:gd name="T75" fmla="*/ 69 h 74"/>
                  <a:gd name="T76" fmla="*/ 23 w 75"/>
                  <a:gd name="T77" fmla="*/ 71 h 74"/>
                  <a:gd name="T78" fmla="*/ 27 w 75"/>
                  <a:gd name="T79" fmla="*/ 73 h 74"/>
                  <a:gd name="T80" fmla="*/ 31 w 75"/>
                  <a:gd name="T81" fmla="*/ 74 h 74"/>
                  <a:gd name="T82" fmla="*/ 35 w 75"/>
                  <a:gd name="T83" fmla="*/ 74 h 74"/>
                  <a:gd name="T84" fmla="*/ 39 w 75"/>
                  <a:gd name="T85" fmla="*/ 74 h 74"/>
                  <a:gd name="T86" fmla="*/ 44 w 75"/>
                  <a:gd name="T87" fmla="*/ 74 h 74"/>
                  <a:gd name="T88" fmla="*/ 48 w 75"/>
                  <a:gd name="T89" fmla="*/ 73 h 74"/>
                  <a:gd name="T90" fmla="*/ 52 w 75"/>
                  <a:gd name="T91" fmla="*/ 71 h 74"/>
                  <a:gd name="T92" fmla="*/ 55 w 75"/>
                  <a:gd name="T93" fmla="*/ 69 h 74"/>
                  <a:gd name="T94" fmla="*/ 59 w 75"/>
                  <a:gd name="T95" fmla="*/ 67 h 74"/>
                  <a:gd name="T96" fmla="*/ 62 w 75"/>
                  <a:gd name="T97" fmla="*/ 65 h 74"/>
                  <a:gd name="T98" fmla="*/ 65 w 75"/>
                  <a:gd name="T99" fmla="*/ 62 h 74"/>
                  <a:gd name="T100" fmla="*/ 68 w 75"/>
                  <a:gd name="T101" fmla="*/ 58 h 74"/>
                  <a:gd name="T102" fmla="*/ 70 w 75"/>
                  <a:gd name="T103" fmla="*/ 55 h 74"/>
                  <a:gd name="T104" fmla="*/ 72 w 75"/>
                  <a:gd name="T105" fmla="*/ 51 h 74"/>
                  <a:gd name="T106" fmla="*/ 73 w 75"/>
                  <a:gd name="T107" fmla="*/ 47 h 74"/>
                  <a:gd name="T108" fmla="*/ 74 w 75"/>
                  <a:gd name="T109" fmla="*/ 43 h 74"/>
                  <a:gd name="T110" fmla="*/ 74 w 75"/>
                  <a:gd name="T111" fmla="*/ 3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" h="74">
                    <a:moveTo>
                      <a:pt x="75" y="37"/>
                    </a:moveTo>
                    <a:lnTo>
                      <a:pt x="74" y="35"/>
                    </a:lnTo>
                    <a:lnTo>
                      <a:pt x="74" y="33"/>
                    </a:lnTo>
                    <a:lnTo>
                      <a:pt x="74" y="31"/>
                    </a:lnTo>
                    <a:lnTo>
                      <a:pt x="74" y="29"/>
                    </a:lnTo>
                    <a:lnTo>
                      <a:pt x="73" y="27"/>
                    </a:lnTo>
                    <a:lnTo>
                      <a:pt x="72" y="25"/>
                    </a:lnTo>
                    <a:lnTo>
                      <a:pt x="72" y="23"/>
                    </a:lnTo>
                    <a:lnTo>
                      <a:pt x="71" y="21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8" y="16"/>
                    </a:lnTo>
                    <a:lnTo>
                      <a:pt x="66" y="14"/>
                    </a:lnTo>
                    <a:lnTo>
                      <a:pt x="65" y="12"/>
                    </a:lnTo>
                    <a:lnTo>
                      <a:pt x="64" y="11"/>
                    </a:lnTo>
                    <a:lnTo>
                      <a:pt x="62" y="9"/>
                    </a:lnTo>
                    <a:lnTo>
                      <a:pt x="61" y="8"/>
                    </a:lnTo>
                    <a:lnTo>
                      <a:pt x="59" y="7"/>
                    </a:lnTo>
                    <a:lnTo>
                      <a:pt x="57" y="6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3" y="3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9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7"/>
                    </a:lnTo>
                    <a:lnTo>
                      <a:pt x="7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1" y="63"/>
                    </a:lnTo>
                    <a:lnTo>
                      <a:pt x="13" y="65"/>
                    </a:lnTo>
                    <a:lnTo>
                      <a:pt x="14" y="66"/>
                    </a:lnTo>
                    <a:lnTo>
                      <a:pt x="16" y="67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1" y="70"/>
                    </a:lnTo>
                    <a:lnTo>
                      <a:pt x="23" y="71"/>
                    </a:lnTo>
                    <a:lnTo>
                      <a:pt x="25" y="72"/>
                    </a:lnTo>
                    <a:lnTo>
                      <a:pt x="27" y="73"/>
                    </a:lnTo>
                    <a:lnTo>
                      <a:pt x="29" y="73"/>
                    </a:lnTo>
                    <a:lnTo>
                      <a:pt x="31" y="74"/>
                    </a:lnTo>
                    <a:lnTo>
                      <a:pt x="33" y="74"/>
                    </a:lnTo>
                    <a:lnTo>
                      <a:pt x="35" y="74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6" y="73"/>
                    </a:lnTo>
                    <a:lnTo>
                      <a:pt x="48" y="73"/>
                    </a:lnTo>
                    <a:lnTo>
                      <a:pt x="50" y="72"/>
                    </a:lnTo>
                    <a:lnTo>
                      <a:pt x="52" y="71"/>
                    </a:lnTo>
                    <a:lnTo>
                      <a:pt x="53" y="70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9" y="67"/>
                    </a:lnTo>
                    <a:lnTo>
                      <a:pt x="61" y="66"/>
                    </a:lnTo>
                    <a:lnTo>
                      <a:pt x="62" y="65"/>
                    </a:lnTo>
                    <a:lnTo>
                      <a:pt x="64" y="63"/>
                    </a:lnTo>
                    <a:lnTo>
                      <a:pt x="65" y="62"/>
                    </a:lnTo>
                    <a:lnTo>
                      <a:pt x="66" y="60"/>
                    </a:lnTo>
                    <a:lnTo>
                      <a:pt x="68" y="58"/>
                    </a:lnTo>
                    <a:lnTo>
                      <a:pt x="69" y="57"/>
                    </a:lnTo>
                    <a:lnTo>
                      <a:pt x="70" y="55"/>
                    </a:lnTo>
                    <a:lnTo>
                      <a:pt x="71" y="53"/>
                    </a:lnTo>
                    <a:lnTo>
                      <a:pt x="72" y="51"/>
                    </a:lnTo>
                    <a:lnTo>
                      <a:pt x="72" y="49"/>
                    </a:lnTo>
                    <a:lnTo>
                      <a:pt x="73" y="47"/>
                    </a:lnTo>
                    <a:lnTo>
                      <a:pt x="74" y="45"/>
                    </a:lnTo>
                    <a:lnTo>
                      <a:pt x="74" y="43"/>
                    </a:lnTo>
                    <a:lnTo>
                      <a:pt x="74" y="41"/>
                    </a:lnTo>
                    <a:lnTo>
                      <a:pt x="74" y="39"/>
                    </a:lnTo>
                    <a:lnTo>
                      <a:pt x="75" y="37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cxnSp>
            <p:nvCxnSpPr>
              <p:cNvPr id="423" name="Straight Connector 422"/>
              <p:cNvCxnSpPr/>
              <p:nvPr/>
            </p:nvCxnSpPr>
            <p:spPr>
              <a:xfrm>
                <a:off x="4636945" y="3271429"/>
                <a:ext cx="0" cy="73834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>
                <a:off x="-235120" y="3277992"/>
                <a:ext cx="0" cy="73834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2" name="Group 2201"/>
            <p:cNvGrpSpPr/>
            <p:nvPr/>
          </p:nvGrpSpPr>
          <p:grpSpPr>
            <a:xfrm flipH="1">
              <a:off x="4102489" y="1072631"/>
              <a:ext cx="665935" cy="450865"/>
              <a:chOff x="1481171" y="1002343"/>
              <a:chExt cx="665935" cy="450865"/>
            </a:xfrm>
          </p:grpSpPr>
          <p:cxnSp>
            <p:nvCxnSpPr>
              <p:cNvPr id="2203" name="Straight Connector 2202"/>
              <p:cNvCxnSpPr>
                <a:cxnSpLocks noChangeAspect="1"/>
              </p:cNvCxnSpPr>
              <p:nvPr/>
            </p:nvCxnSpPr>
            <p:spPr>
              <a:xfrm flipV="1">
                <a:off x="1481171" y="1046071"/>
                <a:ext cx="389641" cy="312078"/>
              </a:xfrm>
              <a:prstGeom prst="line">
                <a:avLst/>
              </a:prstGeom>
              <a:ln w="412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4" name="Straight Connector 2203"/>
              <p:cNvCxnSpPr/>
              <p:nvPr/>
            </p:nvCxnSpPr>
            <p:spPr>
              <a:xfrm flipV="1">
                <a:off x="1868652" y="1275173"/>
                <a:ext cx="231262" cy="178035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5" name="Arc 2204"/>
              <p:cNvSpPr>
                <a:spLocks noChangeAspect="1"/>
              </p:cNvSpPr>
              <p:nvPr/>
            </p:nvSpPr>
            <p:spPr>
              <a:xfrm rot="18802587">
                <a:off x="1823106" y="1002343"/>
                <a:ext cx="324000" cy="324000"/>
              </a:xfrm>
              <a:prstGeom prst="arc">
                <a:avLst>
                  <a:gd name="adj1" fmla="val 16200000"/>
                  <a:gd name="adj2" fmla="val 5385852"/>
                </a:avLst>
              </a:prstGeom>
              <a:ln w="381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730339" y="1009191"/>
            <a:ext cx="2049836" cy="513000"/>
            <a:chOff x="2163763" y="3700463"/>
            <a:chExt cx="4573588" cy="1144588"/>
          </a:xfrm>
        </p:grpSpPr>
        <p:sp>
          <p:nvSpPr>
            <p:cNvPr id="385" name="Line 5"/>
            <p:cNvSpPr>
              <a:spLocks noChangeShapeType="1"/>
            </p:cNvSpPr>
            <p:nvPr/>
          </p:nvSpPr>
          <p:spPr bwMode="auto">
            <a:xfrm>
              <a:off x="2163763" y="4845050"/>
              <a:ext cx="45735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86" name="Line 6"/>
            <p:cNvSpPr>
              <a:spLocks noChangeShapeType="1"/>
            </p:cNvSpPr>
            <p:nvPr/>
          </p:nvSpPr>
          <p:spPr bwMode="auto">
            <a:xfrm flipV="1">
              <a:off x="6737350" y="3814764"/>
              <a:ext cx="0" cy="1030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87" name="Line 7"/>
            <p:cNvSpPr>
              <a:spLocks noChangeShapeType="1"/>
            </p:cNvSpPr>
            <p:nvPr/>
          </p:nvSpPr>
          <p:spPr bwMode="auto">
            <a:xfrm flipH="1">
              <a:off x="2279649" y="3700464"/>
              <a:ext cx="434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88" name="Line 8"/>
            <p:cNvSpPr>
              <a:spLocks noChangeShapeType="1"/>
            </p:cNvSpPr>
            <p:nvPr/>
          </p:nvSpPr>
          <p:spPr bwMode="auto">
            <a:xfrm>
              <a:off x="2163763" y="3814764"/>
              <a:ext cx="0" cy="1030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89" name="Freeform 9"/>
            <p:cNvSpPr>
              <a:spLocks/>
            </p:cNvSpPr>
            <p:nvPr/>
          </p:nvSpPr>
          <p:spPr bwMode="auto">
            <a:xfrm>
              <a:off x="3165475" y="4057651"/>
              <a:ext cx="285750" cy="287337"/>
            </a:xfrm>
            <a:custGeom>
              <a:avLst/>
              <a:gdLst>
                <a:gd name="T0" fmla="*/ 180 w 180"/>
                <a:gd name="T1" fmla="*/ 91 h 181"/>
                <a:gd name="T2" fmla="*/ 179 w 180"/>
                <a:gd name="T3" fmla="*/ 78 h 181"/>
                <a:gd name="T4" fmla="*/ 176 w 180"/>
                <a:gd name="T5" fmla="*/ 65 h 181"/>
                <a:gd name="T6" fmla="*/ 171 w 180"/>
                <a:gd name="T7" fmla="*/ 53 h 181"/>
                <a:gd name="T8" fmla="*/ 165 w 180"/>
                <a:gd name="T9" fmla="*/ 42 h 181"/>
                <a:gd name="T10" fmla="*/ 158 w 180"/>
                <a:gd name="T11" fmla="*/ 31 h 181"/>
                <a:gd name="T12" fmla="*/ 149 w 180"/>
                <a:gd name="T13" fmla="*/ 22 h 181"/>
                <a:gd name="T14" fmla="*/ 138 w 180"/>
                <a:gd name="T15" fmla="*/ 15 h 181"/>
                <a:gd name="T16" fmla="*/ 127 w 180"/>
                <a:gd name="T17" fmla="*/ 9 h 181"/>
                <a:gd name="T18" fmla="*/ 115 w 180"/>
                <a:gd name="T19" fmla="*/ 4 h 181"/>
                <a:gd name="T20" fmla="*/ 102 w 180"/>
                <a:gd name="T21" fmla="*/ 1 h 181"/>
                <a:gd name="T22" fmla="*/ 89 w 180"/>
                <a:gd name="T23" fmla="*/ 0 h 181"/>
                <a:gd name="T24" fmla="*/ 77 w 180"/>
                <a:gd name="T25" fmla="*/ 1 h 181"/>
                <a:gd name="T26" fmla="*/ 64 w 180"/>
                <a:gd name="T27" fmla="*/ 4 h 181"/>
                <a:gd name="T28" fmla="*/ 52 w 180"/>
                <a:gd name="T29" fmla="*/ 9 h 181"/>
                <a:gd name="T30" fmla="*/ 41 w 180"/>
                <a:gd name="T31" fmla="*/ 15 h 181"/>
                <a:gd name="T32" fmla="*/ 31 w 180"/>
                <a:gd name="T33" fmla="*/ 22 h 181"/>
                <a:gd name="T34" fmla="*/ 22 w 180"/>
                <a:gd name="T35" fmla="*/ 31 h 181"/>
                <a:gd name="T36" fmla="*/ 14 w 180"/>
                <a:gd name="T37" fmla="*/ 42 h 181"/>
                <a:gd name="T38" fmla="*/ 7 w 180"/>
                <a:gd name="T39" fmla="*/ 53 h 181"/>
                <a:gd name="T40" fmla="*/ 3 w 180"/>
                <a:gd name="T41" fmla="*/ 65 h 181"/>
                <a:gd name="T42" fmla="*/ 0 w 180"/>
                <a:gd name="T43" fmla="*/ 78 h 181"/>
                <a:gd name="T44" fmla="*/ 0 w 180"/>
                <a:gd name="T45" fmla="*/ 91 h 181"/>
                <a:gd name="T46" fmla="*/ 0 w 180"/>
                <a:gd name="T47" fmla="*/ 103 h 181"/>
                <a:gd name="T48" fmla="*/ 3 w 180"/>
                <a:gd name="T49" fmla="*/ 116 h 181"/>
                <a:gd name="T50" fmla="*/ 7 w 180"/>
                <a:gd name="T51" fmla="*/ 128 h 181"/>
                <a:gd name="T52" fmla="*/ 14 w 180"/>
                <a:gd name="T53" fmla="*/ 139 h 181"/>
                <a:gd name="T54" fmla="*/ 22 w 180"/>
                <a:gd name="T55" fmla="*/ 150 h 181"/>
                <a:gd name="T56" fmla="*/ 31 w 180"/>
                <a:gd name="T57" fmla="*/ 159 h 181"/>
                <a:gd name="T58" fmla="*/ 41 w 180"/>
                <a:gd name="T59" fmla="*/ 166 h 181"/>
                <a:gd name="T60" fmla="*/ 52 w 180"/>
                <a:gd name="T61" fmla="*/ 172 h 181"/>
                <a:gd name="T62" fmla="*/ 64 w 180"/>
                <a:gd name="T63" fmla="*/ 177 h 181"/>
                <a:gd name="T64" fmla="*/ 77 w 180"/>
                <a:gd name="T65" fmla="*/ 180 h 181"/>
                <a:gd name="T66" fmla="*/ 89 w 180"/>
                <a:gd name="T67" fmla="*/ 181 h 181"/>
                <a:gd name="T68" fmla="*/ 102 w 180"/>
                <a:gd name="T69" fmla="*/ 180 h 181"/>
                <a:gd name="T70" fmla="*/ 115 w 180"/>
                <a:gd name="T71" fmla="*/ 177 h 181"/>
                <a:gd name="T72" fmla="*/ 127 w 180"/>
                <a:gd name="T73" fmla="*/ 172 h 181"/>
                <a:gd name="T74" fmla="*/ 138 w 180"/>
                <a:gd name="T75" fmla="*/ 166 h 181"/>
                <a:gd name="T76" fmla="*/ 149 w 180"/>
                <a:gd name="T77" fmla="*/ 159 h 181"/>
                <a:gd name="T78" fmla="*/ 158 w 180"/>
                <a:gd name="T79" fmla="*/ 150 h 181"/>
                <a:gd name="T80" fmla="*/ 165 w 180"/>
                <a:gd name="T81" fmla="*/ 139 h 181"/>
                <a:gd name="T82" fmla="*/ 171 w 180"/>
                <a:gd name="T83" fmla="*/ 128 h 181"/>
                <a:gd name="T84" fmla="*/ 176 w 180"/>
                <a:gd name="T85" fmla="*/ 116 h 181"/>
                <a:gd name="T86" fmla="*/ 179 w 180"/>
                <a:gd name="T87" fmla="*/ 103 h 181"/>
                <a:gd name="T88" fmla="*/ 180 w 180"/>
                <a:gd name="T89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181">
                  <a:moveTo>
                    <a:pt x="180" y="91"/>
                  </a:moveTo>
                  <a:lnTo>
                    <a:pt x="179" y="78"/>
                  </a:lnTo>
                  <a:lnTo>
                    <a:pt x="176" y="65"/>
                  </a:lnTo>
                  <a:lnTo>
                    <a:pt x="171" y="53"/>
                  </a:lnTo>
                  <a:lnTo>
                    <a:pt x="165" y="42"/>
                  </a:lnTo>
                  <a:lnTo>
                    <a:pt x="158" y="31"/>
                  </a:lnTo>
                  <a:lnTo>
                    <a:pt x="149" y="22"/>
                  </a:lnTo>
                  <a:lnTo>
                    <a:pt x="138" y="15"/>
                  </a:lnTo>
                  <a:lnTo>
                    <a:pt x="127" y="9"/>
                  </a:lnTo>
                  <a:lnTo>
                    <a:pt x="115" y="4"/>
                  </a:lnTo>
                  <a:lnTo>
                    <a:pt x="102" y="1"/>
                  </a:lnTo>
                  <a:lnTo>
                    <a:pt x="89" y="0"/>
                  </a:lnTo>
                  <a:lnTo>
                    <a:pt x="77" y="1"/>
                  </a:lnTo>
                  <a:lnTo>
                    <a:pt x="64" y="4"/>
                  </a:lnTo>
                  <a:lnTo>
                    <a:pt x="52" y="9"/>
                  </a:lnTo>
                  <a:lnTo>
                    <a:pt x="41" y="15"/>
                  </a:lnTo>
                  <a:lnTo>
                    <a:pt x="31" y="22"/>
                  </a:lnTo>
                  <a:lnTo>
                    <a:pt x="22" y="31"/>
                  </a:lnTo>
                  <a:lnTo>
                    <a:pt x="14" y="42"/>
                  </a:lnTo>
                  <a:lnTo>
                    <a:pt x="7" y="53"/>
                  </a:lnTo>
                  <a:lnTo>
                    <a:pt x="3" y="65"/>
                  </a:lnTo>
                  <a:lnTo>
                    <a:pt x="0" y="78"/>
                  </a:lnTo>
                  <a:lnTo>
                    <a:pt x="0" y="91"/>
                  </a:lnTo>
                  <a:lnTo>
                    <a:pt x="0" y="103"/>
                  </a:lnTo>
                  <a:lnTo>
                    <a:pt x="3" y="116"/>
                  </a:lnTo>
                  <a:lnTo>
                    <a:pt x="7" y="128"/>
                  </a:lnTo>
                  <a:lnTo>
                    <a:pt x="14" y="139"/>
                  </a:lnTo>
                  <a:lnTo>
                    <a:pt x="22" y="150"/>
                  </a:lnTo>
                  <a:lnTo>
                    <a:pt x="31" y="159"/>
                  </a:lnTo>
                  <a:lnTo>
                    <a:pt x="41" y="166"/>
                  </a:lnTo>
                  <a:lnTo>
                    <a:pt x="52" y="172"/>
                  </a:lnTo>
                  <a:lnTo>
                    <a:pt x="64" y="177"/>
                  </a:lnTo>
                  <a:lnTo>
                    <a:pt x="77" y="180"/>
                  </a:lnTo>
                  <a:lnTo>
                    <a:pt x="89" y="181"/>
                  </a:lnTo>
                  <a:lnTo>
                    <a:pt x="102" y="180"/>
                  </a:lnTo>
                  <a:lnTo>
                    <a:pt x="115" y="177"/>
                  </a:lnTo>
                  <a:lnTo>
                    <a:pt x="127" y="172"/>
                  </a:lnTo>
                  <a:lnTo>
                    <a:pt x="138" y="166"/>
                  </a:lnTo>
                  <a:lnTo>
                    <a:pt x="149" y="159"/>
                  </a:lnTo>
                  <a:lnTo>
                    <a:pt x="158" y="150"/>
                  </a:lnTo>
                  <a:lnTo>
                    <a:pt x="165" y="139"/>
                  </a:lnTo>
                  <a:lnTo>
                    <a:pt x="171" y="128"/>
                  </a:lnTo>
                  <a:lnTo>
                    <a:pt x="176" y="116"/>
                  </a:lnTo>
                  <a:lnTo>
                    <a:pt x="179" y="103"/>
                  </a:lnTo>
                  <a:lnTo>
                    <a:pt x="180" y="91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0" name="Freeform 10"/>
            <p:cNvSpPr>
              <a:spLocks/>
            </p:cNvSpPr>
            <p:nvPr/>
          </p:nvSpPr>
          <p:spPr bwMode="auto">
            <a:xfrm>
              <a:off x="5451475" y="4057651"/>
              <a:ext cx="285750" cy="287337"/>
            </a:xfrm>
            <a:custGeom>
              <a:avLst/>
              <a:gdLst>
                <a:gd name="T0" fmla="*/ 180 w 180"/>
                <a:gd name="T1" fmla="*/ 91 h 181"/>
                <a:gd name="T2" fmla="*/ 179 w 180"/>
                <a:gd name="T3" fmla="*/ 78 h 181"/>
                <a:gd name="T4" fmla="*/ 176 w 180"/>
                <a:gd name="T5" fmla="*/ 65 h 181"/>
                <a:gd name="T6" fmla="*/ 172 w 180"/>
                <a:gd name="T7" fmla="*/ 53 h 181"/>
                <a:gd name="T8" fmla="*/ 165 w 180"/>
                <a:gd name="T9" fmla="*/ 42 h 181"/>
                <a:gd name="T10" fmla="*/ 158 w 180"/>
                <a:gd name="T11" fmla="*/ 31 h 181"/>
                <a:gd name="T12" fmla="*/ 149 w 180"/>
                <a:gd name="T13" fmla="*/ 22 h 181"/>
                <a:gd name="T14" fmla="*/ 138 w 180"/>
                <a:gd name="T15" fmla="*/ 15 h 181"/>
                <a:gd name="T16" fmla="*/ 127 w 180"/>
                <a:gd name="T17" fmla="*/ 9 h 181"/>
                <a:gd name="T18" fmla="*/ 115 w 180"/>
                <a:gd name="T19" fmla="*/ 4 h 181"/>
                <a:gd name="T20" fmla="*/ 103 w 180"/>
                <a:gd name="T21" fmla="*/ 1 h 181"/>
                <a:gd name="T22" fmla="*/ 90 w 180"/>
                <a:gd name="T23" fmla="*/ 0 h 181"/>
                <a:gd name="T24" fmla="*/ 77 w 180"/>
                <a:gd name="T25" fmla="*/ 1 h 181"/>
                <a:gd name="T26" fmla="*/ 65 w 180"/>
                <a:gd name="T27" fmla="*/ 4 h 181"/>
                <a:gd name="T28" fmla="*/ 52 w 180"/>
                <a:gd name="T29" fmla="*/ 9 h 181"/>
                <a:gd name="T30" fmla="*/ 41 w 180"/>
                <a:gd name="T31" fmla="*/ 15 h 181"/>
                <a:gd name="T32" fmla="*/ 31 w 180"/>
                <a:gd name="T33" fmla="*/ 22 h 181"/>
                <a:gd name="T34" fmla="*/ 22 w 180"/>
                <a:gd name="T35" fmla="*/ 31 h 181"/>
                <a:gd name="T36" fmla="*/ 14 w 180"/>
                <a:gd name="T37" fmla="*/ 42 h 181"/>
                <a:gd name="T38" fmla="*/ 8 w 180"/>
                <a:gd name="T39" fmla="*/ 53 h 181"/>
                <a:gd name="T40" fmla="*/ 3 w 180"/>
                <a:gd name="T41" fmla="*/ 65 h 181"/>
                <a:gd name="T42" fmla="*/ 1 w 180"/>
                <a:gd name="T43" fmla="*/ 78 h 181"/>
                <a:gd name="T44" fmla="*/ 0 w 180"/>
                <a:gd name="T45" fmla="*/ 91 h 181"/>
                <a:gd name="T46" fmla="*/ 1 w 180"/>
                <a:gd name="T47" fmla="*/ 103 h 181"/>
                <a:gd name="T48" fmla="*/ 3 w 180"/>
                <a:gd name="T49" fmla="*/ 116 h 181"/>
                <a:gd name="T50" fmla="*/ 8 w 180"/>
                <a:gd name="T51" fmla="*/ 128 h 181"/>
                <a:gd name="T52" fmla="*/ 14 w 180"/>
                <a:gd name="T53" fmla="*/ 139 h 181"/>
                <a:gd name="T54" fmla="*/ 22 w 180"/>
                <a:gd name="T55" fmla="*/ 150 h 181"/>
                <a:gd name="T56" fmla="*/ 31 w 180"/>
                <a:gd name="T57" fmla="*/ 159 h 181"/>
                <a:gd name="T58" fmla="*/ 41 w 180"/>
                <a:gd name="T59" fmla="*/ 166 h 181"/>
                <a:gd name="T60" fmla="*/ 52 w 180"/>
                <a:gd name="T61" fmla="*/ 172 h 181"/>
                <a:gd name="T62" fmla="*/ 65 w 180"/>
                <a:gd name="T63" fmla="*/ 177 h 181"/>
                <a:gd name="T64" fmla="*/ 77 w 180"/>
                <a:gd name="T65" fmla="*/ 180 h 181"/>
                <a:gd name="T66" fmla="*/ 90 w 180"/>
                <a:gd name="T67" fmla="*/ 181 h 181"/>
                <a:gd name="T68" fmla="*/ 103 w 180"/>
                <a:gd name="T69" fmla="*/ 180 h 181"/>
                <a:gd name="T70" fmla="*/ 115 w 180"/>
                <a:gd name="T71" fmla="*/ 177 h 181"/>
                <a:gd name="T72" fmla="*/ 127 w 180"/>
                <a:gd name="T73" fmla="*/ 172 h 181"/>
                <a:gd name="T74" fmla="*/ 138 w 180"/>
                <a:gd name="T75" fmla="*/ 166 h 181"/>
                <a:gd name="T76" fmla="*/ 149 w 180"/>
                <a:gd name="T77" fmla="*/ 159 h 181"/>
                <a:gd name="T78" fmla="*/ 158 w 180"/>
                <a:gd name="T79" fmla="*/ 150 h 181"/>
                <a:gd name="T80" fmla="*/ 165 w 180"/>
                <a:gd name="T81" fmla="*/ 139 h 181"/>
                <a:gd name="T82" fmla="*/ 172 w 180"/>
                <a:gd name="T83" fmla="*/ 128 h 181"/>
                <a:gd name="T84" fmla="*/ 176 w 180"/>
                <a:gd name="T85" fmla="*/ 116 h 181"/>
                <a:gd name="T86" fmla="*/ 179 w 180"/>
                <a:gd name="T87" fmla="*/ 103 h 181"/>
                <a:gd name="T88" fmla="*/ 180 w 180"/>
                <a:gd name="T89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181">
                  <a:moveTo>
                    <a:pt x="180" y="91"/>
                  </a:moveTo>
                  <a:lnTo>
                    <a:pt x="179" y="78"/>
                  </a:lnTo>
                  <a:lnTo>
                    <a:pt x="176" y="65"/>
                  </a:lnTo>
                  <a:lnTo>
                    <a:pt x="172" y="53"/>
                  </a:lnTo>
                  <a:lnTo>
                    <a:pt x="165" y="42"/>
                  </a:lnTo>
                  <a:lnTo>
                    <a:pt x="158" y="31"/>
                  </a:lnTo>
                  <a:lnTo>
                    <a:pt x="149" y="22"/>
                  </a:lnTo>
                  <a:lnTo>
                    <a:pt x="138" y="15"/>
                  </a:lnTo>
                  <a:lnTo>
                    <a:pt x="127" y="9"/>
                  </a:lnTo>
                  <a:lnTo>
                    <a:pt x="115" y="4"/>
                  </a:lnTo>
                  <a:lnTo>
                    <a:pt x="103" y="1"/>
                  </a:lnTo>
                  <a:lnTo>
                    <a:pt x="90" y="0"/>
                  </a:lnTo>
                  <a:lnTo>
                    <a:pt x="77" y="1"/>
                  </a:lnTo>
                  <a:lnTo>
                    <a:pt x="65" y="4"/>
                  </a:lnTo>
                  <a:lnTo>
                    <a:pt x="52" y="9"/>
                  </a:lnTo>
                  <a:lnTo>
                    <a:pt x="41" y="15"/>
                  </a:lnTo>
                  <a:lnTo>
                    <a:pt x="31" y="22"/>
                  </a:lnTo>
                  <a:lnTo>
                    <a:pt x="22" y="31"/>
                  </a:lnTo>
                  <a:lnTo>
                    <a:pt x="14" y="42"/>
                  </a:lnTo>
                  <a:lnTo>
                    <a:pt x="8" y="53"/>
                  </a:lnTo>
                  <a:lnTo>
                    <a:pt x="3" y="65"/>
                  </a:lnTo>
                  <a:lnTo>
                    <a:pt x="1" y="78"/>
                  </a:lnTo>
                  <a:lnTo>
                    <a:pt x="0" y="91"/>
                  </a:lnTo>
                  <a:lnTo>
                    <a:pt x="1" y="103"/>
                  </a:lnTo>
                  <a:lnTo>
                    <a:pt x="3" y="116"/>
                  </a:lnTo>
                  <a:lnTo>
                    <a:pt x="8" y="128"/>
                  </a:lnTo>
                  <a:lnTo>
                    <a:pt x="14" y="139"/>
                  </a:lnTo>
                  <a:lnTo>
                    <a:pt x="22" y="150"/>
                  </a:lnTo>
                  <a:lnTo>
                    <a:pt x="31" y="159"/>
                  </a:lnTo>
                  <a:lnTo>
                    <a:pt x="41" y="166"/>
                  </a:lnTo>
                  <a:lnTo>
                    <a:pt x="52" y="172"/>
                  </a:lnTo>
                  <a:lnTo>
                    <a:pt x="65" y="177"/>
                  </a:lnTo>
                  <a:lnTo>
                    <a:pt x="77" y="180"/>
                  </a:lnTo>
                  <a:lnTo>
                    <a:pt x="90" y="181"/>
                  </a:lnTo>
                  <a:lnTo>
                    <a:pt x="103" y="180"/>
                  </a:lnTo>
                  <a:lnTo>
                    <a:pt x="115" y="177"/>
                  </a:lnTo>
                  <a:lnTo>
                    <a:pt x="127" y="172"/>
                  </a:lnTo>
                  <a:lnTo>
                    <a:pt x="138" y="166"/>
                  </a:lnTo>
                  <a:lnTo>
                    <a:pt x="149" y="159"/>
                  </a:lnTo>
                  <a:lnTo>
                    <a:pt x="158" y="150"/>
                  </a:lnTo>
                  <a:lnTo>
                    <a:pt x="165" y="139"/>
                  </a:lnTo>
                  <a:lnTo>
                    <a:pt x="172" y="128"/>
                  </a:lnTo>
                  <a:lnTo>
                    <a:pt x="176" y="116"/>
                  </a:lnTo>
                  <a:lnTo>
                    <a:pt x="179" y="103"/>
                  </a:lnTo>
                  <a:lnTo>
                    <a:pt x="180" y="91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1" name="Freeform 21"/>
            <p:cNvSpPr>
              <a:spLocks/>
            </p:cNvSpPr>
            <p:nvPr/>
          </p:nvSpPr>
          <p:spPr bwMode="auto">
            <a:xfrm>
              <a:off x="2163763" y="3700463"/>
              <a:ext cx="115888" cy="114300"/>
            </a:xfrm>
            <a:custGeom>
              <a:avLst/>
              <a:gdLst>
                <a:gd name="T0" fmla="*/ 73 w 73"/>
                <a:gd name="T1" fmla="*/ 0 h 72"/>
                <a:gd name="T2" fmla="*/ 63 w 73"/>
                <a:gd name="T3" fmla="*/ 1 h 72"/>
                <a:gd name="T4" fmla="*/ 54 w 73"/>
                <a:gd name="T5" fmla="*/ 3 h 72"/>
                <a:gd name="T6" fmla="*/ 45 w 73"/>
                <a:gd name="T7" fmla="*/ 6 h 72"/>
                <a:gd name="T8" fmla="*/ 37 w 73"/>
                <a:gd name="T9" fmla="*/ 10 h 72"/>
                <a:gd name="T10" fmla="*/ 29 w 73"/>
                <a:gd name="T11" fmla="*/ 15 h 72"/>
                <a:gd name="T12" fmla="*/ 22 w 73"/>
                <a:gd name="T13" fmla="*/ 21 h 72"/>
                <a:gd name="T14" fmla="*/ 15 w 73"/>
                <a:gd name="T15" fmla="*/ 28 h 72"/>
                <a:gd name="T16" fmla="*/ 10 w 73"/>
                <a:gd name="T17" fmla="*/ 36 h 72"/>
                <a:gd name="T18" fmla="*/ 6 w 73"/>
                <a:gd name="T19" fmla="*/ 45 h 72"/>
                <a:gd name="T20" fmla="*/ 3 w 73"/>
                <a:gd name="T21" fmla="*/ 54 h 72"/>
                <a:gd name="T22" fmla="*/ 1 w 73"/>
                <a:gd name="T23" fmla="*/ 63 h 72"/>
                <a:gd name="T24" fmla="*/ 0 w 73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2">
                  <a:moveTo>
                    <a:pt x="73" y="0"/>
                  </a:moveTo>
                  <a:lnTo>
                    <a:pt x="63" y="1"/>
                  </a:lnTo>
                  <a:lnTo>
                    <a:pt x="54" y="3"/>
                  </a:lnTo>
                  <a:lnTo>
                    <a:pt x="45" y="6"/>
                  </a:lnTo>
                  <a:lnTo>
                    <a:pt x="37" y="10"/>
                  </a:lnTo>
                  <a:lnTo>
                    <a:pt x="29" y="15"/>
                  </a:lnTo>
                  <a:lnTo>
                    <a:pt x="22" y="21"/>
                  </a:lnTo>
                  <a:lnTo>
                    <a:pt x="15" y="28"/>
                  </a:lnTo>
                  <a:lnTo>
                    <a:pt x="10" y="36"/>
                  </a:lnTo>
                  <a:lnTo>
                    <a:pt x="6" y="45"/>
                  </a:lnTo>
                  <a:lnTo>
                    <a:pt x="3" y="54"/>
                  </a:lnTo>
                  <a:lnTo>
                    <a:pt x="1" y="63"/>
                  </a:lnTo>
                  <a:lnTo>
                    <a:pt x="0" y="7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92" name="Freeform 22"/>
            <p:cNvSpPr>
              <a:spLocks/>
            </p:cNvSpPr>
            <p:nvPr/>
          </p:nvSpPr>
          <p:spPr bwMode="auto">
            <a:xfrm>
              <a:off x="6623050" y="3700463"/>
              <a:ext cx="114300" cy="114300"/>
            </a:xfrm>
            <a:custGeom>
              <a:avLst/>
              <a:gdLst>
                <a:gd name="T0" fmla="*/ 72 w 72"/>
                <a:gd name="T1" fmla="*/ 72 h 72"/>
                <a:gd name="T2" fmla="*/ 71 w 72"/>
                <a:gd name="T3" fmla="*/ 63 h 72"/>
                <a:gd name="T4" fmla="*/ 69 w 72"/>
                <a:gd name="T5" fmla="*/ 54 h 72"/>
                <a:gd name="T6" fmla="*/ 66 w 72"/>
                <a:gd name="T7" fmla="*/ 45 h 72"/>
                <a:gd name="T8" fmla="*/ 62 w 72"/>
                <a:gd name="T9" fmla="*/ 36 h 72"/>
                <a:gd name="T10" fmla="*/ 57 w 72"/>
                <a:gd name="T11" fmla="*/ 28 h 72"/>
                <a:gd name="T12" fmla="*/ 51 w 72"/>
                <a:gd name="T13" fmla="*/ 21 h 72"/>
                <a:gd name="T14" fmla="*/ 44 w 72"/>
                <a:gd name="T15" fmla="*/ 15 h 72"/>
                <a:gd name="T16" fmla="*/ 36 w 72"/>
                <a:gd name="T17" fmla="*/ 10 h 72"/>
                <a:gd name="T18" fmla="*/ 27 w 72"/>
                <a:gd name="T19" fmla="*/ 6 h 72"/>
                <a:gd name="T20" fmla="*/ 18 w 72"/>
                <a:gd name="T21" fmla="*/ 3 h 72"/>
                <a:gd name="T22" fmla="*/ 9 w 72"/>
                <a:gd name="T23" fmla="*/ 1 h 72"/>
                <a:gd name="T24" fmla="*/ 0 w 72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72" y="72"/>
                  </a:moveTo>
                  <a:lnTo>
                    <a:pt x="71" y="63"/>
                  </a:lnTo>
                  <a:lnTo>
                    <a:pt x="69" y="54"/>
                  </a:lnTo>
                  <a:lnTo>
                    <a:pt x="66" y="45"/>
                  </a:lnTo>
                  <a:lnTo>
                    <a:pt x="62" y="36"/>
                  </a:lnTo>
                  <a:lnTo>
                    <a:pt x="57" y="28"/>
                  </a:lnTo>
                  <a:lnTo>
                    <a:pt x="51" y="21"/>
                  </a:lnTo>
                  <a:lnTo>
                    <a:pt x="44" y="15"/>
                  </a:lnTo>
                  <a:lnTo>
                    <a:pt x="36" y="10"/>
                  </a:lnTo>
                  <a:lnTo>
                    <a:pt x="27" y="6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97667" y="4112168"/>
            <a:ext cx="3645000" cy="1405064"/>
            <a:chOff x="3697667" y="4112168"/>
            <a:chExt cx="3645000" cy="1405064"/>
          </a:xfrm>
        </p:grpSpPr>
        <p:grpSp>
          <p:nvGrpSpPr>
            <p:cNvPr id="434" name="Group 433"/>
            <p:cNvGrpSpPr>
              <a:grpSpLocks noChangeAspect="1"/>
            </p:cNvGrpSpPr>
            <p:nvPr/>
          </p:nvGrpSpPr>
          <p:grpSpPr>
            <a:xfrm rot="19140000">
              <a:off x="3697667" y="4112168"/>
              <a:ext cx="3645000" cy="331851"/>
              <a:chOff x="2999656" y="4072577"/>
              <a:chExt cx="4590514" cy="417936"/>
            </a:xfrm>
          </p:grpSpPr>
          <p:sp>
            <p:nvSpPr>
              <p:cNvPr id="435" name="Line 5"/>
              <p:cNvSpPr>
                <a:spLocks noChangeShapeType="1"/>
              </p:cNvSpPr>
              <p:nvPr/>
            </p:nvSpPr>
            <p:spPr bwMode="auto">
              <a:xfrm>
                <a:off x="3208626" y="4490513"/>
                <a:ext cx="41725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36" name="Line 6"/>
              <p:cNvSpPr>
                <a:spLocks noChangeShapeType="1"/>
              </p:cNvSpPr>
              <p:nvPr/>
            </p:nvSpPr>
            <p:spPr bwMode="auto">
              <a:xfrm>
                <a:off x="3208626" y="4072577"/>
                <a:ext cx="41725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37" name="Freeform 7"/>
              <p:cNvSpPr>
                <a:spLocks/>
              </p:cNvSpPr>
              <p:nvPr/>
            </p:nvSpPr>
            <p:spPr bwMode="auto">
              <a:xfrm>
                <a:off x="3124584" y="4197505"/>
                <a:ext cx="168085" cy="168083"/>
              </a:xfrm>
              <a:custGeom>
                <a:avLst/>
                <a:gdLst>
                  <a:gd name="T0" fmla="*/ 74 w 74"/>
                  <a:gd name="T1" fmla="*/ 34 h 74"/>
                  <a:gd name="T2" fmla="*/ 72 w 74"/>
                  <a:gd name="T3" fmla="*/ 28 h 74"/>
                  <a:gd name="T4" fmla="*/ 70 w 74"/>
                  <a:gd name="T5" fmla="*/ 22 h 74"/>
                  <a:gd name="T6" fmla="*/ 67 w 74"/>
                  <a:gd name="T7" fmla="*/ 16 h 74"/>
                  <a:gd name="T8" fmla="*/ 63 w 74"/>
                  <a:gd name="T9" fmla="*/ 11 h 74"/>
                  <a:gd name="T10" fmla="*/ 58 w 74"/>
                  <a:gd name="T11" fmla="*/ 7 h 74"/>
                  <a:gd name="T12" fmla="*/ 52 w 74"/>
                  <a:gd name="T13" fmla="*/ 4 h 74"/>
                  <a:gd name="T14" fmla="*/ 46 w 74"/>
                  <a:gd name="T15" fmla="*/ 2 h 74"/>
                  <a:gd name="T16" fmla="*/ 40 w 74"/>
                  <a:gd name="T17" fmla="*/ 1 h 74"/>
                  <a:gd name="T18" fmla="*/ 34 w 74"/>
                  <a:gd name="T19" fmla="*/ 1 h 74"/>
                  <a:gd name="T20" fmla="*/ 27 w 74"/>
                  <a:gd name="T21" fmla="*/ 2 h 74"/>
                  <a:gd name="T22" fmla="*/ 21 w 74"/>
                  <a:gd name="T23" fmla="*/ 4 h 74"/>
                  <a:gd name="T24" fmla="*/ 16 w 74"/>
                  <a:gd name="T25" fmla="*/ 7 h 74"/>
                  <a:gd name="T26" fmla="*/ 11 w 74"/>
                  <a:gd name="T27" fmla="*/ 11 h 74"/>
                  <a:gd name="T28" fmla="*/ 7 w 74"/>
                  <a:gd name="T29" fmla="*/ 16 h 74"/>
                  <a:gd name="T30" fmla="*/ 4 w 74"/>
                  <a:gd name="T31" fmla="*/ 22 h 74"/>
                  <a:gd name="T32" fmla="*/ 2 w 74"/>
                  <a:gd name="T33" fmla="*/ 28 h 74"/>
                  <a:gd name="T34" fmla="*/ 0 w 74"/>
                  <a:gd name="T35" fmla="*/ 34 h 74"/>
                  <a:gd name="T36" fmla="*/ 0 w 74"/>
                  <a:gd name="T37" fmla="*/ 40 h 74"/>
                  <a:gd name="T38" fmla="*/ 2 w 74"/>
                  <a:gd name="T39" fmla="*/ 47 h 74"/>
                  <a:gd name="T40" fmla="*/ 4 w 74"/>
                  <a:gd name="T41" fmla="*/ 53 h 74"/>
                  <a:gd name="T42" fmla="*/ 7 w 74"/>
                  <a:gd name="T43" fmla="*/ 58 h 74"/>
                  <a:gd name="T44" fmla="*/ 11 w 74"/>
                  <a:gd name="T45" fmla="*/ 63 h 74"/>
                  <a:gd name="T46" fmla="*/ 16 w 74"/>
                  <a:gd name="T47" fmla="*/ 67 h 74"/>
                  <a:gd name="T48" fmla="*/ 21 w 74"/>
                  <a:gd name="T49" fmla="*/ 71 h 74"/>
                  <a:gd name="T50" fmla="*/ 27 w 74"/>
                  <a:gd name="T51" fmla="*/ 73 h 74"/>
                  <a:gd name="T52" fmla="*/ 34 w 74"/>
                  <a:gd name="T53" fmla="*/ 74 h 74"/>
                  <a:gd name="T54" fmla="*/ 40 w 74"/>
                  <a:gd name="T55" fmla="*/ 74 h 74"/>
                  <a:gd name="T56" fmla="*/ 46 w 74"/>
                  <a:gd name="T57" fmla="*/ 73 h 74"/>
                  <a:gd name="T58" fmla="*/ 52 w 74"/>
                  <a:gd name="T59" fmla="*/ 71 h 74"/>
                  <a:gd name="T60" fmla="*/ 58 w 74"/>
                  <a:gd name="T61" fmla="*/ 67 h 74"/>
                  <a:gd name="T62" fmla="*/ 63 w 74"/>
                  <a:gd name="T63" fmla="*/ 63 h 74"/>
                  <a:gd name="T64" fmla="*/ 67 w 74"/>
                  <a:gd name="T65" fmla="*/ 58 h 74"/>
                  <a:gd name="T66" fmla="*/ 70 w 74"/>
                  <a:gd name="T67" fmla="*/ 53 h 74"/>
                  <a:gd name="T68" fmla="*/ 72 w 74"/>
                  <a:gd name="T69" fmla="*/ 47 h 74"/>
                  <a:gd name="T70" fmla="*/ 74 w 74"/>
                  <a:gd name="T71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4" y="34"/>
                    </a:lnTo>
                    <a:lnTo>
                      <a:pt x="73" y="31"/>
                    </a:lnTo>
                    <a:lnTo>
                      <a:pt x="72" y="28"/>
                    </a:lnTo>
                    <a:lnTo>
                      <a:pt x="71" y="25"/>
                    </a:lnTo>
                    <a:lnTo>
                      <a:pt x="70" y="22"/>
                    </a:lnTo>
                    <a:lnTo>
                      <a:pt x="69" y="19"/>
                    </a:lnTo>
                    <a:lnTo>
                      <a:pt x="67" y="16"/>
                    </a:lnTo>
                    <a:lnTo>
                      <a:pt x="65" y="14"/>
                    </a:lnTo>
                    <a:lnTo>
                      <a:pt x="63" y="11"/>
                    </a:lnTo>
                    <a:lnTo>
                      <a:pt x="61" y="9"/>
                    </a:lnTo>
                    <a:lnTo>
                      <a:pt x="58" y="7"/>
                    </a:lnTo>
                    <a:lnTo>
                      <a:pt x="55" y="5"/>
                    </a:lnTo>
                    <a:lnTo>
                      <a:pt x="52" y="4"/>
                    </a:lnTo>
                    <a:lnTo>
                      <a:pt x="50" y="3"/>
                    </a:lnTo>
                    <a:lnTo>
                      <a:pt x="46" y="2"/>
                    </a:lnTo>
                    <a:lnTo>
                      <a:pt x="43" y="1"/>
                    </a:lnTo>
                    <a:lnTo>
                      <a:pt x="40" y="1"/>
                    </a:lnTo>
                    <a:lnTo>
                      <a:pt x="37" y="0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9"/>
                    </a:lnTo>
                    <a:lnTo>
                      <a:pt x="4" y="22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2" y="47"/>
                    </a:lnTo>
                    <a:lnTo>
                      <a:pt x="2" y="50"/>
                    </a:lnTo>
                    <a:lnTo>
                      <a:pt x="4" y="53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3" y="65"/>
                    </a:lnTo>
                    <a:lnTo>
                      <a:pt x="16" y="67"/>
                    </a:lnTo>
                    <a:lnTo>
                      <a:pt x="19" y="69"/>
                    </a:lnTo>
                    <a:lnTo>
                      <a:pt x="21" y="71"/>
                    </a:lnTo>
                    <a:lnTo>
                      <a:pt x="24" y="72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4" y="74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3" y="73"/>
                    </a:lnTo>
                    <a:lnTo>
                      <a:pt x="46" y="73"/>
                    </a:lnTo>
                    <a:lnTo>
                      <a:pt x="50" y="72"/>
                    </a:lnTo>
                    <a:lnTo>
                      <a:pt x="52" y="71"/>
                    </a:lnTo>
                    <a:lnTo>
                      <a:pt x="55" y="69"/>
                    </a:lnTo>
                    <a:lnTo>
                      <a:pt x="58" y="67"/>
                    </a:lnTo>
                    <a:lnTo>
                      <a:pt x="61" y="65"/>
                    </a:lnTo>
                    <a:lnTo>
                      <a:pt x="63" y="63"/>
                    </a:lnTo>
                    <a:lnTo>
                      <a:pt x="65" y="61"/>
                    </a:lnTo>
                    <a:lnTo>
                      <a:pt x="67" y="58"/>
                    </a:lnTo>
                    <a:lnTo>
                      <a:pt x="69" y="56"/>
                    </a:lnTo>
                    <a:lnTo>
                      <a:pt x="70" y="53"/>
                    </a:lnTo>
                    <a:lnTo>
                      <a:pt x="71" y="50"/>
                    </a:lnTo>
                    <a:lnTo>
                      <a:pt x="72" y="47"/>
                    </a:lnTo>
                    <a:lnTo>
                      <a:pt x="73" y="44"/>
                    </a:lnTo>
                    <a:lnTo>
                      <a:pt x="74" y="40"/>
                    </a:lnTo>
                    <a:lnTo>
                      <a:pt x="74" y="37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38" name="Freeform 8"/>
              <p:cNvSpPr>
                <a:spLocks/>
              </p:cNvSpPr>
              <p:nvPr/>
            </p:nvSpPr>
            <p:spPr bwMode="auto">
              <a:xfrm>
                <a:off x="2999656" y="4072577"/>
                <a:ext cx="208970" cy="417936"/>
              </a:xfrm>
              <a:custGeom>
                <a:avLst/>
                <a:gdLst>
                  <a:gd name="T0" fmla="*/ 88 w 92"/>
                  <a:gd name="T1" fmla="*/ 1 h 184"/>
                  <a:gd name="T2" fmla="*/ 80 w 92"/>
                  <a:gd name="T3" fmla="*/ 1 h 184"/>
                  <a:gd name="T4" fmla="*/ 71 w 92"/>
                  <a:gd name="T5" fmla="*/ 3 h 184"/>
                  <a:gd name="T6" fmla="*/ 63 w 92"/>
                  <a:gd name="T7" fmla="*/ 5 h 184"/>
                  <a:gd name="T8" fmla="*/ 56 w 92"/>
                  <a:gd name="T9" fmla="*/ 8 h 184"/>
                  <a:gd name="T10" fmla="*/ 48 w 92"/>
                  <a:gd name="T11" fmla="*/ 11 h 184"/>
                  <a:gd name="T12" fmla="*/ 41 w 92"/>
                  <a:gd name="T13" fmla="*/ 16 h 184"/>
                  <a:gd name="T14" fmla="*/ 35 w 92"/>
                  <a:gd name="T15" fmla="*/ 20 h 184"/>
                  <a:gd name="T16" fmla="*/ 28 w 92"/>
                  <a:gd name="T17" fmla="*/ 26 h 184"/>
                  <a:gd name="T18" fmla="*/ 23 w 92"/>
                  <a:gd name="T19" fmla="*/ 32 h 184"/>
                  <a:gd name="T20" fmla="*/ 18 w 92"/>
                  <a:gd name="T21" fmla="*/ 38 h 184"/>
                  <a:gd name="T22" fmla="*/ 13 w 92"/>
                  <a:gd name="T23" fmla="*/ 45 h 184"/>
                  <a:gd name="T24" fmla="*/ 9 w 92"/>
                  <a:gd name="T25" fmla="*/ 52 h 184"/>
                  <a:gd name="T26" fmla="*/ 6 w 92"/>
                  <a:gd name="T27" fmla="*/ 60 h 184"/>
                  <a:gd name="T28" fmla="*/ 3 w 92"/>
                  <a:gd name="T29" fmla="*/ 68 h 184"/>
                  <a:gd name="T30" fmla="*/ 2 w 92"/>
                  <a:gd name="T31" fmla="*/ 76 h 184"/>
                  <a:gd name="T32" fmla="*/ 0 w 92"/>
                  <a:gd name="T33" fmla="*/ 84 h 184"/>
                  <a:gd name="T34" fmla="*/ 0 w 92"/>
                  <a:gd name="T35" fmla="*/ 92 h 184"/>
                  <a:gd name="T36" fmla="*/ 0 w 92"/>
                  <a:gd name="T37" fmla="*/ 100 h 184"/>
                  <a:gd name="T38" fmla="*/ 2 w 92"/>
                  <a:gd name="T39" fmla="*/ 109 h 184"/>
                  <a:gd name="T40" fmla="*/ 3 w 92"/>
                  <a:gd name="T41" fmla="*/ 117 h 184"/>
                  <a:gd name="T42" fmla="*/ 6 w 92"/>
                  <a:gd name="T43" fmla="*/ 125 h 184"/>
                  <a:gd name="T44" fmla="*/ 9 w 92"/>
                  <a:gd name="T45" fmla="*/ 132 h 184"/>
                  <a:gd name="T46" fmla="*/ 13 w 92"/>
                  <a:gd name="T47" fmla="*/ 139 h 184"/>
                  <a:gd name="T48" fmla="*/ 18 w 92"/>
                  <a:gd name="T49" fmla="*/ 146 h 184"/>
                  <a:gd name="T50" fmla="*/ 23 w 92"/>
                  <a:gd name="T51" fmla="*/ 153 h 184"/>
                  <a:gd name="T52" fmla="*/ 28 w 92"/>
                  <a:gd name="T53" fmla="*/ 159 h 184"/>
                  <a:gd name="T54" fmla="*/ 35 w 92"/>
                  <a:gd name="T55" fmla="*/ 164 h 184"/>
                  <a:gd name="T56" fmla="*/ 41 w 92"/>
                  <a:gd name="T57" fmla="*/ 169 h 184"/>
                  <a:gd name="T58" fmla="*/ 48 w 92"/>
                  <a:gd name="T59" fmla="*/ 173 h 184"/>
                  <a:gd name="T60" fmla="*/ 56 w 92"/>
                  <a:gd name="T61" fmla="*/ 177 h 184"/>
                  <a:gd name="T62" fmla="*/ 63 w 92"/>
                  <a:gd name="T63" fmla="*/ 180 h 184"/>
                  <a:gd name="T64" fmla="*/ 71 w 92"/>
                  <a:gd name="T65" fmla="*/ 182 h 184"/>
                  <a:gd name="T66" fmla="*/ 80 w 92"/>
                  <a:gd name="T67" fmla="*/ 183 h 184"/>
                  <a:gd name="T68" fmla="*/ 88 w 92"/>
                  <a:gd name="T6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184">
                    <a:moveTo>
                      <a:pt x="92" y="0"/>
                    </a:moveTo>
                    <a:lnTo>
                      <a:pt x="88" y="1"/>
                    </a:lnTo>
                    <a:lnTo>
                      <a:pt x="84" y="1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1" y="3"/>
                    </a:lnTo>
                    <a:lnTo>
                      <a:pt x="68" y="4"/>
                    </a:lnTo>
                    <a:lnTo>
                      <a:pt x="63" y="5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2" y="9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5" y="20"/>
                    </a:lnTo>
                    <a:lnTo>
                      <a:pt x="32" y="23"/>
                    </a:lnTo>
                    <a:lnTo>
                      <a:pt x="28" y="26"/>
                    </a:lnTo>
                    <a:lnTo>
                      <a:pt x="26" y="29"/>
                    </a:lnTo>
                    <a:lnTo>
                      <a:pt x="23" y="32"/>
                    </a:lnTo>
                    <a:lnTo>
                      <a:pt x="20" y="35"/>
                    </a:lnTo>
                    <a:lnTo>
                      <a:pt x="18" y="38"/>
                    </a:lnTo>
                    <a:lnTo>
                      <a:pt x="15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9" y="52"/>
                    </a:lnTo>
                    <a:lnTo>
                      <a:pt x="8" y="56"/>
                    </a:lnTo>
                    <a:lnTo>
                      <a:pt x="6" y="60"/>
                    </a:lnTo>
                    <a:lnTo>
                      <a:pt x="5" y="64"/>
                    </a:lnTo>
                    <a:lnTo>
                      <a:pt x="3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9"/>
                    </a:lnTo>
                    <a:lnTo>
                      <a:pt x="2" y="113"/>
                    </a:lnTo>
                    <a:lnTo>
                      <a:pt x="3" y="117"/>
                    </a:lnTo>
                    <a:lnTo>
                      <a:pt x="5" y="121"/>
                    </a:lnTo>
                    <a:lnTo>
                      <a:pt x="6" y="125"/>
                    </a:lnTo>
                    <a:lnTo>
                      <a:pt x="8" y="128"/>
                    </a:lnTo>
                    <a:lnTo>
                      <a:pt x="9" y="132"/>
                    </a:lnTo>
                    <a:lnTo>
                      <a:pt x="11" y="136"/>
                    </a:lnTo>
                    <a:lnTo>
                      <a:pt x="13" y="139"/>
                    </a:lnTo>
                    <a:lnTo>
                      <a:pt x="15" y="143"/>
                    </a:lnTo>
                    <a:lnTo>
                      <a:pt x="18" y="146"/>
                    </a:lnTo>
                    <a:lnTo>
                      <a:pt x="20" y="150"/>
                    </a:lnTo>
                    <a:lnTo>
                      <a:pt x="23" y="153"/>
                    </a:lnTo>
                    <a:lnTo>
                      <a:pt x="26" y="156"/>
                    </a:lnTo>
                    <a:lnTo>
                      <a:pt x="28" y="159"/>
                    </a:lnTo>
                    <a:lnTo>
                      <a:pt x="32" y="161"/>
                    </a:lnTo>
                    <a:lnTo>
                      <a:pt x="35" y="164"/>
                    </a:lnTo>
                    <a:lnTo>
                      <a:pt x="38" y="167"/>
                    </a:lnTo>
                    <a:lnTo>
                      <a:pt x="41" y="169"/>
                    </a:lnTo>
                    <a:lnTo>
                      <a:pt x="45" y="171"/>
                    </a:lnTo>
                    <a:lnTo>
                      <a:pt x="48" y="173"/>
                    </a:lnTo>
                    <a:lnTo>
                      <a:pt x="52" y="175"/>
                    </a:lnTo>
                    <a:lnTo>
                      <a:pt x="56" y="177"/>
                    </a:lnTo>
                    <a:lnTo>
                      <a:pt x="60" y="178"/>
                    </a:lnTo>
                    <a:lnTo>
                      <a:pt x="63" y="180"/>
                    </a:lnTo>
                    <a:lnTo>
                      <a:pt x="68" y="181"/>
                    </a:lnTo>
                    <a:lnTo>
                      <a:pt x="71" y="182"/>
                    </a:lnTo>
                    <a:lnTo>
                      <a:pt x="76" y="183"/>
                    </a:lnTo>
                    <a:lnTo>
                      <a:pt x="80" y="183"/>
                    </a:lnTo>
                    <a:lnTo>
                      <a:pt x="84" y="184"/>
                    </a:lnTo>
                    <a:lnTo>
                      <a:pt x="88" y="184"/>
                    </a:lnTo>
                    <a:lnTo>
                      <a:pt x="92" y="18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39" name="Freeform 9"/>
              <p:cNvSpPr>
                <a:spLocks/>
              </p:cNvSpPr>
              <p:nvPr/>
            </p:nvSpPr>
            <p:spPr bwMode="auto">
              <a:xfrm>
                <a:off x="7381200" y="4072577"/>
                <a:ext cx="208970" cy="417936"/>
              </a:xfrm>
              <a:custGeom>
                <a:avLst/>
                <a:gdLst>
                  <a:gd name="T0" fmla="*/ 0 w 92"/>
                  <a:gd name="T1" fmla="*/ 184 h 184"/>
                  <a:gd name="T2" fmla="*/ 7 w 92"/>
                  <a:gd name="T3" fmla="*/ 184 h 184"/>
                  <a:gd name="T4" fmla="*/ 13 w 92"/>
                  <a:gd name="T5" fmla="*/ 183 h 184"/>
                  <a:gd name="T6" fmla="*/ 20 w 92"/>
                  <a:gd name="T7" fmla="*/ 182 h 184"/>
                  <a:gd name="T8" fmla="*/ 26 w 92"/>
                  <a:gd name="T9" fmla="*/ 180 h 184"/>
                  <a:gd name="T10" fmla="*/ 32 w 92"/>
                  <a:gd name="T11" fmla="*/ 178 h 184"/>
                  <a:gd name="T12" fmla="*/ 38 w 92"/>
                  <a:gd name="T13" fmla="*/ 176 h 184"/>
                  <a:gd name="T14" fmla="*/ 44 w 92"/>
                  <a:gd name="T15" fmla="*/ 173 h 184"/>
                  <a:gd name="T16" fmla="*/ 50 w 92"/>
                  <a:gd name="T17" fmla="*/ 169 h 184"/>
                  <a:gd name="T18" fmla="*/ 55 w 92"/>
                  <a:gd name="T19" fmla="*/ 166 h 184"/>
                  <a:gd name="T20" fmla="*/ 60 w 92"/>
                  <a:gd name="T21" fmla="*/ 162 h 184"/>
                  <a:gd name="T22" fmla="*/ 65 w 92"/>
                  <a:gd name="T23" fmla="*/ 157 h 184"/>
                  <a:gd name="T24" fmla="*/ 69 w 92"/>
                  <a:gd name="T25" fmla="*/ 152 h 184"/>
                  <a:gd name="T26" fmla="*/ 74 w 92"/>
                  <a:gd name="T27" fmla="*/ 147 h 184"/>
                  <a:gd name="T28" fmla="*/ 77 w 92"/>
                  <a:gd name="T29" fmla="*/ 142 h 184"/>
                  <a:gd name="T30" fmla="*/ 81 w 92"/>
                  <a:gd name="T31" fmla="*/ 136 h 184"/>
                  <a:gd name="T32" fmla="*/ 84 w 92"/>
                  <a:gd name="T33" fmla="*/ 130 h 184"/>
                  <a:gd name="T34" fmla="*/ 86 w 92"/>
                  <a:gd name="T35" fmla="*/ 124 h 184"/>
                  <a:gd name="T36" fmla="*/ 88 w 92"/>
                  <a:gd name="T37" fmla="*/ 118 h 184"/>
                  <a:gd name="T38" fmla="*/ 90 w 92"/>
                  <a:gd name="T39" fmla="*/ 112 h 184"/>
                  <a:gd name="T40" fmla="*/ 91 w 92"/>
                  <a:gd name="T41" fmla="*/ 105 h 184"/>
                  <a:gd name="T42" fmla="*/ 92 w 92"/>
                  <a:gd name="T43" fmla="*/ 99 h 184"/>
                  <a:gd name="T44" fmla="*/ 92 w 92"/>
                  <a:gd name="T45" fmla="*/ 92 h 184"/>
                  <a:gd name="T46" fmla="*/ 92 w 92"/>
                  <a:gd name="T47" fmla="*/ 86 h 184"/>
                  <a:gd name="T48" fmla="*/ 91 w 92"/>
                  <a:gd name="T49" fmla="*/ 79 h 184"/>
                  <a:gd name="T50" fmla="*/ 90 w 92"/>
                  <a:gd name="T51" fmla="*/ 73 h 184"/>
                  <a:gd name="T52" fmla="*/ 88 w 92"/>
                  <a:gd name="T53" fmla="*/ 66 h 184"/>
                  <a:gd name="T54" fmla="*/ 86 w 92"/>
                  <a:gd name="T55" fmla="*/ 60 h 184"/>
                  <a:gd name="T56" fmla="*/ 84 w 92"/>
                  <a:gd name="T57" fmla="*/ 54 h 184"/>
                  <a:gd name="T58" fmla="*/ 81 w 92"/>
                  <a:gd name="T59" fmla="*/ 48 h 184"/>
                  <a:gd name="T60" fmla="*/ 77 w 92"/>
                  <a:gd name="T61" fmla="*/ 43 h 184"/>
                  <a:gd name="T62" fmla="*/ 74 w 92"/>
                  <a:gd name="T63" fmla="*/ 37 h 184"/>
                  <a:gd name="T64" fmla="*/ 69 w 92"/>
                  <a:gd name="T65" fmla="*/ 32 h 184"/>
                  <a:gd name="T66" fmla="*/ 65 w 92"/>
                  <a:gd name="T67" fmla="*/ 27 h 184"/>
                  <a:gd name="T68" fmla="*/ 60 w 92"/>
                  <a:gd name="T69" fmla="*/ 23 h 184"/>
                  <a:gd name="T70" fmla="*/ 55 w 92"/>
                  <a:gd name="T71" fmla="*/ 19 h 184"/>
                  <a:gd name="T72" fmla="*/ 50 w 92"/>
                  <a:gd name="T73" fmla="*/ 15 h 184"/>
                  <a:gd name="T74" fmla="*/ 44 w 92"/>
                  <a:gd name="T75" fmla="*/ 12 h 184"/>
                  <a:gd name="T76" fmla="*/ 38 w 92"/>
                  <a:gd name="T77" fmla="*/ 9 h 184"/>
                  <a:gd name="T78" fmla="*/ 32 w 92"/>
                  <a:gd name="T79" fmla="*/ 6 h 184"/>
                  <a:gd name="T80" fmla="*/ 26 w 92"/>
                  <a:gd name="T81" fmla="*/ 4 h 184"/>
                  <a:gd name="T82" fmla="*/ 20 w 92"/>
                  <a:gd name="T83" fmla="*/ 2 h 184"/>
                  <a:gd name="T84" fmla="*/ 13 w 92"/>
                  <a:gd name="T85" fmla="*/ 1 h 184"/>
                  <a:gd name="T86" fmla="*/ 7 w 92"/>
                  <a:gd name="T87" fmla="*/ 1 h 184"/>
                  <a:gd name="T88" fmla="*/ 0 w 92"/>
                  <a:gd name="T8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2" h="184">
                    <a:moveTo>
                      <a:pt x="0" y="184"/>
                    </a:moveTo>
                    <a:lnTo>
                      <a:pt x="7" y="184"/>
                    </a:lnTo>
                    <a:lnTo>
                      <a:pt x="13" y="183"/>
                    </a:lnTo>
                    <a:lnTo>
                      <a:pt x="20" y="182"/>
                    </a:lnTo>
                    <a:lnTo>
                      <a:pt x="26" y="180"/>
                    </a:lnTo>
                    <a:lnTo>
                      <a:pt x="32" y="178"/>
                    </a:lnTo>
                    <a:lnTo>
                      <a:pt x="38" y="176"/>
                    </a:lnTo>
                    <a:lnTo>
                      <a:pt x="44" y="173"/>
                    </a:lnTo>
                    <a:lnTo>
                      <a:pt x="50" y="169"/>
                    </a:lnTo>
                    <a:lnTo>
                      <a:pt x="55" y="166"/>
                    </a:lnTo>
                    <a:lnTo>
                      <a:pt x="60" y="162"/>
                    </a:lnTo>
                    <a:lnTo>
                      <a:pt x="65" y="157"/>
                    </a:lnTo>
                    <a:lnTo>
                      <a:pt x="69" y="152"/>
                    </a:lnTo>
                    <a:lnTo>
                      <a:pt x="74" y="147"/>
                    </a:lnTo>
                    <a:lnTo>
                      <a:pt x="77" y="142"/>
                    </a:lnTo>
                    <a:lnTo>
                      <a:pt x="81" y="136"/>
                    </a:lnTo>
                    <a:lnTo>
                      <a:pt x="84" y="130"/>
                    </a:lnTo>
                    <a:lnTo>
                      <a:pt x="86" y="124"/>
                    </a:lnTo>
                    <a:lnTo>
                      <a:pt x="88" y="118"/>
                    </a:lnTo>
                    <a:lnTo>
                      <a:pt x="90" y="112"/>
                    </a:lnTo>
                    <a:lnTo>
                      <a:pt x="91" y="105"/>
                    </a:lnTo>
                    <a:lnTo>
                      <a:pt x="92" y="99"/>
                    </a:lnTo>
                    <a:lnTo>
                      <a:pt x="92" y="92"/>
                    </a:lnTo>
                    <a:lnTo>
                      <a:pt x="92" y="86"/>
                    </a:lnTo>
                    <a:lnTo>
                      <a:pt x="91" y="79"/>
                    </a:lnTo>
                    <a:lnTo>
                      <a:pt x="90" y="73"/>
                    </a:lnTo>
                    <a:lnTo>
                      <a:pt x="88" y="66"/>
                    </a:lnTo>
                    <a:lnTo>
                      <a:pt x="86" y="60"/>
                    </a:lnTo>
                    <a:lnTo>
                      <a:pt x="84" y="54"/>
                    </a:lnTo>
                    <a:lnTo>
                      <a:pt x="81" y="48"/>
                    </a:lnTo>
                    <a:lnTo>
                      <a:pt x="77" y="43"/>
                    </a:lnTo>
                    <a:lnTo>
                      <a:pt x="74" y="37"/>
                    </a:lnTo>
                    <a:lnTo>
                      <a:pt x="69" y="32"/>
                    </a:lnTo>
                    <a:lnTo>
                      <a:pt x="65" y="27"/>
                    </a:lnTo>
                    <a:lnTo>
                      <a:pt x="60" y="23"/>
                    </a:lnTo>
                    <a:lnTo>
                      <a:pt x="55" y="19"/>
                    </a:lnTo>
                    <a:lnTo>
                      <a:pt x="50" y="15"/>
                    </a:lnTo>
                    <a:lnTo>
                      <a:pt x="44" y="12"/>
                    </a:lnTo>
                    <a:lnTo>
                      <a:pt x="38" y="9"/>
                    </a:lnTo>
                    <a:lnTo>
                      <a:pt x="32" y="6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40" name="Freeform 10"/>
              <p:cNvSpPr>
                <a:spLocks/>
              </p:cNvSpPr>
              <p:nvPr/>
            </p:nvSpPr>
            <p:spPr bwMode="auto">
              <a:xfrm>
                <a:off x="7297159" y="4197505"/>
                <a:ext cx="168085" cy="168083"/>
              </a:xfrm>
              <a:custGeom>
                <a:avLst/>
                <a:gdLst>
                  <a:gd name="T0" fmla="*/ 74 w 74"/>
                  <a:gd name="T1" fmla="*/ 37 h 74"/>
                  <a:gd name="T2" fmla="*/ 74 w 74"/>
                  <a:gd name="T3" fmla="*/ 33 h 74"/>
                  <a:gd name="T4" fmla="*/ 73 w 74"/>
                  <a:gd name="T5" fmla="*/ 29 h 74"/>
                  <a:gd name="T6" fmla="*/ 72 w 74"/>
                  <a:gd name="T7" fmla="*/ 25 h 74"/>
                  <a:gd name="T8" fmla="*/ 70 w 74"/>
                  <a:gd name="T9" fmla="*/ 21 h 74"/>
                  <a:gd name="T10" fmla="*/ 68 w 74"/>
                  <a:gd name="T11" fmla="*/ 18 h 74"/>
                  <a:gd name="T12" fmla="*/ 66 w 74"/>
                  <a:gd name="T13" fmla="*/ 14 h 74"/>
                  <a:gd name="T14" fmla="*/ 63 w 74"/>
                  <a:gd name="T15" fmla="*/ 11 h 74"/>
                  <a:gd name="T16" fmla="*/ 60 w 74"/>
                  <a:gd name="T17" fmla="*/ 8 h 74"/>
                  <a:gd name="T18" fmla="*/ 57 w 74"/>
                  <a:gd name="T19" fmla="*/ 6 h 74"/>
                  <a:gd name="T20" fmla="*/ 53 w 74"/>
                  <a:gd name="T21" fmla="*/ 4 h 74"/>
                  <a:gd name="T22" fmla="*/ 49 w 74"/>
                  <a:gd name="T23" fmla="*/ 3 h 74"/>
                  <a:gd name="T24" fmla="*/ 45 w 74"/>
                  <a:gd name="T25" fmla="*/ 1 h 74"/>
                  <a:gd name="T26" fmla="*/ 41 w 74"/>
                  <a:gd name="T27" fmla="*/ 1 h 74"/>
                  <a:gd name="T28" fmla="*/ 37 w 74"/>
                  <a:gd name="T29" fmla="*/ 0 h 74"/>
                  <a:gd name="T30" fmla="*/ 33 w 74"/>
                  <a:gd name="T31" fmla="*/ 1 h 74"/>
                  <a:gd name="T32" fmla="*/ 29 w 74"/>
                  <a:gd name="T33" fmla="*/ 1 h 74"/>
                  <a:gd name="T34" fmla="*/ 25 w 74"/>
                  <a:gd name="T35" fmla="*/ 3 h 74"/>
                  <a:gd name="T36" fmla="*/ 21 w 74"/>
                  <a:gd name="T37" fmla="*/ 4 h 74"/>
                  <a:gd name="T38" fmla="*/ 18 w 74"/>
                  <a:gd name="T39" fmla="*/ 6 h 74"/>
                  <a:gd name="T40" fmla="*/ 14 w 74"/>
                  <a:gd name="T41" fmla="*/ 8 h 74"/>
                  <a:gd name="T42" fmla="*/ 11 w 74"/>
                  <a:gd name="T43" fmla="*/ 11 h 74"/>
                  <a:gd name="T44" fmla="*/ 8 w 74"/>
                  <a:gd name="T45" fmla="*/ 14 h 74"/>
                  <a:gd name="T46" fmla="*/ 6 w 74"/>
                  <a:gd name="T47" fmla="*/ 18 h 74"/>
                  <a:gd name="T48" fmla="*/ 4 w 74"/>
                  <a:gd name="T49" fmla="*/ 21 h 74"/>
                  <a:gd name="T50" fmla="*/ 2 w 74"/>
                  <a:gd name="T51" fmla="*/ 25 h 74"/>
                  <a:gd name="T52" fmla="*/ 1 w 74"/>
                  <a:gd name="T53" fmla="*/ 29 h 74"/>
                  <a:gd name="T54" fmla="*/ 0 w 74"/>
                  <a:gd name="T55" fmla="*/ 33 h 74"/>
                  <a:gd name="T56" fmla="*/ 0 w 74"/>
                  <a:gd name="T57" fmla="*/ 37 h 74"/>
                  <a:gd name="T58" fmla="*/ 0 w 74"/>
                  <a:gd name="T59" fmla="*/ 41 h 74"/>
                  <a:gd name="T60" fmla="*/ 1 w 74"/>
                  <a:gd name="T61" fmla="*/ 45 h 74"/>
                  <a:gd name="T62" fmla="*/ 2 w 74"/>
                  <a:gd name="T63" fmla="*/ 49 h 74"/>
                  <a:gd name="T64" fmla="*/ 4 w 74"/>
                  <a:gd name="T65" fmla="*/ 53 h 74"/>
                  <a:gd name="T66" fmla="*/ 6 w 74"/>
                  <a:gd name="T67" fmla="*/ 57 h 74"/>
                  <a:gd name="T68" fmla="*/ 8 w 74"/>
                  <a:gd name="T69" fmla="*/ 60 h 74"/>
                  <a:gd name="T70" fmla="*/ 11 w 74"/>
                  <a:gd name="T71" fmla="*/ 63 h 74"/>
                  <a:gd name="T72" fmla="*/ 14 w 74"/>
                  <a:gd name="T73" fmla="*/ 66 h 74"/>
                  <a:gd name="T74" fmla="*/ 18 w 74"/>
                  <a:gd name="T75" fmla="*/ 68 h 74"/>
                  <a:gd name="T76" fmla="*/ 21 w 74"/>
                  <a:gd name="T77" fmla="*/ 70 h 74"/>
                  <a:gd name="T78" fmla="*/ 25 w 74"/>
                  <a:gd name="T79" fmla="*/ 72 h 74"/>
                  <a:gd name="T80" fmla="*/ 29 w 74"/>
                  <a:gd name="T81" fmla="*/ 73 h 74"/>
                  <a:gd name="T82" fmla="*/ 33 w 74"/>
                  <a:gd name="T83" fmla="*/ 74 h 74"/>
                  <a:gd name="T84" fmla="*/ 37 w 74"/>
                  <a:gd name="T85" fmla="*/ 74 h 74"/>
                  <a:gd name="T86" fmla="*/ 41 w 74"/>
                  <a:gd name="T87" fmla="*/ 74 h 74"/>
                  <a:gd name="T88" fmla="*/ 45 w 74"/>
                  <a:gd name="T89" fmla="*/ 73 h 74"/>
                  <a:gd name="T90" fmla="*/ 49 w 74"/>
                  <a:gd name="T91" fmla="*/ 72 h 74"/>
                  <a:gd name="T92" fmla="*/ 53 w 74"/>
                  <a:gd name="T93" fmla="*/ 70 h 74"/>
                  <a:gd name="T94" fmla="*/ 57 w 74"/>
                  <a:gd name="T95" fmla="*/ 68 h 74"/>
                  <a:gd name="T96" fmla="*/ 60 w 74"/>
                  <a:gd name="T97" fmla="*/ 66 h 74"/>
                  <a:gd name="T98" fmla="*/ 63 w 74"/>
                  <a:gd name="T99" fmla="*/ 63 h 74"/>
                  <a:gd name="T100" fmla="*/ 66 w 74"/>
                  <a:gd name="T101" fmla="*/ 60 h 74"/>
                  <a:gd name="T102" fmla="*/ 68 w 74"/>
                  <a:gd name="T103" fmla="*/ 57 h 74"/>
                  <a:gd name="T104" fmla="*/ 70 w 74"/>
                  <a:gd name="T105" fmla="*/ 53 h 74"/>
                  <a:gd name="T106" fmla="*/ 72 w 74"/>
                  <a:gd name="T107" fmla="*/ 49 h 74"/>
                  <a:gd name="T108" fmla="*/ 73 w 74"/>
                  <a:gd name="T109" fmla="*/ 45 h 74"/>
                  <a:gd name="T110" fmla="*/ 74 w 74"/>
                  <a:gd name="T111" fmla="*/ 41 h 74"/>
                  <a:gd name="T112" fmla="*/ 74 w 74"/>
                  <a:gd name="T113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4" y="33"/>
                    </a:lnTo>
                    <a:lnTo>
                      <a:pt x="73" y="29"/>
                    </a:lnTo>
                    <a:lnTo>
                      <a:pt x="72" y="25"/>
                    </a:lnTo>
                    <a:lnTo>
                      <a:pt x="70" y="21"/>
                    </a:lnTo>
                    <a:lnTo>
                      <a:pt x="68" y="18"/>
                    </a:lnTo>
                    <a:lnTo>
                      <a:pt x="66" y="14"/>
                    </a:lnTo>
                    <a:lnTo>
                      <a:pt x="63" y="11"/>
                    </a:lnTo>
                    <a:lnTo>
                      <a:pt x="60" y="8"/>
                    </a:lnTo>
                    <a:lnTo>
                      <a:pt x="57" y="6"/>
                    </a:lnTo>
                    <a:lnTo>
                      <a:pt x="53" y="4"/>
                    </a:lnTo>
                    <a:lnTo>
                      <a:pt x="49" y="3"/>
                    </a:lnTo>
                    <a:lnTo>
                      <a:pt x="45" y="1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9" y="1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1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9"/>
                    </a:lnTo>
                    <a:lnTo>
                      <a:pt x="4" y="53"/>
                    </a:lnTo>
                    <a:lnTo>
                      <a:pt x="6" y="57"/>
                    </a:lnTo>
                    <a:lnTo>
                      <a:pt x="8" y="60"/>
                    </a:lnTo>
                    <a:lnTo>
                      <a:pt x="11" y="63"/>
                    </a:lnTo>
                    <a:lnTo>
                      <a:pt x="14" y="66"/>
                    </a:lnTo>
                    <a:lnTo>
                      <a:pt x="18" y="68"/>
                    </a:lnTo>
                    <a:lnTo>
                      <a:pt x="21" y="70"/>
                    </a:lnTo>
                    <a:lnTo>
                      <a:pt x="25" y="72"/>
                    </a:lnTo>
                    <a:lnTo>
                      <a:pt x="29" y="73"/>
                    </a:lnTo>
                    <a:lnTo>
                      <a:pt x="33" y="74"/>
                    </a:lnTo>
                    <a:lnTo>
                      <a:pt x="37" y="74"/>
                    </a:lnTo>
                    <a:lnTo>
                      <a:pt x="41" y="74"/>
                    </a:lnTo>
                    <a:lnTo>
                      <a:pt x="45" y="73"/>
                    </a:lnTo>
                    <a:lnTo>
                      <a:pt x="49" y="72"/>
                    </a:lnTo>
                    <a:lnTo>
                      <a:pt x="53" y="70"/>
                    </a:lnTo>
                    <a:lnTo>
                      <a:pt x="57" y="68"/>
                    </a:lnTo>
                    <a:lnTo>
                      <a:pt x="60" y="66"/>
                    </a:lnTo>
                    <a:lnTo>
                      <a:pt x="63" y="63"/>
                    </a:lnTo>
                    <a:lnTo>
                      <a:pt x="66" y="60"/>
                    </a:lnTo>
                    <a:lnTo>
                      <a:pt x="68" y="57"/>
                    </a:lnTo>
                    <a:lnTo>
                      <a:pt x="70" y="53"/>
                    </a:lnTo>
                    <a:lnTo>
                      <a:pt x="72" y="49"/>
                    </a:lnTo>
                    <a:lnTo>
                      <a:pt x="73" y="45"/>
                    </a:lnTo>
                    <a:lnTo>
                      <a:pt x="74" y="41"/>
                    </a:lnTo>
                    <a:lnTo>
                      <a:pt x="74" y="37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2208" name="Group 2207"/>
            <p:cNvGrpSpPr/>
            <p:nvPr/>
          </p:nvGrpSpPr>
          <p:grpSpPr>
            <a:xfrm flipH="1" flipV="1">
              <a:off x="4095324" y="5066367"/>
              <a:ext cx="665935" cy="450865"/>
              <a:chOff x="1481171" y="1002343"/>
              <a:chExt cx="665935" cy="450865"/>
            </a:xfrm>
          </p:grpSpPr>
          <p:cxnSp>
            <p:nvCxnSpPr>
              <p:cNvPr id="2209" name="Straight Connector 2208"/>
              <p:cNvCxnSpPr>
                <a:cxnSpLocks noChangeAspect="1"/>
              </p:cNvCxnSpPr>
              <p:nvPr/>
            </p:nvCxnSpPr>
            <p:spPr>
              <a:xfrm flipV="1">
                <a:off x="1481171" y="1046071"/>
                <a:ext cx="389641" cy="312078"/>
              </a:xfrm>
              <a:prstGeom prst="line">
                <a:avLst/>
              </a:prstGeom>
              <a:ln w="412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0" name="Straight Connector 2209"/>
              <p:cNvCxnSpPr/>
              <p:nvPr/>
            </p:nvCxnSpPr>
            <p:spPr>
              <a:xfrm flipV="1">
                <a:off x="1868652" y="1275173"/>
                <a:ext cx="231262" cy="178035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1" name="Arc 2210"/>
              <p:cNvSpPr>
                <a:spLocks noChangeAspect="1"/>
              </p:cNvSpPr>
              <p:nvPr/>
            </p:nvSpPr>
            <p:spPr>
              <a:xfrm rot="18802587">
                <a:off x="1823106" y="1002343"/>
                <a:ext cx="324000" cy="324000"/>
              </a:xfrm>
              <a:prstGeom prst="arc">
                <a:avLst>
                  <a:gd name="adj1" fmla="val 16200000"/>
                  <a:gd name="adj2" fmla="val 5385852"/>
                </a:avLst>
              </a:prstGeom>
              <a:ln w="381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65563" y="4112168"/>
            <a:ext cx="3645000" cy="1405503"/>
            <a:chOff x="165563" y="4112168"/>
            <a:chExt cx="3645000" cy="1405503"/>
          </a:xfrm>
        </p:grpSpPr>
        <p:grpSp>
          <p:nvGrpSpPr>
            <p:cNvPr id="449" name="Group 448"/>
            <p:cNvGrpSpPr>
              <a:grpSpLocks noChangeAspect="1"/>
            </p:cNvGrpSpPr>
            <p:nvPr/>
          </p:nvGrpSpPr>
          <p:grpSpPr>
            <a:xfrm rot="2460000" flipV="1">
              <a:off x="165563" y="4112168"/>
              <a:ext cx="3645000" cy="331851"/>
              <a:chOff x="2999656" y="4072577"/>
              <a:chExt cx="4590514" cy="417936"/>
            </a:xfrm>
          </p:grpSpPr>
          <p:sp>
            <p:nvSpPr>
              <p:cNvPr id="450" name="Line 5"/>
              <p:cNvSpPr>
                <a:spLocks noChangeShapeType="1"/>
              </p:cNvSpPr>
              <p:nvPr/>
            </p:nvSpPr>
            <p:spPr bwMode="auto">
              <a:xfrm>
                <a:off x="3208626" y="4490513"/>
                <a:ext cx="41725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51" name="Line 6"/>
              <p:cNvSpPr>
                <a:spLocks noChangeShapeType="1"/>
              </p:cNvSpPr>
              <p:nvPr/>
            </p:nvSpPr>
            <p:spPr bwMode="auto">
              <a:xfrm>
                <a:off x="3208626" y="4072577"/>
                <a:ext cx="417257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52" name="Freeform 7"/>
              <p:cNvSpPr>
                <a:spLocks/>
              </p:cNvSpPr>
              <p:nvPr/>
            </p:nvSpPr>
            <p:spPr bwMode="auto">
              <a:xfrm>
                <a:off x="3124584" y="4197505"/>
                <a:ext cx="168085" cy="168083"/>
              </a:xfrm>
              <a:custGeom>
                <a:avLst/>
                <a:gdLst>
                  <a:gd name="T0" fmla="*/ 74 w 74"/>
                  <a:gd name="T1" fmla="*/ 34 h 74"/>
                  <a:gd name="T2" fmla="*/ 72 w 74"/>
                  <a:gd name="T3" fmla="*/ 28 h 74"/>
                  <a:gd name="T4" fmla="*/ 70 w 74"/>
                  <a:gd name="T5" fmla="*/ 22 h 74"/>
                  <a:gd name="T6" fmla="*/ 67 w 74"/>
                  <a:gd name="T7" fmla="*/ 16 h 74"/>
                  <a:gd name="T8" fmla="*/ 63 w 74"/>
                  <a:gd name="T9" fmla="*/ 11 h 74"/>
                  <a:gd name="T10" fmla="*/ 58 w 74"/>
                  <a:gd name="T11" fmla="*/ 7 h 74"/>
                  <a:gd name="T12" fmla="*/ 52 w 74"/>
                  <a:gd name="T13" fmla="*/ 4 h 74"/>
                  <a:gd name="T14" fmla="*/ 46 w 74"/>
                  <a:gd name="T15" fmla="*/ 2 h 74"/>
                  <a:gd name="T16" fmla="*/ 40 w 74"/>
                  <a:gd name="T17" fmla="*/ 1 h 74"/>
                  <a:gd name="T18" fmla="*/ 34 w 74"/>
                  <a:gd name="T19" fmla="*/ 1 h 74"/>
                  <a:gd name="T20" fmla="*/ 27 w 74"/>
                  <a:gd name="T21" fmla="*/ 2 h 74"/>
                  <a:gd name="T22" fmla="*/ 21 w 74"/>
                  <a:gd name="T23" fmla="*/ 4 h 74"/>
                  <a:gd name="T24" fmla="*/ 16 w 74"/>
                  <a:gd name="T25" fmla="*/ 7 h 74"/>
                  <a:gd name="T26" fmla="*/ 11 w 74"/>
                  <a:gd name="T27" fmla="*/ 11 h 74"/>
                  <a:gd name="T28" fmla="*/ 7 w 74"/>
                  <a:gd name="T29" fmla="*/ 16 h 74"/>
                  <a:gd name="T30" fmla="*/ 4 w 74"/>
                  <a:gd name="T31" fmla="*/ 22 h 74"/>
                  <a:gd name="T32" fmla="*/ 2 w 74"/>
                  <a:gd name="T33" fmla="*/ 28 h 74"/>
                  <a:gd name="T34" fmla="*/ 0 w 74"/>
                  <a:gd name="T35" fmla="*/ 34 h 74"/>
                  <a:gd name="T36" fmla="*/ 0 w 74"/>
                  <a:gd name="T37" fmla="*/ 40 h 74"/>
                  <a:gd name="T38" fmla="*/ 2 w 74"/>
                  <a:gd name="T39" fmla="*/ 47 h 74"/>
                  <a:gd name="T40" fmla="*/ 4 w 74"/>
                  <a:gd name="T41" fmla="*/ 53 h 74"/>
                  <a:gd name="T42" fmla="*/ 7 w 74"/>
                  <a:gd name="T43" fmla="*/ 58 h 74"/>
                  <a:gd name="T44" fmla="*/ 11 w 74"/>
                  <a:gd name="T45" fmla="*/ 63 h 74"/>
                  <a:gd name="T46" fmla="*/ 16 w 74"/>
                  <a:gd name="T47" fmla="*/ 67 h 74"/>
                  <a:gd name="T48" fmla="*/ 21 w 74"/>
                  <a:gd name="T49" fmla="*/ 71 h 74"/>
                  <a:gd name="T50" fmla="*/ 27 w 74"/>
                  <a:gd name="T51" fmla="*/ 73 h 74"/>
                  <a:gd name="T52" fmla="*/ 34 w 74"/>
                  <a:gd name="T53" fmla="*/ 74 h 74"/>
                  <a:gd name="T54" fmla="*/ 40 w 74"/>
                  <a:gd name="T55" fmla="*/ 74 h 74"/>
                  <a:gd name="T56" fmla="*/ 46 w 74"/>
                  <a:gd name="T57" fmla="*/ 73 h 74"/>
                  <a:gd name="T58" fmla="*/ 52 w 74"/>
                  <a:gd name="T59" fmla="*/ 71 h 74"/>
                  <a:gd name="T60" fmla="*/ 58 w 74"/>
                  <a:gd name="T61" fmla="*/ 67 h 74"/>
                  <a:gd name="T62" fmla="*/ 63 w 74"/>
                  <a:gd name="T63" fmla="*/ 63 h 74"/>
                  <a:gd name="T64" fmla="*/ 67 w 74"/>
                  <a:gd name="T65" fmla="*/ 58 h 74"/>
                  <a:gd name="T66" fmla="*/ 70 w 74"/>
                  <a:gd name="T67" fmla="*/ 53 h 74"/>
                  <a:gd name="T68" fmla="*/ 72 w 74"/>
                  <a:gd name="T69" fmla="*/ 47 h 74"/>
                  <a:gd name="T70" fmla="*/ 74 w 74"/>
                  <a:gd name="T71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4" y="34"/>
                    </a:lnTo>
                    <a:lnTo>
                      <a:pt x="73" y="31"/>
                    </a:lnTo>
                    <a:lnTo>
                      <a:pt x="72" y="28"/>
                    </a:lnTo>
                    <a:lnTo>
                      <a:pt x="71" y="25"/>
                    </a:lnTo>
                    <a:lnTo>
                      <a:pt x="70" y="22"/>
                    </a:lnTo>
                    <a:lnTo>
                      <a:pt x="69" y="19"/>
                    </a:lnTo>
                    <a:lnTo>
                      <a:pt x="67" y="16"/>
                    </a:lnTo>
                    <a:lnTo>
                      <a:pt x="65" y="14"/>
                    </a:lnTo>
                    <a:lnTo>
                      <a:pt x="63" y="11"/>
                    </a:lnTo>
                    <a:lnTo>
                      <a:pt x="61" y="9"/>
                    </a:lnTo>
                    <a:lnTo>
                      <a:pt x="58" y="7"/>
                    </a:lnTo>
                    <a:lnTo>
                      <a:pt x="55" y="5"/>
                    </a:lnTo>
                    <a:lnTo>
                      <a:pt x="52" y="4"/>
                    </a:lnTo>
                    <a:lnTo>
                      <a:pt x="50" y="3"/>
                    </a:lnTo>
                    <a:lnTo>
                      <a:pt x="46" y="2"/>
                    </a:lnTo>
                    <a:lnTo>
                      <a:pt x="43" y="1"/>
                    </a:lnTo>
                    <a:lnTo>
                      <a:pt x="40" y="1"/>
                    </a:lnTo>
                    <a:lnTo>
                      <a:pt x="37" y="0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6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9"/>
                    </a:lnTo>
                    <a:lnTo>
                      <a:pt x="4" y="22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2" y="47"/>
                    </a:lnTo>
                    <a:lnTo>
                      <a:pt x="2" y="50"/>
                    </a:lnTo>
                    <a:lnTo>
                      <a:pt x="4" y="53"/>
                    </a:lnTo>
                    <a:lnTo>
                      <a:pt x="5" y="56"/>
                    </a:lnTo>
                    <a:lnTo>
                      <a:pt x="7" y="58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3" y="65"/>
                    </a:lnTo>
                    <a:lnTo>
                      <a:pt x="16" y="67"/>
                    </a:lnTo>
                    <a:lnTo>
                      <a:pt x="19" y="69"/>
                    </a:lnTo>
                    <a:lnTo>
                      <a:pt x="21" y="71"/>
                    </a:lnTo>
                    <a:lnTo>
                      <a:pt x="24" y="72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4" y="74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3" y="73"/>
                    </a:lnTo>
                    <a:lnTo>
                      <a:pt x="46" y="73"/>
                    </a:lnTo>
                    <a:lnTo>
                      <a:pt x="50" y="72"/>
                    </a:lnTo>
                    <a:lnTo>
                      <a:pt x="52" y="71"/>
                    </a:lnTo>
                    <a:lnTo>
                      <a:pt x="55" y="69"/>
                    </a:lnTo>
                    <a:lnTo>
                      <a:pt x="58" y="67"/>
                    </a:lnTo>
                    <a:lnTo>
                      <a:pt x="61" y="65"/>
                    </a:lnTo>
                    <a:lnTo>
                      <a:pt x="63" y="63"/>
                    </a:lnTo>
                    <a:lnTo>
                      <a:pt x="65" y="61"/>
                    </a:lnTo>
                    <a:lnTo>
                      <a:pt x="67" y="58"/>
                    </a:lnTo>
                    <a:lnTo>
                      <a:pt x="69" y="56"/>
                    </a:lnTo>
                    <a:lnTo>
                      <a:pt x="70" y="53"/>
                    </a:lnTo>
                    <a:lnTo>
                      <a:pt x="71" y="50"/>
                    </a:lnTo>
                    <a:lnTo>
                      <a:pt x="72" y="47"/>
                    </a:lnTo>
                    <a:lnTo>
                      <a:pt x="73" y="44"/>
                    </a:lnTo>
                    <a:lnTo>
                      <a:pt x="74" y="40"/>
                    </a:lnTo>
                    <a:lnTo>
                      <a:pt x="74" y="37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63" name="Freeform 8"/>
              <p:cNvSpPr>
                <a:spLocks/>
              </p:cNvSpPr>
              <p:nvPr/>
            </p:nvSpPr>
            <p:spPr bwMode="auto">
              <a:xfrm>
                <a:off x="2999656" y="4072577"/>
                <a:ext cx="208970" cy="417936"/>
              </a:xfrm>
              <a:custGeom>
                <a:avLst/>
                <a:gdLst>
                  <a:gd name="T0" fmla="*/ 88 w 92"/>
                  <a:gd name="T1" fmla="*/ 1 h 184"/>
                  <a:gd name="T2" fmla="*/ 80 w 92"/>
                  <a:gd name="T3" fmla="*/ 1 h 184"/>
                  <a:gd name="T4" fmla="*/ 71 w 92"/>
                  <a:gd name="T5" fmla="*/ 3 h 184"/>
                  <a:gd name="T6" fmla="*/ 63 w 92"/>
                  <a:gd name="T7" fmla="*/ 5 h 184"/>
                  <a:gd name="T8" fmla="*/ 56 w 92"/>
                  <a:gd name="T9" fmla="*/ 8 h 184"/>
                  <a:gd name="T10" fmla="*/ 48 w 92"/>
                  <a:gd name="T11" fmla="*/ 11 h 184"/>
                  <a:gd name="T12" fmla="*/ 41 w 92"/>
                  <a:gd name="T13" fmla="*/ 16 h 184"/>
                  <a:gd name="T14" fmla="*/ 35 w 92"/>
                  <a:gd name="T15" fmla="*/ 20 h 184"/>
                  <a:gd name="T16" fmla="*/ 28 w 92"/>
                  <a:gd name="T17" fmla="*/ 26 h 184"/>
                  <a:gd name="T18" fmla="*/ 23 w 92"/>
                  <a:gd name="T19" fmla="*/ 32 h 184"/>
                  <a:gd name="T20" fmla="*/ 18 w 92"/>
                  <a:gd name="T21" fmla="*/ 38 h 184"/>
                  <a:gd name="T22" fmla="*/ 13 w 92"/>
                  <a:gd name="T23" fmla="*/ 45 h 184"/>
                  <a:gd name="T24" fmla="*/ 9 w 92"/>
                  <a:gd name="T25" fmla="*/ 52 h 184"/>
                  <a:gd name="T26" fmla="*/ 6 w 92"/>
                  <a:gd name="T27" fmla="*/ 60 h 184"/>
                  <a:gd name="T28" fmla="*/ 3 w 92"/>
                  <a:gd name="T29" fmla="*/ 68 h 184"/>
                  <a:gd name="T30" fmla="*/ 2 w 92"/>
                  <a:gd name="T31" fmla="*/ 76 h 184"/>
                  <a:gd name="T32" fmla="*/ 0 w 92"/>
                  <a:gd name="T33" fmla="*/ 84 h 184"/>
                  <a:gd name="T34" fmla="*/ 0 w 92"/>
                  <a:gd name="T35" fmla="*/ 92 h 184"/>
                  <a:gd name="T36" fmla="*/ 0 w 92"/>
                  <a:gd name="T37" fmla="*/ 100 h 184"/>
                  <a:gd name="T38" fmla="*/ 2 w 92"/>
                  <a:gd name="T39" fmla="*/ 109 h 184"/>
                  <a:gd name="T40" fmla="*/ 3 w 92"/>
                  <a:gd name="T41" fmla="*/ 117 h 184"/>
                  <a:gd name="T42" fmla="*/ 6 w 92"/>
                  <a:gd name="T43" fmla="*/ 125 h 184"/>
                  <a:gd name="T44" fmla="*/ 9 w 92"/>
                  <a:gd name="T45" fmla="*/ 132 h 184"/>
                  <a:gd name="T46" fmla="*/ 13 w 92"/>
                  <a:gd name="T47" fmla="*/ 139 h 184"/>
                  <a:gd name="T48" fmla="*/ 18 w 92"/>
                  <a:gd name="T49" fmla="*/ 146 h 184"/>
                  <a:gd name="T50" fmla="*/ 23 w 92"/>
                  <a:gd name="T51" fmla="*/ 153 h 184"/>
                  <a:gd name="T52" fmla="*/ 28 w 92"/>
                  <a:gd name="T53" fmla="*/ 159 h 184"/>
                  <a:gd name="T54" fmla="*/ 35 w 92"/>
                  <a:gd name="T55" fmla="*/ 164 h 184"/>
                  <a:gd name="T56" fmla="*/ 41 w 92"/>
                  <a:gd name="T57" fmla="*/ 169 h 184"/>
                  <a:gd name="T58" fmla="*/ 48 w 92"/>
                  <a:gd name="T59" fmla="*/ 173 h 184"/>
                  <a:gd name="T60" fmla="*/ 56 w 92"/>
                  <a:gd name="T61" fmla="*/ 177 h 184"/>
                  <a:gd name="T62" fmla="*/ 63 w 92"/>
                  <a:gd name="T63" fmla="*/ 180 h 184"/>
                  <a:gd name="T64" fmla="*/ 71 w 92"/>
                  <a:gd name="T65" fmla="*/ 182 h 184"/>
                  <a:gd name="T66" fmla="*/ 80 w 92"/>
                  <a:gd name="T67" fmla="*/ 183 h 184"/>
                  <a:gd name="T68" fmla="*/ 88 w 92"/>
                  <a:gd name="T6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184">
                    <a:moveTo>
                      <a:pt x="92" y="0"/>
                    </a:moveTo>
                    <a:lnTo>
                      <a:pt x="88" y="1"/>
                    </a:lnTo>
                    <a:lnTo>
                      <a:pt x="84" y="1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1" y="3"/>
                    </a:lnTo>
                    <a:lnTo>
                      <a:pt x="68" y="4"/>
                    </a:lnTo>
                    <a:lnTo>
                      <a:pt x="63" y="5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2" y="9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5" y="20"/>
                    </a:lnTo>
                    <a:lnTo>
                      <a:pt x="32" y="23"/>
                    </a:lnTo>
                    <a:lnTo>
                      <a:pt x="28" y="26"/>
                    </a:lnTo>
                    <a:lnTo>
                      <a:pt x="26" y="29"/>
                    </a:lnTo>
                    <a:lnTo>
                      <a:pt x="23" y="32"/>
                    </a:lnTo>
                    <a:lnTo>
                      <a:pt x="20" y="35"/>
                    </a:lnTo>
                    <a:lnTo>
                      <a:pt x="18" y="38"/>
                    </a:lnTo>
                    <a:lnTo>
                      <a:pt x="15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9" y="52"/>
                    </a:lnTo>
                    <a:lnTo>
                      <a:pt x="8" y="56"/>
                    </a:lnTo>
                    <a:lnTo>
                      <a:pt x="6" y="60"/>
                    </a:lnTo>
                    <a:lnTo>
                      <a:pt x="5" y="64"/>
                    </a:lnTo>
                    <a:lnTo>
                      <a:pt x="3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1" y="80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9"/>
                    </a:lnTo>
                    <a:lnTo>
                      <a:pt x="2" y="113"/>
                    </a:lnTo>
                    <a:lnTo>
                      <a:pt x="3" y="117"/>
                    </a:lnTo>
                    <a:lnTo>
                      <a:pt x="5" y="121"/>
                    </a:lnTo>
                    <a:lnTo>
                      <a:pt x="6" y="125"/>
                    </a:lnTo>
                    <a:lnTo>
                      <a:pt x="8" y="128"/>
                    </a:lnTo>
                    <a:lnTo>
                      <a:pt x="9" y="132"/>
                    </a:lnTo>
                    <a:lnTo>
                      <a:pt x="11" y="136"/>
                    </a:lnTo>
                    <a:lnTo>
                      <a:pt x="13" y="139"/>
                    </a:lnTo>
                    <a:lnTo>
                      <a:pt x="15" y="143"/>
                    </a:lnTo>
                    <a:lnTo>
                      <a:pt x="18" y="146"/>
                    </a:lnTo>
                    <a:lnTo>
                      <a:pt x="20" y="150"/>
                    </a:lnTo>
                    <a:lnTo>
                      <a:pt x="23" y="153"/>
                    </a:lnTo>
                    <a:lnTo>
                      <a:pt x="26" y="156"/>
                    </a:lnTo>
                    <a:lnTo>
                      <a:pt x="28" y="159"/>
                    </a:lnTo>
                    <a:lnTo>
                      <a:pt x="32" y="161"/>
                    </a:lnTo>
                    <a:lnTo>
                      <a:pt x="35" y="164"/>
                    </a:lnTo>
                    <a:lnTo>
                      <a:pt x="38" y="167"/>
                    </a:lnTo>
                    <a:lnTo>
                      <a:pt x="41" y="169"/>
                    </a:lnTo>
                    <a:lnTo>
                      <a:pt x="45" y="171"/>
                    </a:lnTo>
                    <a:lnTo>
                      <a:pt x="48" y="173"/>
                    </a:lnTo>
                    <a:lnTo>
                      <a:pt x="52" y="175"/>
                    </a:lnTo>
                    <a:lnTo>
                      <a:pt x="56" y="177"/>
                    </a:lnTo>
                    <a:lnTo>
                      <a:pt x="60" y="178"/>
                    </a:lnTo>
                    <a:lnTo>
                      <a:pt x="63" y="180"/>
                    </a:lnTo>
                    <a:lnTo>
                      <a:pt x="68" y="181"/>
                    </a:lnTo>
                    <a:lnTo>
                      <a:pt x="71" y="182"/>
                    </a:lnTo>
                    <a:lnTo>
                      <a:pt x="76" y="183"/>
                    </a:lnTo>
                    <a:lnTo>
                      <a:pt x="80" y="183"/>
                    </a:lnTo>
                    <a:lnTo>
                      <a:pt x="84" y="184"/>
                    </a:lnTo>
                    <a:lnTo>
                      <a:pt x="88" y="184"/>
                    </a:lnTo>
                    <a:lnTo>
                      <a:pt x="92" y="18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64" name="Freeform 9"/>
              <p:cNvSpPr>
                <a:spLocks/>
              </p:cNvSpPr>
              <p:nvPr/>
            </p:nvSpPr>
            <p:spPr bwMode="auto">
              <a:xfrm>
                <a:off x="7381200" y="4072577"/>
                <a:ext cx="208970" cy="417936"/>
              </a:xfrm>
              <a:custGeom>
                <a:avLst/>
                <a:gdLst>
                  <a:gd name="T0" fmla="*/ 0 w 92"/>
                  <a:gd name="T1" fmla="*/ 184 h 184"/>
                  <a:gd name="T2" fmla="*/ 7 w 92"/>
                  <a:gd name="T3" fmla="*/ 184 h 184"/>
                  <a:gd name="T4" fmla="*/ 13 w 92"/>
                  <a:gd name="T5" fmla="*/ 183 h 184"/>
                  <a:gd name="T6" fmla="*/ 20 w 92"/>
                  <a:gd name="T7" fmla="*/ 182 h 184"/>
                  <a:gd name="T8" fmla="*/ 26 w 92"/>
                  <a:gd name="T9" fmla="*/ 180 h 184"/>
                  <a:gd name="T10" fmla="*/ 32 w 92"/>
                  <a:gd name="T11" fmla="*/ 178 h 184"/>
                  <a:gd name="T12" fmla="*/ 38 w 92"/>
                  <a:gd name="T13" fmla="*/ 176 h 184"/>
                  <a:gd name="T14" fmla="*/ 44 w 92"/>
                  <a:gd name="T15" fmla="*/ 173 h 184"/>
                  <a:gd name="T16" fmla="*/ 50 w 92"/>
                  <a:gd name="T17" fmla="*/ 169 h 184"/>
                  <a:gd name="T18" fmla="*/ 55 w 92"/>
                  <a:gd name="T19" fmla="*/ 166 h 184"/>
                  <a:gd name="T20" fmla="*/ 60 w 92"/>
                  <a:gd name="T21" fmla="*/ 162 h 184"/>
                  <a:gd name="T22" fmla="*/ 65 w 92"/>
                  <a:gd name="T23" fmla="*/ 157 h 184"/>
                  <a:gd name="T24" fmla="*/ 69 w 92"/>
                  <a:gd name="T25" fmla="*/ 152 h 184"/>
                  <a:gd name="T26" fmla="*/ 74 w 92"/>
                  <a:gd name="T27" fmla="*/ 147 h 184"/>
                  <a:gd name="T28" fmla="*/ 77 w 92"/>
                  <a:gd name="T29" fmla="*/ 142 h 184"/>
                  <a:gd name="T30" fmla="*/ 81 w 92"/>
                  <a:gd name="T31" fmla="*/ 136 h 184"/>
                  <a:gd name="T32" fmla="*/ 84 w 92"/>
                  <a:gd name="T33" fmla="*/ 130 h 184"/>
                  <a:gd name="T34" fmla="*/ 86 w 92"/>
                  <a:gd name="T35" fmla="*/ 124 h 184"/>
                  <a:gd name="T36" fmla="*/ 88 w 92"/>
                  <a:gd name="T37" fmla="*/ 118 h 184"/>
                  <a:gd name="T38" fmla="*/ 90 w 92"/>
                  <a:gd name="T39" fmla="*/ 112 h 184"/>
                  <a:gd name="T40" fmla="*/ 91 w 92"/>
                  <a:gd name="T41" fmla="*/ 105 h 184"/>
                  <a:gd name="T42" fmla="*/ 92 w 92"/>
                  <a:gd name="T43" fmla="*/ 99 h 184"/>
                  <a:gd name="T44" fmla="*/ 92 w 92"/>
                  <a:gd name="T45" fmla="*/ 92 h 184"/>
                  <a:gd name="T46" fmla="*/ 92 w 92"/>
                  <a:gd name="T47" fmla="*/ 86 h 184"/>
                  <a:gd name="T48" fmla="*/ 91 w 92"/>
                  <a:gd name="T49" fmla="*/ 79 h 184"/>
                  <a:gd name="T50" fmla="*/ 90 w 92"/>
                  <a:gd name="T51" fmla="*/ 73 h 184"/>
                  <a:gd name="T52" fmla="*/ 88 w 92"/>
                  <a:gd name="T53" fmla="*/ 66 h 184"/>
                  <a:gd name="T54" fmla="*/ 86 w 92"/>
                  <a:gd name="T55" fmla="*/ 60 h 184"/>
                  <a:gd name="T56" fmla="*/ 84 w 92"/>
                  <a:gd name="T57" fmla="*/ 54 h 184"/>
                  <a:gd name="T58" fmla="*/ 81 w 92"/>
                  <a:gd name="T59" fmla="*/ 48 h 184"/>
                  <a:gd name="T60" fmla="*/ 77 w 92"/>
                  <a:gd name="T61" fmla="*/ 43 h 184"/>
                  <a:gd name="T62" fmla="*/ 74 w 92"/>
                  <a:gd name="T63" fmla="*/ 37 h 184"/>
                  <a:gd name="T64" fmla="*/ 69 w 92"/>
                  <a:gd name="T65" fmla="*/ 32 h 184"/>
                  <a:gd name="T66" fmla="*/ 65 w 92"/>
                  <a:gd name="T67" fmla="*/ 27 h 184"/>
                  <a:gd name="T68" fmla="*/ 60 w 92"/>
                  <a:gd name="T69" fmla="*/ 23 h 184"/>
                  <a:gd name="T70" fmla="*/ 55 w 92"/>
                  <a:gd name="T71" fmla="*/ 19 h 184"/>
                  <a:gd name="T72" fmla="*/ 50 w 92"/>
                  <a:gd name="T73" fmla="*/ 15 h 184"/>
                  <a:gd name="T74" fmla="*/ 44 w 92"/>
                  <a:gd name="T75" fmla="*/ 12 h 184"/>
                  <a:gd name="T76" fmla="*/ 38 w 92"/>
                  <a:gd name="T77" fmla="*/ 9 h 184"/>
                  <a:gd name="T78" fmla="*/ 32 w 92"/>
                  <a:gd name="T79" fmla="*/ 6 h 184"/>
                  <a:gd name="T80" fmla="*/ 26 w 92"/>
                  <a:gd name="T81" fmla="*/ 4 h 184"/>
                  <a:gd name="T82" fmla="*/ 20 w 92"/>
                  <a:gd name="T83" fmla="*/ 2 h 184"/>
                  <a:gd name="T84" fmla="*/ 13 w 92"/>
                  <a:gd name="T85" fmla="*/ 1 h 184"/>
                  <a:gd name="T86" fmla="*/ 7 w 92"/>
                  <a:gd name="T87" fmla="*/ 1 h 184"/>
                  <a:gd name="T88" fmla="*/ 0 w 92"/>
                  <a:gd name="T8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2" h="184">
                    <a:moveTo>
                      <a:pt x="0" y="184"/>
                    </a:moveTo>
                    <a:lnTo>
                      <a:pt x="7" y="184"/>
                    </a:lnTo>
                    <a:lnTo>
                      <a:pt x="13" y="183"/>
                    </a:lnTo>
                    <a:lnTo>
                      <a:pt x="20" y="182"/>
                    </a:lnTo>
                    <a:lnTo>
                      <a:pt x="26" y="180"/>
                    </a:lnTo>
                    <a:lnTo>
                      <a:pt x="32" y="178"/>
                    </a:lnTo>
                    <a:lnTo>
                      <a:pt x="38" y="176"/>
                    </a:lnTo>
                    <a:lnTo>
                      <a:pt x="44" y="173"/>
                    </a:lnTo>
                    <a:lnTo>
                      <a:pt x="50" y="169"/>
                    </a:lnTo>
                    <a:lnTo>
                      <a:pt x="55" y="166"/>
                    </a:lnTo>
                    <a:lnTo>
                      <a:pt x="60" y="162"/>
                    </a:lnTo>
                    <a:lnTo>
                      <a:pt x="65" y="157"/>
                    </a:lnTo>
                    <a:lnTo>
                      <a:pt x="69" y="152"/>
                    </a:lnTo>
                    <a:lnTo>
                      <a:pt x="74" y="147"/>
                    </a:lnTo>
                    <a:lnTo>
                      <a:pt x="77" y="142"/>
                    </a:lnTo>
                    <a:lnTo>
                      <a:pt x="81" y="136"/>
                    </a:lnTo>
                    <a:lnTo>
                      <a:pt x="84" y="130"/>
                    </a:lnTo>
                    <a:lnTo>
                      <a:pt x="86" y="124"/>
                    </a:lnTo>
                    <a:lnTo>
                      <a:pt x="88" y="118"/>
                    </a:lnTo>
                    <a:lnTo>
                      <a:pt x="90" y="112"/>
                    </a:lnTo>
                    <a:lnTo>
                      <a:pt x="91" y="105"/>
                    </a:lnTo>
                    <a:lnTo>
                      <a:pt x="92" y="99"/>
                    </a:lnTo>
                    <a:lnTo>
                      <a:pt x="92" y="92"/>
                    </a:lnTo>
                    <a:lnTo>
                      <a:pt x="92" y="86"/>
                    </a:lnTo>
                    <a:lnTo>
                      <a:pt x="91" y="79"/>
                    </a:lnTo>
                    <a:lnTo>
                      <a:pt x="90" y="73"/>
                    </a:lnTo>
                    <a:lnTo>
                      <a:pt x="88" y="66"/>
                    </a:lnTo>
                    <a:lnTo>
                      <a:pt x="86" y="60"/>
                    </a:lnTo>
                    <a:lnTo>
                      <a:pt x="84" y="54"/>
                    </a:lnTo>
                    <a:lnTo>
                      <a:pt x="81" y="48"/>
                    </a:lnTo>
                    <a:lnTo>
                      <a:pt x="77" y="43"/>
                    </a:lnTo>
                    <a:lnTo>
                      <a:pt x="74" y="37"/>
                    </a:lnTo>
                    <a:lnTo>
                      <a:pt x="69" y="32"/>
                    </a:lnTo>
                    <a:lnTo>
                      <a:pt x="65" y="27"/>
                    </a:lnTo>
                    <a:lnTo>
                      <a:pt x="60" y="23"/>
                    </a:lnTo>
                    <a:lnTo>
                      <a:pt x="55" y="19"/>
                    </a:lnTo>
                    <a:lnTo>
                      <a:pt x="50" y="15"/>
                    </a:lnTo>
                    <a:lnTo>
                      <a:pt x="44" y="12"/>
                    </a:lnTo>
                    <a:lnTo>
                      <a:pt x="38" y="9"/>
                    </a:lnTo>
                    <a:lnTo>
                      <a:pt x="32" y="6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  <p:sp>
            <p:nvSpPr>
              <p:cNvPr id="465" name="Freeform 10"/>
              <p:cNvSpPr>
                <a:spLocks/>
              </p:cNvSpPr>
              <p:nvPr/>
            </p:nvSpPr>
            <p:spPr bwMode="auto">
              <a:xfrm>
                <a:off x="7297159" y="4197505"/>
                <a:ext cx="168085" cy="168083"/>
              </a:xfrm>
              <a:custGeom>
                <a:avLst/>
                <a:gdLst>
                  <a:gd name="T0" fmla="*/ 74 w 74"/>
                  <a:gd name="T1" fmla="*/ 37 h 74"/>
                  <a:gd name="T2" fmla="*/ 74 w 74"/>
                  <a:gd name="T3" fmla="*/ 33 h 74"/>
                  <a:gd name="T4" fmla="*/ 73 w 74"/>
                  <a:gd name="T5" fmla="*/ 29 h 74"/>
                  <a:gd name="T6" fmla="*/ 72 w 74"/>
                  <a:gd name="T7" fmla="*/ 25 h 74"/>
                  <a:gd name="T8" fmla="*/ 70 w 74"/>
                  <a:gd name="T9" fmla="*/ 21 h 74"/>
                  <a:gd name="T10" fmla="*/ 68 w 74"/>
                  <a:gd name="T11" fmla="*/ 18 h 74"/>
                  <a:gd name="T12" fmla="*/ 66 w 74"/>
                  <a:gd name="T13" fmla="*/ 14 h 74"/>
                  <a:gd name="T14" fmla="*/ 63 w 74"/>
                  <a:gd name="T15" fmla="*/ 11 h 74"/>
                  <a:gd name="T16" fmla="*/ 60 w 74"/>
                  <a:gd name="T17" fmla="*/ 8 h 74"/>
                  <a:gd name="T18" fmla="*/ 57 w 74"/>
                  <a:gd name="T19" fmla="*/ 6 h 74"/>
                  <a:gd name="T20" fmla="*/ 53 w 74"/>
                  <a:gd name="T21" fmla="*/ 4 h 74"/>
                  <a:gd name="T22" fmla="*/ 49 w 74"/>
                  <a:gd name="T23" fmla="*/ 3 h 74"/>
                  <a:gd name="T24" fmla="*/ 45 w 74"/>
                  <a:gd name="T25" fmla="*/ 1 h 74"/>
                  <a:gd name="T26" fmla="*/ 41 w 74"/>
                  <a:gd name="T27" fmla="*/ 1 h 74"/>
                  <a:gd name="T28" fmla="*/ 37 w 74"/>
                  <a:gd name="T29" fmla="*/ 0 h 74"/>
                  <a:gd name="T30" fmla="*/ 33 w 74"/>
                  <a:gd name="T31" fmla="*/ 1 h 74"/>
                  <a:gd name="T32" fmla="*/ 29 w 74"/>
                  <a:gd name="T33" fmla="*/ 1 h 74"/>
                  <a:gd name="T34" fmla="*/ 25 w 74"/>
                  <a:gd name="T35" fmla="*/ 3 h 74"/>
                  <a:gd name="T36" fmla="*/ 21 w 74"/>
                  <a:gd name="T37" fmla="*/ 4 h 74"/>
                  <a:gd name="T38" fmla="*/ 18 w 74"/>
                  <a:gd name="T39" fmla="*/ 6 h 74"/>
                  <a:gd name="T40" fmla="*/ 14 w 74"/>
                  <a:gd name="T41" fmla="*/ 8 h 74"/>
                  <a:gd name="T42" fmla="*/ 11 w 74"/>
                  <a:gd name="T43" fmla="*/ 11 h 74"/>
                  <a:gd name="T44" fmla="*/ 8 w 74"/>
                  <a:gd name="T45" fmla="*/ 14 h 74"/>
                  <a:gd name="T46" fmla="*/ 6 w 74"/>
                  <a:gd name="T47" fmla="*/ 18 h 74"/>
                  <a:gd name="T48" fmla="*/ 4 w 74"/>
                  <a:gd name="T49" fmla="*/ 21 h 74"/>
                  <a:gd name="T50" fmla="*/ 2 w 74"/>
                  <a:gd name="T51" fmla="*/ 25 h 74"/>
                  <a:gd name="T52" fmla="*/ 1 w 74"/>
                  <a:gd name="T53" fmla="*/ 29 h 74"/>
                  <a:gd name="T54" fmla="*/ 0 w 74"/>
                  <a:gd name="T55" fmla="*/ 33 h 74"/>
                  <a:gd name="T56" fmla="*/ 0 w 74"/>
                  <a:gd name="T57" fmla="*/ 37 h 74"/>
                  <a:gd name="T58" fmla="*/ 0 w 74"/>
                  <a:gd name="T59" fmla="*/ 41 h 74"/>
                  <a:gd name="T60" fmla="*/ 1 w 74"/>
                  <a:gd name="T61" fmla="*/ 45 h 74"/>
                  <a:gd name="T62" fmla="*/ 2 w 74"/>
                  <a:gd name="T63" fmla="*/ 49 h 74"/>
                  <a:gd name="T64" fmla="*/ 4 w 74"/>
                  <a:gd name="T65" fmla="*/ 53 h 74"/>
                  <a:gd name="T66" fmla="*/ 6 w 74"/>
                  <a:gd name="T67" fmla="*/ 57 h 74"/>
                  <a:gd name="T68" fmla="*/ 8 w 74"/>
                  <a:gd name="T69" fmla="*/ 60 h 74"/>
                  <a:gd name="T70" fmla="*/ 11 w 74"/>
                  <a:gd name="T71" fmla="*/ 63 h 74"/>
                  <a:gd name="T72" fmla="*/ 14 w 74"/>
                  <a:gd name="T73" fmla="*/ 66 h 74"/>
                  <a:gd name="T74" fmla="*/ 18 w 74"/>
                  <a:gd name="T75" fmla="*/ 68 h 74"/>
                  <a:gd name="T76" fmla="*/ 21 w 74"/>
                  <a:gd name="T77" fmla="*/ 70 h 74"/>
                  <a:gd name="T78" fmla="*/ 25 w 74"/>
                  <a:gd name="T79" fmla="*/ 72 h 74"/>
                  <a:gd name="T80" fmla="*/ 29 w 74"/>
                  <a:gd name="T81" fmla="*/ 73 h 74"/>
                  <a:gd name="T82" fmla="*/ 33 w 74"/>
                  <a:gd name="T83" fmla="*/ 74 h 74"/>
                  <a:gd name="T84" fmla="*/ 37 w 74"/>
                  <a:gd name="T85" fmla="*/ 74 h 74"/>
                  <a:gd name="T86" fmla="*/ 41 w 74"/>
                  <a:gd name="T87" fmla="*/ 74 h 74"/>
                  <a:gd name="T88" fmla="*/ 45 w 74"/>
                  <a:gd name="T89" fmla="*/ 73 h 74"/>
                  <a:gd name="T90" fmla="*/ 49 w 74"/>
                  <a:gd name="T91" fmla="*/ 72 h 74"/>
                  <a:gd name="T92" fmla="*/ 53 w 74"/>
                  <a:gd name="T93" fmla="*/ 70 h 74"/>
                  <a:gd name="T94" fmla="*/ 57 w 74"/>
                  <a:gd name="T95" fmla="*/ 68 h 74"/>
                  <a:gd name="T96" fmla="*/ 60 w 74"/>
                  <a:gd name="T97" fmla="*/ 66 h 74"/>
                  <a:gd name="T98" fmla="*/ 63 w 74"/>
                  <a:gd name="T99" fmla="*/ 63 h 74"/>
                  <a:gd name="T100" fmla="*/ 66 w 74"/>
                  <a:gd name="T101" fmla="*/ 60 h 74"/>
                  <a:gd name="T102" fmla="*/ 68 w 74"/>
                  <a:gd name="T103" fmla="*/ 57 h 74"/>
                  <a:gd name="T104" fmla="*/ 70 w 74"/>
                  <a:gd name="T105" fmla="*/ 53 h 74"/>
                  <a:gd name="T106" fmla="*/ 72 w 74"/>
                  <a:gd name="T107" fmla="*/ 49 h 74"/>
                  <a:gd name="T108" fmla="*/ 73 w 74"/>
                  <a:gd name="T109" fmla="*/ 45 h 74"/>
                  <a:gd name="T110" fmla="*/ 74 w 74"/>
                  <a:gd name="T111" fmla="*/ 41 h 74"/>
                  <a:gd name="T112" fmla="*/ 74 w 74"/>
                  <a:gd name="T113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4" y="33"/>
                    </a:lnTo>
                    <a:lnTo>
                      <a:pt x="73" y="29"/>
                    </a:lnTo>
                    <a:lnTo>
                      <a:pt x="72" y="25"/>
                    </a:lnTo>
                    <a:lnTo>
                      <a:pt x="70" y="21"/>
                    </a:lnTo>
                    <a:lnTo>
                      <a:pt x="68" y="18"/>
                    </a:lnTo>
                    <a:lnTo>
                      <a:pt x="66" y="14"/>
                    </a:lnTo>
                    <a:lnTo>
                      <a:pt x="63" y="11"/>
                    </a:lnTo>
                    <a:lnTo>
                      <a:pt x="60" y="8"/>
                    </a:lnTo>
                    <a:lnTo>
                      <a:pt x="57" y="6"/>
                    </a:lnTo>
                    <a:lnTo>
                      <a:pt x="53" y="4"/>
                    </a:lnTo>
                    <a:lnTo>
                      <a:pt x="49" y="3"/>
                    </a:lnTo>
                    <a:lnTo>
                      <a:pt x="45" y="1"/>
                    </a:lnTo>
                    <a:lnTo>
                      <a:pt x="41" y="1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9" y="1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1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9"/>
                    </a:lnTo>
                    <a:lnTo>
                      <a:pt x="4" y="53"/>
                    </a:lnTo>
                    <a:lnTo>
                      <a:pt x="6" y="57"/>
                    </a:lnTo>
                    <a:lnTo>
                      <a:pt x="8" y="60"/>
                    </a:lnTo>
                    <a:lnTo>
                      <a:pt x="11" y="63"/>
                    </a:lnTo>
                    <a:lnTo>
                      <a:pt x="14" y="66"/>
                    </a:lnTo>
                    <a:lnTo>
                      <a:pt x="18" y="68"/>
                    </a:lnTo>
                    <a:lnTo>
                      <a:pt x="21" y="70"/>
                    </a:lnTo>
                    <a:lnTo>
                      <a:pt x="25" y="72"/>
                    </a:lnTo>
                    <a:lnTo>
                      <a:pt x="29" y="73"/>
                    </a:lnTo>
                    <a:lnTo>
                      <a:pt x="33" y="74"/>
                    </a:lnTo>
                    <a:lnTo>
                      <a:pt x="37" y="74"/>
                    </a:lnTo>
                    <a:lnTo>
                      <a:pt x="41" y="74"/>
                    </a:lnTo>
                    <a:lnTo>
                      <a:pt x="45" y="73"/>
                    </a:lnTo>
                    <a:lnTo>
                      <a:pt x="49" y="72"/>
                    </a:lnTo>
                    <a:lnTo>
                      <a:pt x="53" y="70"/>
                    </a:lnTo>
                    <a:lnTo>
                      <a:pt x="57" y="68"/>
                    </a:lnTo>
                    <a:lnTo>
                      <a:pt x="60" y="66"/>
                    </a:lnTo>
                    <a:lnTo>
                      <a:pt x="63" y="63"/>
                    </a:lnTo>
                    <a:lnTo>
                      <a:pt x="66" y="60"/>
                    </a:lnTo>
                    <a:lnTo>
                      <a:pt x="68" y="57"/>
                    </a:lnTo>
                    <a:lnTo>
                      <a:pt x="70" y="53"/>
                    </a:lnTo>
                    <a:lnTo>
                      <a:pt x="72" y="49"/>
                    </a:lnTo>
                    <a:lnTo>
                      <a:pt x="73" y="45"/>
                    </a:lnTo>
                    <a:lnTo>
                      <a:pt x="74" y="41"/>
                    </a:lnTo>
                    <a:lnTo>
                      <a:pt x="74" y="37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350"/>
              </a:p>
            </p:txBody>
          </p:sp>
        </p:grpSp>
        <p:grpSp>
          <p:nvGrpSpPr>
            <p:cNvPr id="2229" name="Group 2228"/>
            <p:cNvGrpSpPr/>
            <p:nvPr/>
          </p:nvGrpSpPr>
          <p:grpSpPr>
            <a:xfrm flipV="1">
              <a:off x="2740541" y="5066806"/>
              <a:ext cx="665935" cy="450865"/>
              <a:chOff x="1481171" y="1002343"/>
              <a:chExt cx="665935" cy="450865"/>
            </a:xfrm>
          </p:grpSpPr>
          <p:cxnSp>
            <p:nvCxnSpPr>
              <p:cNvPr id="2230" name="Straight Connector 2229"/>
              <p:cNvCxnSpPr>
                <a:cxnSpLocks noChangeAspect="1"/>
              </p:cNvCxnSpPr>
              <p:nvPr/>
            </p:nvCxnSpPr>
            <p:spPr>
              <a:xfrm flipV="1">
                <a:off x="1481171" y="1046071"/>
                <a:ext cx="389641" cy="312078"/>
              </a:xfrm>
              <a:prstGeom prst="line">
                <a:avLst/>
              </a:prstGeom>
              <a:ln w="412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1" name="Straight Connector 2230"/>
              <p:cNvCxnSpPr/>
              <p:nvPr/>
            </p:nvCxnSpPr>
            <p:spPr>
              <a:xfrm flipV="1">
                <a:off x="1868652" y="1275173"/>
                <a:ext cx="231262" cy="178035"/>
              </a:xfrm>
              <a:prstGeom prst="line">
                <a:avLst/>
              </a:prstGeom>
              <a:ln w="508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2" name="Arc 2231"/>
              <p:cNvSpPr>
                <a:spLocks noChangeAspect="1"/>
              </p:cNvSpPr>
              <p:nvPr/>
            </p:nvSpPr>
            <p:spPr>
              <a:xfrm rot="18802587">
                <a:off x="1823106" y="1002343"/>
                <a:ext cx="324000" cy="324000"/>
              </a:xfrm>
              <a:prstGeom prst="arc">
                <a:avLst>
                  <a:gd name="adj1" fmla="val 16200000"/>
                  <a:gd name="adj2" fmla="val 5385852"/>
                </a:avLst>
              </a:prstGeom>
              <a:ln w="381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607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Picture 9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4" y="2697529"/>
            <a:ext cx="3888000" cy="2052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7158" y="214290"/>
            <a:ext cx="18076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Feed Check Valve</a:t>
            </a:r>
          </a:p>
        </p:txBody>
      </p:sp>
      <p:sp>
        <p:nvSpPr>
          <p:cNvPr id="962" name="TextBox 961"/>
          <p:cNvSpPr txBox="1"/>
          <p:nvPr/>
        </p:nvSpPr>
        <p:spPr>
          <a:xfrm>
            <a:off x="243466" y="6429396"/>
            <a:ext cx="3740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Prepared by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Anupam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Saxena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Vitthal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Khatik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Ishu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Agrawal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6" name="Arc 975"/>
          <p:cNvSpPr>
            <a:spLocks noChangeAspect="1"/>
          </p:cNvSpPr>
          <p:nvPr/>
        </p:nvSpPr>
        <p:spPr>
          <a:xfrm rot="5400000" flipH="1">
            <a:off x="-3065018" y="2487937"/>
            <a:ext cx="3825553" cy="3817214"/>
          </a:xfrm>
          <a:prstGeom prst="arc">
            <a:avLst>
              <a:gd name="adj1" fmla="val 14183084"/>
              <a:gd name="adj2" fmla="val 1624961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E9133D4-B839-4A3E-A0A4-8187B5DD95E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013973179"/>
              </p:ext>
            </p:extLst>
          </p:nvPr>
        </p:nvGraphicFramePr>
        <p:xfrm>
          <a:off x="6215541" y="3031876"/>
          <a:ext cx="2759489" cy="290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995">
                  <a:extLst>
                    <a:ext uri="{9D8B030D-6E8A-4147-A177-3AD203B41FA5}">
                      <a16:colId xmlns:a16="http://schemas.microsoft.com/office/drawing/2014/main" xmlns="" val="3845522257"/>
                    </a:ext>
                  </a:extLst>
                </a:gridCol>
                <a:gridCol w="1171497">
                  <a:extLst>
                    <a:ext uri="{9D8B030D-6E8A-4147-A177-3AD203B41FA5}">
                      <a16:colId xmlns:a16="http://schemas.microsoft.com/office/drawing/2014/main" xmlns="" val="312444001"/>
                    </a:ext>
                  </a:extLst>
                </a:gridCol>
                <a:gridCol w="801745">
                  <a:extLst>
                    <a:ext uri="{9D8B030D-6E8A-4147-A177-3AD203B41FA5}">
                      <a16:colId xmlns:a16="http://schemas.microsoft.com/office/drawing/2014/main" xmlns="" val="2558059982"/>
                    </a:ext>
                  </a:extLst>
                </a:gridCol>
                <a:gridCol w="354252">
                  <a:extLst>
                    <a:ext uri="{9D8B030D-6E8A-4147-A177-3AD203B41FA5}">
                      <a16:colId xmlns:a16="http://schemas.microsoft.com/office/drawing/2014/main" xmlns="" val="4134834048"/>
                    </a:ext>
                  </a:extLst>
                </a:gridCol>
              </a:tblGrid>
              <a:tr h="1989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 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MATERIAL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774871914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BODY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538238085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COVER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1141952777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SPINDLE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508411408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VALVE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783751306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VALVE SEAT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267179558"/>
                  </a:ext>
                </a:extLst>
              </a:tr>
              <a:tr h="1089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GLAND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GM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4146234242"/>
                  </a:ext>
                </a:extLst>
              </a:tr>
              <a:tr h="926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HAND WHEEL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2931892887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979760662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3272017374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625860485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NUT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MS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IN" sz="1200" dirty="0"/>
                    </a:p>
                  </a:txBody>
                  <a:tcPr marL="49431" marR="49431" marT="24716" marB="24716"/>
                </a:tc>
                <a:extLst>
                  <a:ext uri="{0D108BD9-81ED-4DB2-BD59-A6C34878D82A}">
                    <a16:rowId xmlns:a16="http://schemas.microsoft.com/office/drawing/2014/main" xmlns="" val="1094413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F926A4-7880-4366-9C62-79268F7CCCDA}"/>
              </a:ext>
            </a:extLst>
          </p:cNvPr>
          <p:cNvSpPr txBox="1">
            <a:spLocks noChangeAspect="1"/>
          </p:cNvSpPr>
          <p:nvPr/>
        </p:nvSpPr>
        <p:spPr>
          <a:xfrm>
            <a:off x="7020272" y="258338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LIST</a:t>
            </a:r>
            <a:endParaRPr lang="en-IN" dirty="0"/>
          </a:p>
        </p:txBody>
      </p:sp>
      <p:grpSp>
        <p:nvGrpSpPr>
          <p:cNvPr id="3" name="Group 2"/>
          <p:cNvGrpSpPr/>
          <p:nvPr/>
        </p:nvGrpSpPr>
        <p:grpSpPr>
          <a:xfrm>
            <a:off x="361380" y="916739"/>
            <a:ext cx="3733799" cy="5025502"/>
            <a:chOff x="361380" y="916739"/>
            <a:chExt cx="3733799" cy="5025502"/>
          </a:xfrm>
        </p:grpSpPr>
        <p:cxnSp>
          <p:nvCxnSpPr>
            <p:cNvPr id="444" name="Straight Connector 443"/>
            <p:cNvCxnSpPr/>
            <p:nvPr/>
          </p:nvCxnSpPr>
          <p:spPr>
            <a:xfrm rot="16200000">
              <a:off x="2917621" y="2331363"/>
              <a:ext cx="20237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rot="10800000">
              <a:off x="2410817" y="2433171"/>
              <a:ext cx="60579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rot="10800000">
              <a:off x="2412032" y="2224052"/>
              <a:ext cx="60579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rot="16200000">
              <a:off x="1162025" y="2450993"/>
              <a:ext cx="55652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H="1">
              <a:off x="1442726" y="2734894"/>
              <a:ext cx="13950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flipH="1">
              <a:off x="2009429" y="2168299"/>
              <a:ext cx="35169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flipH="1">
              <a:off x="1063153" y="2168627"/>
              <a:ext cx="37208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6200000">
              <a:off x="1630188" y="3701822"/>
              <a:ext cx="48063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H="1">
              <a:off x="1511376" y="3454983"/>
              <a:ext cx="7559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rot="16200000">
              <a:off x="1387466" y="3322179"/>
              <a:ext cx="25296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 rot="16200000">
              <a:off x="1388429" y="3001942"/>
              <a:ext cx="37944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rot="16200000">
              <a:off x="1664265" y="3002094"/>
              <a:ext cx="37944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rot="1980000">
              <a:off x="1427344" y="2774369"/>
              <a:ext cx="164069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Arc 470"/>
            <p:cNvSpPr>
              <a:spLocks noChangeAspect="1"/>
            </p:cNvSpPr>
            <p:nvPr/>
          </p:nvSpPr>
          <p:spPr>
            <a:xfrm rot="10800000">
              <a:off x="2358869" y="2096827"/>
              <a:ext cx="126207" cy="126483"/>
            </a:xfrm>
            <a:prstGeom prst="arc">
              <a:avLst>
                <a:gd name="adj1" fmla="val 16269280"/>
                <a:gd name="adj2" fmla="val 21458383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Arc 471"/>
            <p:cNvSpPr>
              <a:spLocks noChangeAspect="1"/>
            </p:cNvSpPr>
            <p:nvPr/>
          </p:nvSpPr>
          <p:spPr>
            <a:xfrm rot="10800000" flipH="1">
              <a:off x="934434" y="2104078"/>
              <a:ext cx="126207" cy="126483"/>
            </a:xfrm>
            <a:prstGeom prst="arc">
              <a:avLst>
                <a:gd name="adj1" fmla="val 16269280"/>
                <a:gd name="adj2" fmla="val 21458383"/>
              </a:avLst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3" name="Straight Connector 472"/>
            <p:cNvCxnSpPr/>
            <p:nvPr/>
          </p:nvCxnSpPr>
          <p:spPr>
            <a:xfrm rot="10800000">
              <a:off x="400788" y="2232378"/>
              <a:ext cx="60579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16200000">
              <a:off x="307261" y="2331318"/>
              <a:ext cx="20237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0800000">
              <a:off x="402421" y="2430924"/>
              <a:ext cx="63103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rot="16200000">
              <a:off x="2341737" y="2496026"/>
              <a:ext cx="12648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rot="16200000">
              <a:off x="967432" y="2494076"/>
              <a:ext cx="12648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 rot="16200000" flipH="1">
              <a:off x="603848" y="3107301"/>
              <a:ext cx="1391309" cy="2864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rot="5400000" flipH="1" flipV="1">
              <a:off x="1437742" y="3107182"/>
              <a:ext cx="1391309" cy="2864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>
              <a:off x="1030674" y="2558801"/>
              <a:ext cx="12620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2282892" y="2558279"/>
              <a:ext cx="12620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83"/>
            <p:cNvGrpSpPr/>
            <p:nvPr/>
          </p:nvGrpSpPr>
          <p:grpSpPr>
            <a:xfrm>
              <a:off x="655052" y="2235909"/>
              <a:ext cx="156307" cy="189724"/>
              <a:chOff x="3714744" y="1087448"/>
              <a:chExt cx="222929" cy="270000"/>
            </a:xfrm>
          </p:grpSpPr>
          <p:cxnSp>
            <p:nvCxnSpPr>
              <p:cNvPr id="486" name="Straight Connector 485"/>
              <p:cNvCxnSpPr/>
              <p:nvPr/>
            </p:nvCxnSpPr>
            <p:spPr>
              <a:xfrm rot="5400000">
                <a:off x="3579744" y="1222448"/>
                <a:ext cx="2700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/>
              <p:nvPr/>
            </p:nvCxnSpPr>
            <p:spPr>
              <a:xfrm rot="5400000">
                <a:off x="3802673" y="1222448"/>
                <a:ext cx="2700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2" name="Freeform 521"/>
            <p:cNvSpPr/>
            <p:nvPr/>
          </p:nvSpPr>
          <p:spPr>
            <a:xfrm>
              <a:off x="402856" y="2428584"/>
              <a:ext cx="973146" cy="1197862"/>
            </a:xfrm>
            <a:custGeom>
              <a:avLst/>
              <a:gdLst>
                <a:gd name="connsiteX0" fmla="*/ 0 w 1387929"/>
                <a:gd name="connsiteY0" fmla="*/ 3265 h 1704702"/>
                <a:gd name="connsiteX1" fmla="*/ 898072 w 1387929"/>
                <a:gd name="connsiteY1" fmla="*/ 0 h 1704702"/>
                <a:gd name="connsiteX2" fmla="*/ 898072 w 1387929"/>
                <a:gd name="connsiteY2" fmla="*/ 186145 h 1704702"/>
                <a:gd name="connsiteX3" fmla="*/ 1077686 w 1387929"/>
                <a:gd name="connsiteY3" fmla="*/ 186145 h 1704702"/>
                <a:gd name="connsiteX4" fmla="*/ 1387929 w 1387929"/>
                <a:gd name="connsiteY4" fmla="*/ 1704702 h 170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7929" h="1704702">
                  <a:moveTo>
                    <a:pt x="0" y="3265"/>
                  </a:moveTo>
                  <a:lnTo>
                    <a:pt x="898072" y="0"/>
                  </a:lnTo>
                  <a:lnTo>
                    <a:pt x="898072" y="186145"/>
                  </a:lnTo>
                  <a:lnTo>
                    <a:pt x="1077686" y="186145"/>
                  </a:lnTo>
                  <a:lnTo>
                    <a:pt x="1387929" y="170470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1343946" y="2430879"/>
              <a:ext cx="1676101" cy="1512245"/>
            </a:xfrm>
            <a:custGeom>
              <a:avLst/>
              <a:gdLst>
                <a:gd name="connsiteX0" fmla="*/ 0 w 2390503"/>
                <a:gd name="connsiteY0" fmla="*/ 1482635 h 2152106"/>
                <a:gd name="connsiteX1" fmla="*/ 140425 w 2390503"/>
                <a:gd name="connsiteY1" fmla="*/ 2148840 h 2152106"/>
                <a:gd name="connsiteX2" fmla="*/ 924197 w 2390503"/>
                <a:gd name="connsiteY2" fmla="*/ 2152106 h 2152106"/>
                <a:gd name="connsiteX3" fmla="*/ 1332411 w 2390503"/>
                <a:gd name="connsiteY3" fmla="*/ 182880 h 2152106"/>
                <a:gd name="connsiteX4" fmla="*/ 1515291 w 2390503"/>
                <a:gd name="connsiteY4" fmla="*/ 182880 h 2152106"/>
                <a:gd name="connsiteX5" fmla="*/ 1512025 w 2390503"/>
                <a:gd name="connsiteY5" fmla="*/ 0 h 2152106"/>
                <a:gd name="connsiteX6" fmla="*/ 2390503 w 2390503"/>
                <a:gd name="connsiteY6" fmla="*/ 0 h 2152106"/>
                <a:gd name="connsiteX7" fmla="*/ 2390503 w 2390503"/>
                <a:gd name="connsiteY7" fmla="*/ 0 h 21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503" h="2152106">
                  <a:moveTo>
                    <a:pt x="0" y="1482635"/>
                  </a:moveTo>
                  <a:lnTo>
                    <a:pt x="140425" y="2148840"/>
                  </a:lnTo>
                  <a:lnTo>
                    <a:pt x="924197" y="2152106"/>
                  </a:lnTo>
                  <a:lnTo>
                    <a:pt x="1332411" y="182880"/>
                  </a:lnTo>
                  <a:lnTo>
                    <a:pt x="1515291" y="182880"/>
                  </a:lnTo>
                  <a:cubicBezTo>
                    <a:pt x="1514202" y="121920"/>
                    <a:pt x="1513114" y="60960"/>
                    <a:pt x="1512025" y="0"/>
                  </a:cubicBezTo>
                  <a:lnTo>
                    <a:pt x="2390503" y="0"/>
                  </a:lnTo>
                  <a:lnTo>
                    <a:pt x="2390503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1439421" y="2167101"/>
              <a:ext cx="142812" cy="1775337"/>
            </a:xfrm>
            <a:custGeom>
              <a:avLst/>
              <a:gdLst>
                <a:gd name="connsiteX0" fmla="*/ 0 w 203682"/>
                <a:gd name="connsiteY0" fmla="*/ 0 h 2526518"/>
                <a:gd name="connsiteX1" fmla="*/ 0 w 203682"/>
                <a:gd name="connsiteY1" fmla="*/ 801726 h 2526518"/>
                <a:gd name="connsiteX2" fmla="*/ 203682 w 203682"/>
                <a:gd name="connsiteY2" fmla="*/ 936069 h 2526518"/>
                <a:gd name="connsiteX3" fmla="*/ 203682 w 203682"/>
                <a:gd name="connsiteY3" fmla="*/ 1464774 h 2526518"/>
                <a:gd name="connsiteX4" fmla="*/ 108341 w 203682"/>
                <a:gd name="connsiteY4" fmla="*/ 1460440 h 2526518"/>
                <a:gd name="connsiteX5" fmla="*/ 108341 w 203682"/>
                <a:gd name="connsiteY5" fmla="*/ 1833134 h 2526518"/>
                <a:gd name="connsiteX6" fmla="*/ 177680 w 203682"/>
                <a:gd name="connsiteY6" fmla="*/ 1833134 h 2526518"/>
                <a:gd name="connsiteX7" fmla="*/ 173346 w 203682"/>
                <a:gd name="connsiteY7" fmla="*/ 2526518 h 252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682" h="2526518">
                  <a:moveTo>
                    <a:pt x="0" y="0"/>
                  </a:moveTo>
                  <a:lnTo>
                    <a:pt x="0" y="801726"/>
                  </a:lnTo>
                  <a:lnTo>
                    <a:pt x="203682" y="936069"/>
                  </a:lnTo>
                  <a:lnTo>
                    <a:pt x="203682" y="1464774"/>
                  </a:lnTo>
                  <a:lnTo>
                    <a:pt x="108341" y="1460440"/>
                  </a:lnTo>
                  <a:lnTo>
                    <a:pt x="108341" y="1833134"/>
                  </a:lnTo>
                  <a:lnTo>
                    <a:pt x="177680" y="1833134"/>
                  </a:lnTo>
                  <a:cubicBezTo>
                    <a:pt x="176235" y="2064262"/>
                    <a:pt x="174791" y="2295390"/>
                    <a:pt x="173346" y="2526518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Freeform 525"/>
            <p:cNvSpPr/>
            <p:nvPr/>
          </p:nvSpPr>
          <p:spPr>
            <a:xfrm flipH="1">
              <a:off x="1863319" y="2166952"/>
              <a:ext cx="142812" cy="1775337"/>
            </a:xfrm>
            <a:custGeom>
              <a:avLst/>
              <a:gdLst>
                <a:gd name="connsiteX0" fmla="*/ 0 w 203682"/>
                <a:gd name="connsiteY0" fmla="*/ 0 h 2526518"/>
                <a:gd name="connsiteX1" fmla="*/ 0 w 203682"/>
                <a:gd name="connsiteY1" fmla="*/ 801726 h 2526518"/>
                <a:gd name="connsiteX2" fmla="*/ 203682 w 203682"/>
                <a:gd name="connsiteY2" fmla="*/ 936069 h 2526518"/>
                <a:gd name="connsiteX3" fmla="*/ 203682 w 203682"/>
                <a:gd name="connsiteY3" fmla="*/ 1464774 h 2526518"/>
                <a:gd name="connsiteX4" fmla="*/ 108341 w 203682"/>
                <a:gd name="connsiteY4" fmla="*/ 1460440 h 2526518"/>
                <a:gd name="connsiteX5" fmla="*/ 108341 w 203682"/>
                <a:gd name="connsiteY5" fmla="*/ 1833134 h 2526518"/>
                <a:gd name="connsiteX6" fmla="*/ 177680 w 203682"/>
                <a:gd name="connsiteY6" fmla="*/ 1833134 h 2526518"/>
                <a:gd name="connsiteX7" fmla="*/ 173346 w 203682"/>
                <a:gd name="connsiteY7" fmla="*/ 2526518 h 252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682" h="2526518">
                  <a:moveTo>
                    <a:pt x="0" y="0"/>
                  </a:moveTo>
                  <a:lnTo>
                    <a:pt x="0" y="801726"/>
                  </a:lnTo>
                  <a:lnTo>
                    <a:pt x="203682" y="936069"/>
                  </a:lnTo>
                  <a:lnTo>
                    <a:pt x="203682" y="1464774"/>
                  </a:lnTo>
                  <a:lnTo>
                    <a:pt x="108341" y="1460440"/>
                  </a:lnTo>
                  <a:lnTo>
                    <a:pt x="108341" y="1833134"/>
                  </a:lnTo>
                  <a:lnTo>
                    <a:pt x="177680" y="1833134"/>
                  </a:lnTo>
                  <a:cubicBezTo>
                    <a:pt x="176235" y="2064262"/>
                    <a:pt x="174791" y="2295390"/>
                    <a:pt x="173346" y="2526518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7" name="Straight Connector 526"/>
            <p:cNvCxnSpPr/>
            <p:nvPr/>
          </p:nvCxnSpPr>
          <p:spPr>
            <a:xfrm>
              <a:off x="1861465" y="2736828"/>
              <a:ext cx="144666" cy="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 rot="5400000" flipV="1">
              <a:off x="564613" y="2333286"/>
              <a:ext cx="189724" cy="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 rot="5400000" flipV="1">
              <a:off x="717770" y="2330211"/>
              <a:ext cx="189724" cy="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1108" idx="0"/>
            </p:cNvCxnSpPr>
            <p:nvPr/>
          </p:nvCxnSpPr>
          <p:spPr>
            <a:xfrm>
              <a:off x="2849998" y="2224851"/>
              <a:ext cx="171617" cy="16014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rot="2700000" flipV="1">
              <a:off x="2929238" y="2262517"/>
              <a:ext cx="100966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>
              <a:cxnSpLocks/>
            </p:cNvCxnSpPr>
            <p:nvPr/>
          </p:nvCxnSpPr>
          <p:spPr>
            <a:xfrm>
              <a:off x="2776828" y="2300603"/>
              <a:ext cx="135426" cy="13401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 rot="13500000" flipV="1">
              <a:off x="2746828" y="2327296"/>
              <a:ext cx="2776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>
              <a:cxnSpLocks/>
            </p:cNvCxnSpPr>
            <p:nvPr/>
          </p:nvCxnSpPr>
          <p:spPr>
            <a:xfrm>
              <a:off x="2769055" y="2382006"/>
              <a:ext cx="60068" cy="5050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>
              <a:cxnSpLocks/>
            </p:cNvCxnSpPr>
            <p:nvPr/>
          </p:nvCxnSpPr>
          <p:spPr>
            <a:xfrm>
              <a:off x="2445948" y="2235196"/>
              <a:ext cx="164385" cy="16719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>
              <a:cxnSpLocks/>
            </p:cNvCxnSpPr>
            <p:nvPr/>
          </p:nvCxnSpPr>
          <p:spPr>
            <a:xfrm>
              <a:off x="2520816" y="2229559"/>
              <a:ext cx="89519" cy="95001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rot="13500000" flipV="1">
              <a:off x="2229156" y="2320305"/>
              <a:ext cx="30289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rot="13500000" flipV="1">
              <a:off x="2248212" y="2298810"/>
              <a:ext cx="36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rot="13500000" flipV="1">
              <a:off x="2242967" y="2359117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>
              <a:off x="2236837" y="2405964"/>
              <a:ext cx="151119" cy="15111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 rot="13500000" flipV="1">
              <a:off x="2237792" y="2420951"/>
              <a:ext cx="18931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flipH="1" flipV="1">
              <a:off x="2001829" y="2315528"/>
              <a:ext cx="266659" cy="26665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 flipV="1">
              <a:off x="2019767" y="2254508"/>
              <a:ext cx="130250" cy="13025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 flipV="1">
              <a:off x="1997441" y="2375413"/>
              <a:ext cx="263704" cy="263704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rot="13500000" flipV="1">
              <a:off x="1979870" y="2238408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rot="13500000" flipV="1">
              <a:off x="2049478" y="2203201"/>
              <a:ext cx="100966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rot="13500000" flipV="1">
              <a:off x="1952389" y="2624138"/>
              <a:ext cx="32813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rot="13500000" flipV="1">
              <a:off x="1946777" y="2569108"/>
              <a:ext cx="35338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rot="13500000" flipV="1">
              <a:off x="1954317" y="2678399"/>
              <a:ext cx="31551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rot="13500000" flipV="1">
              <a:off x="1964509" y="2795988"/>
              <a:ext cx="2776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rot="13500000" flipV="1">
              <a:off x="1956085" y="2738137"/>
              <a:ext cx="30289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rot="13500000" flipV="1">
              <a:off x="1944892" y="2841305"/>
              <a:ext cx="290276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rot="13500000" flipV="1">
              <a:off x="1901892" y="2879807"/>
              <a:ext cx="32813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rot="13500000" flipV="1">
              <a:off x="1815132" y="2957149"/>
              <a:ext cx="40386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rot="13500000" flipV="1">
              <a:off x="1849798" y="2917187"/>
              <a:ext cx="37862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 rot="13500000" flipV="1">
              <a:off x="1795515" y="3002467"/>
              <a:ext cx="41648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rot="13500000" flipV="1">
              <a:off x="1792793" y="3055276"/>
              <a:ext cx="40386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rot="13500000" flipV="1">
              <a:off x="1805493" y="3114009"/>
              <a:ext cx="37862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rot="13500000" flipV="1">
              <a:off x="1805582" y="3170400"/>
              <a:ext cx="36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rot="13500000" flipV="1">
              <a:off x="1883222" y="3317638"/>
              <a:ext cx="25241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rot="13500000" flipV="1">
              <a:off x="1796578" y="3225666"/>
              <a:ext cx="3660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rot="13500000" flipV="1">
              <a:off x="1893110" y="3373553"/>
              <a:ext cx="22717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 rot="13500000" flipV="1">
              <a:off x="1882269" y="3424821"/>
              <a:ext cx="22717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rot="13500000" flipV="1">
              <a:off x="1894969" y="3483555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rot="13500000" flipV="1">
              <a:off x="1881474" y="3532654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rot="13500000" flipV="1">
              <a:off x="1840617" y="3630703"/>
              <a:ext cx="22717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rot="13500000" flipV="1">
              <a:off x="1847448" y="3579205"/>
              <a:ext cx="23778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rot="13500000" flipV="1">
              <a:off x="1850504" y="3686617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rot="13500000" flipV="1">
              <a:off x="1844078" y="3738307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rot="13500000" flipV="1">
              <a:off x="1853966" y="3794221"/>
              <a:ext cx="17669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13500000" flipV="1">
              <a:off x="1846096" y="3848958"/>
              <a:ext cx="17669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13500000" flipV="1">
              <a:off x="1870175" y="3921205"/>
              <a:ext cx="5048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13500000" flipV="1">
              <a:off x="1854871" y="3893929"/>
              <a:ext cx="12620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rot="2700000" flipV="1">
              <a:off x="1293580" y="3550990"/>
              <a:ext cx="30289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rot="2700000" flipV="1">
              <a:off x="1282103" y="3490423"/>
              <a:ext cx="32813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rot="2700000" flipV="1">
              <a:off x="1318535" y="3622970"/>
              <a:ext cx="2776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rot="2700000" flipV="1">
              <a:off x="1345132" y="3763122"/>
              <a:ext cx="252414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rot="2700000" flipV="1">
              <a:off x="1324284" y="3694073"/>
              <a:ext cx="2776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rot="2700000" flipV="1">
              <a:off x="1369408" y="3836870"/>
              <a:ext cx="22717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rot="2700000" flipV="1">
              <a:off x="1409363" y="3891829"/>
              <a:ext cx="12620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 rot="13500000" flipV="1">
              <a:off x="1185370" y="3102288"/>
              <a:ext cx="37862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 rot="13500000" flipV="1">
              <a:off x="1173893" y="3044056"/>
              <a:ext cx="40386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 rot="13500000" flipV="1">
              <a:off x="1205662" y="3169595"/>
              <a:ext cx="35338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 rot="13500000" flipV="1">
              <a:off x="1255409" y="3324247"/>
              <a:ext cx="30289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rot="13500000" flipV="1">
              <a:off x="1232956" y="3249641"/>
              <a:ext cx="32813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rot="13500000" flipV="1">
              <a:off x="1261438" y="3417367"/>
              <a:ext cx="35338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13500000" flipV="1">
              <a:off x="1101538" y="2863117"/>
              <a:ext cx="55531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13500000" flipV="1">
              <a:off x="1121830" y="2930424"/>
              <a:ext cx="530069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rot="13500000" flipV="1">
              <a:off x="1149124" y="3010470"/>
              <a:ext cx="50482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flipH="1" flipV="1">
              <a:off x="932102" y="2230180"/>
              <a:ext cx="370002" cy="37000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 flipH="1" flipV="1">
              <a:off x="1255359" y="2612995"/>
              <a:ext cx="318029" cy="31802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rot="13500000" flipV="1">
              <a:off x="913578" y="2723296"/>
              <a:ext cx="78248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 flipH="1" flipV="1">
              <a:off x="993691" y="2227473"/>
              <a:ext cx="318887" cy="318887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flipH="1" flipV="1">
              <a:off x="1239028" y="2408866"/>
              <a:ext cx="201592" cy="201592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>
              <a:endCxn id="1021" idx="0"/>
            </p:cNvCxnSpPr>
            <p:nvPr/>
          </p:nvCxnSpPr>
          <p:spPr>
            <a:xfrm flipH="1" flipV="1">
              <a:off x="1282177" y="2393495"/>
              <a:ext cx="172206" cy="159228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 rot="13500000" flipV="1">
              <a:off x="1265769" y="2419870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rot="13500000" flipV="1">
              <a:off x="1279922" y="2364198"/>
              <a:ext cx="17669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rot="13500000" flipV="1">
              <a:off x="1268504" y="2302390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rot="13500000" flipV="1">
              <a:off x="1272365" y="2244379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rot="13500000" flipV="1">
              <a:off x="1349704" y="2205944"/>
              <a:ext cx="100966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 rot="13500000" flipV="1">
              <a:off x="1030041" y="2266938"/>
              <a:ext cx="15144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 rot="13500000" flipV="1">
              <a:off x="1036308" y="2217149"/>
              <a:ext cx="15144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rot="13500000" flipV="1">
              <a:off x="1115575" y="2188784"/>
              <a:ext cx="50483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rot="13500000" flipV="1">
              <a:off x="768587" y="2327286"/>
              <a:ext cx="2776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rot="2700000" flipV="1">
              <a:off x="783133" y="2363468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2700000" flipV="1">
              <a:off x="797919" y="2384900"/>
              <a:ext cx="100966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rot="2700000" flipV="1">
              <a:off x="631968" y="2245992"/>
              <a:ext cx="2524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rot="2700000" flipV="1">
              <a:off x="568458" y="2270486"/>
              <a:ext cx="100966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 rot="2700000" flipV="1">
              <a:off x="490727" y="2303924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 rot="2700000" flipV="1">
              <a:off x="421424" y="2330758"/>
              <a:ext cx="2776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rot="2700000" flipV="1">
              <a:off x="371335" y="2330758"/>
              <a:ext cx="277655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 rot="2700000" flipV="1">
              <a:off x="382424" y="2354130"/>
              <a:ext cx="201931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 rot="2700000" flipV="1">
              <a:off x="388851" y="2382170"/>
              <a:ext cx="126207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38"/>
            <p:cNvGrpSpPr>
              <a:grpSpLocks noChangeAspect="1"/>
            </p:cNvGrpSpPr>
            <p:nvPr/>
          </p:nvGrpSpPr>
          <p:grpSpPr>
            <a:xfrm>
              <a:off x="361380" y="916739"/>
              <a:ext cx="3733799" cy="5025502"/>
              <a:chOff x="727298" y="-1093557"/>
              <a:chExt cx="5292233" cy="710755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10800000">
                <a:off x="4985514" y="1206223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>
                <a:off x="4809176" y="1669044"/>
                <a:ext cx="93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939106" y="5301460"/>
                <a:ext cx="576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-789620" y="2356393"/>
                <a:ext cx="68999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0800000">
                <a:off x="825658" y="5601324"/>
                <a:ext cx="18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0800000">
                <a:off x="2661579" y="5599953"/>
                <a:ext cx="185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>
                <a:off x="1479842" y="5125762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>
                <a:off x="2928480" y="5134128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857308" y="4663324"/>
                <a:ext cx="15901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>
                <a:off x="1501226" y="4301422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>
                <a:off x="3085218" y="4301422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>
                <a:off x="676546" y="5458472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826326" y="5326936"/>
                <a:ext cx="48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Arc 93"/>
              <p:cNvSpPr>
                <a:spLocks noChangeAspect="1"/>
              </p:cNvSpPr>
              <p:nvPr/>
            </p:nvSpPr>
            <p:spPr>
              <a:xfrm rot="5400000">
                <a:off x="1401859" y="4997211"/>
                <a:ext cx="324000" cy="324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315804" y="5324752"/>
                <a:ext cx="25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1529357" y="4963822"/>
                <a:ext cx="39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250214" y="2678797"/>
                <a:ext cx="25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4900" y="2794459"/>
                <a:ext cx="232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Arc 103"/>
              <p:cNvSpPr>
                <a:spLocks noChangeAspect="1"/>
              </p:cNvSpPr>
              <p:nvPr/>
            </p:nvSpPr>
            <p:spPr>
              <a:xfrm rot="5400000">
                <a:off x="1294092" y="3717813"/>
                <a:ext cx="432000" cy="432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>
                <a:spLocks noChangeAspect="1"/>
              </p:cNvSpPr>
              <p:nvPr/>
            </p:nvSpPr>
            <p:spPr>
              <a:xfrm>
                <a:off x="1347823" y="4158466"/>
                <a:ext cx="288000" cy="288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1467215" y="4468349"/>
                <a:ext cx="34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Arc 106"/>
              <p:cNvSpPr>
                <a:spLocks noChangeAspect="1"/>
              </p:cNvSpPr>
              <p:nvPr/>
            </p:nvSpPr>
            <p:spPr>
              <a:xfrm rot="10800000">
                <a:off x="1637699" y="4437684"/>
                <a:ext cx="360000" cy="360000"/>
              </a:xfrm>
              <a:prstGeom prst="arc">
                <a:avLst>
                  <a:gd name="adj1" fmla="val 17938755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rot="5400000">
                <a:off x="615834" y="1232496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Arc 110"/>
              <p:cNvSpPr>
                <a:spLocks noChangeAspect="1"/>
              </p:cNvSpPr>
              <p:nvPr/>
            </p:nvSpPr>
            <p:spPr>
              <a:xfrm rot="16200000">
                <a:off x="861987" y="1422128"/>
                <a:ext cx="432000" cy="432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794848" y="1421870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>
                <a:off x="1564272" y="1160364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Arc 113"/>
              <p:cNvSpPr>
                <a:spLocks noChangeAspect="1"/>
              </p:cNvSpPr>
              <p:nvPr/>
            </p:nvSpPr>
            <p:spPr>
              <a:xfrm rot="10800000">
                <a:off x="1509005" y="1258445"/>
                <a:ext cx="324000" cy="324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/>
              <p:cNvCxnSpPr>
                <a:endCxn id="522" idx="1"/>
              </p:cNvCxnSpPr>
              <p:nvPr/>
            </p:nvCxnSpPr>
            <p:spPr>
              <a:xfrm flipV="1">
                <a:off x="785786" y="1044642"/>
                <a:ext cx="892803" cy="68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523" idx="5"/>
              </p:cNvCxnSpPr>
              <p:nvPr/>
            </p:nvCxnSpPr>
            <p:spPr>
              <a:xfrm>
                <a:off x="3622623" y="1047888"/>
                <a:ext cx="912537" cy="378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>
                <a:off x="4340549" y="1231668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3522204" y="1156396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Arc 119"/>
              <p:cNvSpPr>
                <a:spLocks noChangeAspect="1"/>
              </p:cNvSpPr>
              <p:nvPr/>
            </p:nvSpPr>
            <p:spPr>
              <a:xfrm rot="10800000" flipH="1">
                <a:off x="3460739" y="1259229"/>
                <a:ext cx="324000" cy="324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rot="16200000">
                <a:off x="4366610" y="5450484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Arc 122"/>
              <p:cNvSpPr>
                <a:spLocks noChangeAspect="1"/>
              </p:cNvSpPr>
              <p:nvPr/>
            </p:nvSpPr>
            <p:spPr>
              <a:xfrm rot="16200000" flipH="1">
                <a:off x="3602088" y="4974414"/>
                <a:ext cx="324000" cy="324000"/>
              </a:xfrm>
              <a:prstGeom prst="arc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3761062" y="5301460"/>
                <a:ext cx="7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Arc 125"/>
              <p:cNvSpPr>
                <a:spLocks noChangeAspect="1"/>
              </p:cNvSpPr>
              <p:nvPr/>
            </p:nvSpPr>
            <p:spPr>
              <a:xfrm rot="10800000" flipH="1">
                <a:off x="3328987" y="4449391"/>
                <a:ext cx="360000" cy="360000"/>
              </a:xfrm>
              <a:prstGeom prst="arc">
                <a:avLst>
                  <a:gd name="adj1" fmla="val 17938755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5400000">
                <a:off x="3422121" y="4960609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398585" y="3068468"/>
                <a:ext cx="262094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 flipV="1">
                <a:off x="3926670" y="3757006"/>
                <a:ext cx="16200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>
                <a:off x="5435994" y="2248044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5438018" y="3876028"/>
                <a:ext cx="23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0800000">
                <a:off x="5283779" y="3997238"/>
                <a:ext cx="2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5280098" y="2133177"/>
                <a:ext cx="27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Arc 140"/>
              <p:cNvSpPr>
                <a:spLocks noChangeAspect="1"/>
              </p:cNvSpPr>
              <p:nvPr/>
            </p:nvSpPr>
            <p:spPr>
              <a:xfrm rot="5400000" flipH="1">
                <a:off x="4010544" y="1417958"/>
                <a:ext cx="432000" cy="432000"/>
              </a:xfrm>
              <a:prstGeom prst="arc">
                <a:avLst>
                  <a:gd name="adj1" fmla="val 32990"/>
                  <a:gd name="adj2" fmla="val 543405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4227926" y="1413396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Arc 144"/>
              <p:cNvSpPr>
                <a:spLocks noChangeAspect="1"/>
              </p:cNvSpPr>
              <p:nvPr/>
            </p:nvSpPr>
            <p:spPr>
              <a:xfrm rot="5400000" flipH="1">
                <a:off x="4008736" y="1785926"/>
                <a:ext cx="360000" cy="360000"/>
              </a:xfrm>
              <a:prstGeom prst="arc">
                <a:avLst>
                  <a:gd name="adj1" fmla="val 5130892"/>
                  <a:gd name="adj2" fmla="val 1108641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rot="5400000">
                <a:off x="3830544" y="1775425"/>
                <a:ext cx="36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Arc 146"/>
              <p:cNvSpPr>
                <a:spLocks noChangeAspect="1"/>
              </p:cNvSpPr>
              <p:nvPr/>
            </p:nvSpPr>
            <p:spPr>
              <a:xfrm rot="5400000" flipH="1">
                <a:off x="3787177" y="1562087"/>
                <a:ext cx="792000" cy="792000"/>
              </a:xfrm>
              <a:prstGeom prst="arc">
                <a:avLst>
                  <a:gd name="adj1" fmla="val 5130892"/>
                  <a:gd name="adj2" fmla="val 1108641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rot="5400000">
                <a:off x="3516182" y="1688688"/>
                <a:ext cx="54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0800000">
                <a:off x="4184036" y="2357430"/>
                <a:ext cx="13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>
                <a:off x="4825360" y="4468504"/>
                <a:ext cx="93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0800000">
                <a:off x="5004328" y="4932265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>
                <a:off x="4833605" y="3077430"/>
                <a:ext cx="144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Arc 153"/>
              <p:cNvSpPr>
                <a:spLocks noChangeAspect="1"/>
              </p:cNvSpPr>
              <p:nvPr/>
            </p:nvSpPr>
            <p:spPr>
              <a:xfrm rot="16200000" flipH="1">
                <a:off x="4576974" y="3990706"/>
                <a:ext cx="432000" cy="432000"/>
              </a:xfrm>
              <a:prstGeom prst="arc">
                <a:avLst>
                  <a:gd name="adj1" fmla="val 5400000"/>
                  <a:gd name="adj2" fmla="val 1080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16200000">
                <a:off x="4650676" y="4565932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Arc 155"/>
              <p:cNvSpPr>
                <a:spLocks noChangeAspect="1"/>
              </p:cNvSpPr>
              <p:nvPr/>
            </p:nvSpPr>
            <p:spPr>
              <a:xfrm rot="10800000">
                <a:off x="3801006" y="3755286"/>
                <a:ext cx="360000" cy="360000"/>
              </a:xfrm>
              <a:prstGeom prst="arc">
                <a:avLst>
                  <a:gd name="adj1" fmla="val 1484456"/>
                  <a:gd name="adj2" fmla="val 522870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rot="10800000">
                <a:off x="3967758" y="3758092"/>
                <a:ext cx="158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Arc 158"/>
              <p:cNvSpPr>
                <a:spLocks noChangeAspect="1"/>
              </p:cNvSpPr>
              <p:nvPr/>
            </p:nvSpPr>
            <p:spPr>
              <a:xfrm rot="16200000" flipH="1">
                <a:off x="3589835" y="3773090"/>
                <a:ext cx="432000" cy="431999"/>
              </a:xfrm>
              <a:prstGeom prst="arc">
                <a:avLst>
                  <a:gd name="adj1" fmla="val 32990"/>
                  <a:gd name="adj2" fmla="val 4077667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Arc 159"/>
              <p:cNvSpPr>
                <a:spLocks noChangeAspect="1"/>
              </p:cNvSpPr>
              <p:nvPr/>
            </p:nvSpPr>
            <p:spPr>
              <a:xfrm rot="10800000" flipH="1">
                <a:off x="3691024" y="4197433"/>
                <a:ext cx="324000" cy="324000"/>
              </a:xfrm>
              <a:prstGeom prst="arc">
                <a:avLst>
                  <a:gd name="adj1" fmla="val 5400000"/>
                  <a:gd name="adj2" fmla="val 1080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rot="16200000">
                <a:off x="3546736" y="4488603"/>
                <a:ext cx="28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180" idx="2"/>
              </p:cNvCxnSpPr>
              <p:nvPr/>
            </p:nvCxnSpPr>
            <p:spPr>
              <a:xfrm>
                <a:off x="4155099" y="3982687"/>
                <a:ext cx="665852" cy="861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Arc 163"/>
              <p:cNvSpPr>
                <a:spLocks noChangeAspect="1"/>
              </p:cNvSpPr>
              <p:nvPr/>
            </p:nvSpPr>
            <p:spPr>
              <a:xfrm rot="10800000" flipH="1">
                <a:off x="4480015" y="4933999"/>
                <a:ext cx="1080000" cy="1080000"/>
              </a:xfrm>
              <a:prstGeom prst="arc">
                <a:avLst>
                  <a:gd name="adj1" fmla="val 5400000"/>
                  <a:gd name="adj2" fmla="val 969045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Arc 164"/>
              <p:cNvSpPr>
                <a:spLocks noChangeAspect="1"/>
              </p:cNvSpPr>
              <p:nvPr/>
            </p:nvSpPr>
            <p:spPr>
              <a:xfrm rot="16200000">
                <a:off x="4645102" y="1780988"/>
                <a:ext cx="360000" cy="360000"/>
              </a:xfrm>
              <a:prstGeom prst="arc">
                <a:avLst>
                  <a:gd name="adj1" fmla="val 5130892"/>
                  <a:gd name="adj2" fmla="val 1108641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rot="5400000">
                <a:off x="4622701" y="1589097"/>
                <a:ext cx="75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0800000">
                <a:off x="4194345" y="2143116"/>
                <a:ext cx="61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>
                <a:off x="998059" y="1201271"/>
                <a:ext cx="30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>
                <a:off x="1220988" y="1201271"/>
                <a:ext cx="30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0800000">
                <a:off x="1153599" y="1346934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9420000">
                <a:off x="1247611" y="1378591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2180000" flipV="1">
                <a:off x="1144982" y="1374881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3929732" y="1366088"/>
                <a:ext cx="21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9420000">
                <a:off x="4023744" y="1391008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2180000" flipV="1">
                <a:off x="3921115" y="1387298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8900000" flipV="1">
                <a:off x="737842" y="119195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8900000" flipV="1">
                <a:off x="727298" y="1227346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8900000" flipV="1">
                <a:off x="771761" y="1272185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8900000" flipV="1">
                <a:off x="782074" y="1079882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8900000" flipV="1">
                <a:off x="754953" y="1128391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8900000" flipV="1">
                <a:off x="756800" y="115844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8900000" flipV="1">
                <a:off x="871666" y="129839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8900000" flipV="1">
                <a:off x="956068" y="1337764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8900000" flipV="1">
                <a:off x="1046588" y="1374284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8900000" flipV="1">
                <a:off x="1373124" y="1077148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8900000" flipV="1">
                <a:off x="1350776" y="1108386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8900000" flipV="1">
                <a:off x="1346764" y="114197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8900000" flipV="1">
                <a:off x="1115938" y="1390676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8900000" flipV="1">
                <a:off x="1162076" y="1402350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8900000" flipV="1">
                <a:off x="1336416" y="1174574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8900000" flipV="1">
                <a:off x="1197588" y="1424282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8900000" flipV="1">
                <a:off x="1154434" y="1275726"/>
                <a:ext cx="61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900000" flipV="1">
                <a:off x="1188685" y="1329810"/>
                <a:ext cx="57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8900000" flipV="1">
                <a:off x="1213553" y="1388339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8900000" flipV="1">
                <a:off x="1260255" y="152994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8900000" flipV="1">
                <a:off x="1256990" y="159633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8900000" flipV="1">
                <a:off x="1260255" y="166275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8900000" flipV="1">
                <a:off x="1256990" y="172913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8900000" flipV="1">
                <a:off x="1263107" y="172480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8900000" flipV="1">
                <a:off x="1259842" y="179119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8900000" flipV="1">
                <a:off x="1263107" y="185761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8900000" flipV="1">
                <a:off x="1259842" y="192399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8900000" flipV="1">
                <a:off x="1261538" y="192278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8900000" flipV="1">
                <a:off x="1258273" y="198917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8900000" flipV="1">
                <a:off x="1261538" y="205558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18900000" flipV="1">
                <a:off x="1264390" y="211764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8900000" flipV="1">
                <a:off x="1261125" y="218402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8900000" flipV="1">
                <a:off x="1264390" y="225044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8900000" flipV="1">
                <a:off x="1261125" y="231683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8900000" flipV="1">
                <a:off x="1253724" y="232309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8900000" flipV="1">
                <a:off x="1259841" y="231875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8900000" flipV="1">
                <a:off x="1256576" y="238514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8900000" flipV="1">
                <a:off x="1259841" y="245156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8900000" flipV="1">
                <a:off x="1256576" y="251794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8900000" flipV="1">
                <a:off x="1258272" y="251673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8900000" flipV="1">
                <a:off x="1255007" y="258312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8900000" flipV="1">
                <a:off x="1258272" y="264954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8900000" flipV="1">
                <a:off x="1261124" y="271159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8900000" flipV="1">
                <a:off x="1257859" y="277798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8900000" flipV="1">
                <a:off x="1261124" y="284439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8900000" flipV="1">
                <a:off x="1257859" y="291078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8900000" flipV="1">
                <a:off x="1253724" y="291466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rot="18900000" flipV="1">
                <a:off x="1259841" y="291033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8900000" flipV="1">
                <a:off x="1256576" y="297671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8900000" flipV="1">
                <a:off x="1259841" y="304313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8900000" flipV="1">
                <a:off x="1252083" y="310830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8900000" flipV="1">
                <a:off x="1248818" y="317469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8900000" flipV="1">
                <a:off x="1258272" y="324111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8900000" flipV="1">
                <a:off x="1261124" y="330316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8900000" flipV="1">
                <a:off x="1257859" y="336955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8900000" flipV="1">
                <a:off x="1261124" y="343597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8900000" flipV="1">
                <a:off x="1257859" y="350235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8900000" flipV="1">
                <a:off x="1253724" y="350576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8900000" flipV="1">
                <a:off x="1259841" y="350143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8900000" flipV="1">
                <a:off x="1256576" y="356781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rot="18900000" flipV="1">
                <a:off x="1259841" y="363423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18900000" flipV="1">
                <a:off x="1256576" y="370061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rot="18900000" flipV="1">
                <a:off x="1258272" y="369940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18900000" flipV="1">
                <a:off x="1255007" y="376579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8900000" flipV="1">
                <a:off x="1258272" y="383221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8900000" flipV="1">
                <a:off x="1261124" y="389426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8900000" flipV="1">
                <a:off x="1285993" y="3950517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8900000" flipV="1">
                <a:off x="1316978" y="4004504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8900000" flipV="1">
                <a:off x="1357430" y="402075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8900000" flipV="1">
                <a:off x="1391222" y="403797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8900000" flipV="1">
                <a:off x="1397339" y="403364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8900000" flipV="1">
                <a:off x="1449310" y="404395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8900000" flipV="1">
                <a:off x="1496294" y="404429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18900000" flipV="1">
                <a:off x="1530712" y="4057274"/>
                <a:ext cx="359999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8100000" flipV="1">
                <a:off x="1573450" y="4104845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18900000" flipV="1">
                <a:off x="1598078" y="4162521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8900000" flipV="1">
                <a:off x="1600930" y="4224575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18900000" flipV="1">
                <a:off x="1596178" y="4290961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900000" flipV="1">
                <a:off x="1599443" y="4357380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8900000" flipV="1">
                <a:off x="1596178" y="4423763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8900000" flipV="1">
                <a:off x="1606058" y="4488134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8900000" flipV="1">
                <a:off x="1608910" y="4550188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8900000" flipV="1">
                <a:off x="1605645" y="4616573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8100000" flipV="1">
                <a:off x="1663870" y="4663418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8100000" flipV="1">
                <a:off x="1703975" y="4708647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8900000" flipV="1">
                <a:off x="1681710" y="4803184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8900000" flipV="1">
                <a:off x="1684562" y="4865238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8900000" flipV="1">
                <a:off x="1681297" y="4931623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8900000" flipV="1">
                <a:off x="1684562" y="4998042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8900000" flipV="1">
                <a:off x="1681297" y="5064427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8100000" flipV="1">
                <a:off x="1705538" y="475352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8100000" flipV="1">
                <a:off x="1252572" y="5315828"/>
                <a:ext cx="79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8100000" flipV="1">
                <a:off x="1312103" y="5347334"/>
                <a:ext cx="72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8100000" flipV="1">
                <a:off x="1401022" y="5375535"/>
                <a:ext cx="61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8100000" flipV="1">
                <a:off x="1465743" y="5416498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8900000" flipV="1">
                <a:off x="1681297" y="5396333"/>
                <a:ext cx="2952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8100000" flipV="1">
                <a:off x="1564944" y="5443724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8100000" flipV="1">
                <a:off x="1629252" y="5480322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rot="8100000" flipV="1">
                <a:off x="1718171" y="5508523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8100000" flipV="1">
                <a:off x="1813620" y="5536758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8100000" flipV="1">
                <a:off x="1871811" y="5577687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18900000" flipV="1">
                <a:off x="1250549" y="544898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8900000" flipV="1">
                <a:off x="1172024" y="545626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8900000" flipV="1">
                <a:off x="1092353" y="545874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8900000" flipV="1">
                <a:off x="1022243" y="545760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8900000" flipV="1">
                <a:off x="939714" y="545626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8900000" flipV="1">
                <a:off x="861189" y="546354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8900000" flipV="1">
                <a:off x="789933" y="545760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8900000" flipV="1">
                <a:off x="772589" y="543376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rot="18900000" flipV="1">
                <a:off x="782235" y="5394425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rot="18900000" flipV="1">
                <a:off x="817458" y="5353450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rot="18900000" flipV="1">
                <a:off x="4119982" y="545323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8900000" flipV="1">
                <a:off x="4045174" y="544935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8900000" flipV="1">
                <a:off x="3969220" y="544811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8900000" flipV="1">
                <a:off x="3899110" y="5446982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8900000" flipV="1">
                <a:off x="3812864" y="544935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8900000" flipV="1">
                <a:off x="3738056" y="545292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8900000" flipV="1">
                <a:off x="3663083" y="545069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8900000" flipV="1">
                <a:off x="3589947" y="5449513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8900000" flipV="1">
                <a:off x="3506150" y="5444064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8900000" flipV="1">
                <a:off x="3426479" y="5446541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8900000" flipV="1">
                <a:off x="3356369" y="5445405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8100000" flipV="1">
                <a:off x="3330023" y="540588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8100000" flipV="1">
                <a:off x="3329421" y="5349520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8100000" flipV="1">
                <a:off x="3332371" y="5291093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8100000" flipV="1">
                <a:off x="4203252" y="5467372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8100000" flipV="1">
                <a:off x="4297775" y="5507248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8100000" flipV="1">
                <a:off x="4392463" y="5540463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8100000" flipV="1">
                <a:off x="4480532" y="5584056"/>
                <a:ext cx="3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8100000" flipV="1">
                <a:off x="3355327" y="5207351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8100000" flipV="1">
                <a:off x="3351445" y="514044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8100000" flipV="1">
                <a:off x="3355327" y="506366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8100000" flipV="1">
                <a:off x="3347750" y="499675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8100000" flipV="1">
                <a:off x="3356142" y="491739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8900000" flipV="1">
                <a:off x="3340161" y="480859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18900000" flipV="1">
                <a:off x="3343393" y="473180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8900000" flipV="1">
                <a:off x="3340161" y="466489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8900000" flipV="1">
                <a:off x="3341141" y="458569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8900000" flipV="1">
                <a:off x="3390852" y="4479481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8900000" flipV="1">
                <a:off x="3288644" y="4148136"/>
                <a:ext cx="10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8900000" flipV="1">
                <a:off x="3308012" y="4111980"/>
                <a:ext cx="9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8900000" flipV="1">
                <a:off x="3315654" y="4069715"/>
                <a:ext cx="90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8900000" flipV="1">
                <a:off x="3335022" y="4033559"/>
                <a:ext cx="79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900000" flipV="1">
                <a:off x="3391624" y="4084054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8900000" flipV="1">
                <a:off x="3403558" y="405533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8900000" flipV="1">
                <a:off x="3413452" y="4012582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8900000" flipV="1">
                <a:off x="3425386" y="3983860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8900000" flipV="1">
                <a:off x="3445084" y="3945259"/>
                <a:ext cx="3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8900000" flipV="1">
                <a:off x="3812257" y="4106244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flipV="1">
                <a:off x="3993679" y="3757580"/>
                <a:ext cx="296425" cy="295778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8900000" flipV="1">
                <a:off x="4091456" y="387533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8900000" flipV="1">
                <a:off x="4166523" y="387171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8900000" flipV="1">
                <a:off x="4240176" y="3874917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8900000" flipV="1">
                <a:off x="4311953" y="3875761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8900000" flipV="1">
                <a:off x="4385607" y="3875513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8900000" flipV="1">
                <a:off x="4460673" y="387533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8900000" flipV="1">
                <a:off x="4534326" y="3878546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8900000" flipV="1">
                <a:off x="4614710" y="387213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8900000" flipV="1">
                <a:off x="4688363" y="3875339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8900000" flipV="1">
                <a:off x="4763430" y="387171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rot="8100000" flipV="1">
                <a:off x="4821719" y="3881281"/>
                <a:ext cx="34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8100000" flipV="1">
                <a:off x="4847404" y="390121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8100000" flipV="1">
                <a:off x="4892825" y="3917152"/>
                <a:ext cx="43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8100000" flipV="1">
                <a:off x="4906436" y="3938979"/>
                <a:ext cx="50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8100000" flipV="1">
                <a:off x="4918633" y="3967642"/>
                <a:ext cx="575999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8100000" flipV="1">
                <a:off x="4922764" y="3993942"/>
                <a:ext cx="64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18900000" flipV="1">
                <a:off x="5272969" y="3882597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8900000" flipV="1">
                <a:off x="5363852" y="391715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8900000" flipV="1">
                <a:off x="5444420" y="3949444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8100000" flipV="1">
                <a:off x="4957303" y="4152944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8100000" flipV="1">
                <a:off x="4960568" y="4219363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rot="8100000" flipV="1">
                <a:off x="4957303" y="4285748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rot="8100000" flipV="1">
                <a:off x="4958999" y="4284537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rot="8100000" flipV="1">
                <a:off x="4955734" y="4350922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rot="8100000" flipV="1">
                <a:off x="4958999" y="441734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8100000" flipV="1">
                <a:off x="4961851" y="447939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8100000" flipV="1">
                <a:off x="4958586" y="454578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8100000" flipV="1">
                <a:off x="4961851" y="461219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8100000" flipV="1">
                <a:off x="4958586" y="4678584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8100000" flipV="1">
                <a:off x="4954451" y="468246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8100000" flipV="1">
                <a:off x="4956354" y="4751464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8100000" flipV="1">
                <a:off x="5002990" y="4806502"/>
                <a:ext cx="34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8100000" flipV="1">
                <a:off x="5081332" y="4841706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8100000" flipV="1">
                <a:off x="5173516" y="4875856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8900000" flipV="1">
                <a:off x="4086804" y="224864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 rot="18900000" flipV="1">
                <a:off x="4160457" y="225185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 rot="18900000" flipV="1">
                <a:off x="4231840" y="224822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 rot="18900000" flipV="1">
                <a:off x="4305494" y="225143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rot="18900000" flipV="1">
                <a:off x="4381426" y="2252278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18900000" flipV="1">
                <a:off x="4454607" y="225548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8900000" flipV="1">
                <a:off x="4529674" y="225185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18900000" flipV="1">
                <a:off x="4603327" y="225506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8900000" flipV="1">
                <a:off x="4606219" y="2070458"/>
                <a:ext cx="791999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8900000" flipV="1">
                <a:off x="4699844" y="2111849"/>
                <a:ext cx="683999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18900000" flipV="1">
                <a:off x="4790726" y="2146403"/>
                <a:ext cx="575999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8100000" flipV="1">
                <a:off x="4879658" y="2191107"/>
                <a:ext cx="46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8100000" flipV="1">
                <a:off x="4970982" y="2220731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8100000" flipV="1">
                <a:off x="5055072" y="224494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8100000" flipV="1">
                <a:off x="5106889" y="2243153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 rot="8100000" flipV="1">
                <a:off x="5167493" y="2246782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rot="8100000" flipV="1">
                <a:off x="5227991" y="2254040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rot="8100000" flipV="1">
                <a:off x="5328004" y="2261244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rot="8100000" flipV="1">
                <a:off x="5404144" y="2289081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rot="8100000" flipV="1">
                <a:off x="5487822" y="2322335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 rot="8100000" flipV="1">
                <a:off x="4048298" y="2239469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 rot="8100000" flipV="1">
                <a:off x="4001704" y="2229477"/>
                <a:ext cx="23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rot="8100000" flipV="1">
                <a:off x="3945596" y="2222219"/>
                <a:ext cx="23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rot="8100000" flipV="1">
                <a:off x="3913441" y="219689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rot="8100000" flipV="1">
                <a:off x="3877151" y="216256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8100000" flipV="1">
                <a:off x="3848234" y="2123670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8100000" flipV="1">
                <a:off x="3814253" y="2083999"/>
                <a:ext cx="23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8100000" flipV="1">
                <a:off x="3791631" y="2036043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8100000" flipV="1">
                <a:off x="3760956" y="198556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rot="8100000" flipV="1">
                <a:off x="3762151" y="1926306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 rot="8100000" flipV="1">
                <a:off x="3762623" y="1863267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rot="8100000" flipV="1">
                <a:off x="3754893" y="1804283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rot="8100000" flipV="1">
                <a:off x="3754893" y="1741245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8100000" flipV="1">
                <a:off x="3733135" y="1661460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8900000" flipV="1">
                <a:off x="3660856" y="1381232"/>
                <a:ext cx="93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18900000" flipV="1">
                <a:off x="4049721" y="1256340"/>
                <a:ext cx="54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8900000" flipV="1">
                <a:off x="4174962" y="127460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8900000" flipV="1">
                <a:off x="4267953" y="1310289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18900000" flipV="1">
                <a:off x="4347828" y="133460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8900000" flipV="1">
                <a:off x="4431453" y="1368778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8900000" flipV="1">
                <a:off x="3749621" y="1528498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18900000" flipV="1">
                <a:off x="4090651" y="1173370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8900000" flipV="1">
                <a:off x="3760164" y="1486418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 rot="18900000" flipV="1">
                <a:off x="4117355" y="1131610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rot="18900000" flipV="1">
                <a:off x="3761808" y="1434693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 rot="18900000" flipV="1">
                <a:off x="4135340" y="1097161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rot="18900000" flipV="1">
                <a:off x="3767080" y="1374956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rot="18900000" flipV="1">
                <a:off x="3767080" y="1308174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18900000" flipV="1">
                <a:off x="3736405" y="1250818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 rot="18900000" flipV="1">
                <a:off x="3690713" y="1191294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rot="18900000" flipV="1">
                <a:off x="3655344" y="1162262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 rot="18900000" flipV="1">
                <a:off x="3604538" y="1145480"/>
                <a:ext cx="28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rot="18900000" flipV="1">
                <a:off x="3609688" y="1126521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rot="18900000" flipV="1">
                <a:off x="3629133" y="1084867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 rot="18900000" flipV="1">
                <a:off x="4937129" y="1865615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rot="18900000" flipV="1">
                <a:off x="4942636" y="1778819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rot="18900000" flipV="1">
                <a:off x="4942636" y="1700731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rot="18900000" flipV="1">
                <a:off x="4942636" y="1614380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rot="18900000" flipV="1">
                <a:off x="4942636" y="1530556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rot="18900000" flipV="1">
                <a:off x="4942636" y="1451554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rot="18900000" flipV="1">
                <a:off x="4942636" y="1380116"/>
                <a:ext cx="39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 rot="18900000" flipV="1">
                <a:off x="4958216" y="1326685"/>
                <a:ext cx="32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18900000" flipV="1">
                <a:off x="4975646" y="1287580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8900000" flipV="1">
                <a:off x="4988137" y="1254326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0" name="Straight Connector 639"/>
            <p:cNvCxnSpPr/>
            <p:nvPr/>
          </p:nvCxnSpPr>
          <p:spPr>
            <a:xfrm flipH="1">
              <a:off x="1724508" y="4266271"/>
              <a:ext cx="18350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>
            <a:xfrm flipH="1">
              <a:off x="1536430" y="4266271"/>
              <a:ext cx="18350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 rot="16200000" flipH="1">
              <a:off x="1850054" y="4209746"/>
              <a:ext cx="11305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 rot="16200000" flipH="1">
              <a:off x="1482907" y="4209746"/>
              <a:ext cx="11305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 rot="10800000" flipH="1">
              <a:off x="1539433" y="4155597"/>
              <a:ext cx="36700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rot="16200000" flipH="1">
              <a:off x="1820945" y="4141631"/>
              <a:ext cx="3391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 rot="16200000" flipH="1">
              <a:off x="1579843" y="4139704"/>
              <a:ext cx="3391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 rot="10800000" flipH="1">
              <a:off x="1569114" y="4126197"/>
              <a:ext cx="3013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 rot="16200000" flipH="1">
              <a:off x="1592133" y="3841955"/>
              <a:ext cx="5652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 rot="16200000" flipH="1">
              <a:off x="1281003" y="3845389"/>
              <a:ext cx="5652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/>
            <p:cNvCxnSpPr/>
            <p:nvPr/>
          </p:nvCxnSpPr>
          <p:spPr>
            <a:xfrm rot="10800000" flipH="1">
              <a:off x="1558113" y="3557499"/>
              <a:ext cx="3217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/>
            <p:cNvCxnSpPr/>
            <p:nvPr/>
          </p:nvCxnSpPr>
          <p:spPr>
            <a:xfrm rot="16200000" flipH="1">
              <a:off x="1556356" y="3838807"/>
              <a:ext cx="5652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/>
            <p:cNvCxnSpPr/>
            <p:nvPr/>
          </p:nvCxnSpPr>
          <p:spPr>
            <a:xfrm rot="16200000" flipH="1">
              <a:off x="1314467" y="3842882"/>
              <a:ext cx="56526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/>
            <p:cNvCxnSpPr/>
            <p:nvPr/>
          </p:nvCxnSpPr>
          <p:spPr>
            <a:xfrm rot="16200000" flipH="1">
              <a:off x="849637" y="2552373"/>
              <a:ext cx="20123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/>
            <p:cNvCxnSpPr/>
            <p:nvPr/>
          </p:nvCxnSpPr>
          <p:spPr>
            <a:xfrm>
              <a:off x="1582932" y="1545895"/>
              <a:ext cx="1" cy="200710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/>
            <p:cNvCxnSpPr/>
            <p:nvPr/>
          </p:nvCxnSpPr>
          <p:spPr>
            <a:xfrm rot="10800000" flipH="1">
              <a:off x="1594566" y="1546382"/>
              <a:ext cx="2523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/>
            <p:cNvCxnSpPr/>
            <p:nvPr/>
          </p:nvCxnSpPr>
          <p:spPr>
            <a:xfrm rot="10800000" flipH="1">
              <a:off x="1719550" y="1274151"/>
              <a:ext cx="6881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/>
            <p:cNvCxnSpPr/>
            <p:nvPr/>
          </p:nvCxnSpPr>
          <p:spPr>
            <a:xfrm rot="10800000" flipH="1">
              <a:off x="1648781" y="1274151"/>
              <a:ext cx="6881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 rot="16200000" flipH="1">
              <a:off x="1511627" y="1411192"/>
              <a:ext cx="27132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/>
            <p:cNvCxnSpPr/>
            <p:nvPr/>
          </p:nvCxnSpPr>
          <p:spPr>
            <a:xfrm rot="16200000" flipH="1">
              <a:off x="1654818" y="1411001"/>
              <a:ext cx="27132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Arc 665"/>
            <p:cNvSpPr/>
            <p:nvPr/>
          </p:nvSpPr>
          <p:spPr>
            <a:xfrm rot="10800000" flipH="1">
              <a:off x="1668726" y="1104808"/>
              <a:ext cx="110103" cy="22611"/>
            </a:xfrm>
            <a:prstGeom prst="arc">
              <a:avLst>
                <a:gd name="adj1" fmla="val 139582"/>
                <a:gd name="adj2" fmla="val 1082739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709"/>
            <p:cNvGrpSpPr>
              <a:grpSpLocks noChangeAspect="1"/>
            </p:cNvGrpSpPr>
            <p:nvPr/>
          </p:nvGrpSpPr>
          <p:grpSpPr>
            <a:xfrm>
              <a:off x="1204926" y="4264994"/>
              <a:ext cx="1035521" cy="653868"/>
              <a:chOff x="6303962" y="2727030"/>
              <a:chExt cx="2840038" cy="1789406"/>
            </a:xfrm>
          </p:grpSpPr>
          <p:sp>
            <p:nvSpPr>
              <p:cNvPr id="668" name="Line 5"/>
              <p:cNvSpPr>
                <a:spLocks noChangeShapeType="1"/>
              </p:cNvSpPr>
              <p:nvPr/>
            </p:nvSpPr>
            <p:spPr bwMode="auto">
              <a:xfrm flipH="1">
                <a:off x="7621587" y="3279773"/>
                <a:ext cx="1031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" name="Line 6"/>
              <p:cNvSpPr>
                <a:spLocks noChangeShapeType="1"/>
              </p:cNvSpPr>
              <p:nvPr/>
            </p:nvSpPr>
            <p:spPr bwMode="auto">
              <a:xfrm>
                <a:off x="9143999" y="2833685"/>
                <a:ext cx="0" cy="206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" name="Line 7"/>
              <p:cNvSpPr>
                <a:spLocks noChangeShapeType="1"/>
              </p:cNvSpPr>
              <p:nvPr/>
            </p:nvSpPr>
            <p:spPr bwMode="auto">
              <a:xfrm flipH="1">
                <a:off x="6459537" y="4516435"/>
                <a:ext cx="12652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" name="Line 8"/>
              <p:cNvSpPr>
                <a:spLocks noChangeShapeType="1"/>
              </p:cNvSpPr>
              <p:nvPr/>
            </p:nvSpPr>
            <p:spPr bwMode="auto">
              <a:xfrm flipH="1">
                <a:off x="6303962" y="2833685"/>
                <a:ext cx="14208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" name="Freeform 671"/>
              <p:cNvSpPr>
                <a:spLocks/>
              </p:cNvSpPr>
              <p:nvPr/>
            </p:nvSpPr>
            <p:spPr bwMode="auto">
              <a:xfrm>
                <a:off x="6376987" y="3113085"/>
                <a:ext cx="73025" cy="30163"/>
              </a:xfrm>
              <a:custGeom>
                <a:avLst/>
                <a:gdLst>
                  <a:gd name="T0" fmla="*/ 0 w 46"/>
                  <a:gd name="T1" fmla="*/ 0 h 19"/>
                  <a:gd name="T2" fmla="*/ 6 w 46"/>
                  <a:gd name="T3" fmla="*/ 5 h 19"/>
                  <a:gd name="T4" fmla="*/ 12 w 46"/>
                  <a:gd name="T5" fmla="*/ 9 h 19"/>
                  <a:gd name="T6" fmla="*/ 18 w 46"/>
                  <a:gd name="T7" fmla="*/ 13 h 19"/>
                  <a:gd name="T8" fmla="*/ 25 w 46"/>
                  <a:gd name="T9" fmla="*/ 15 h 19"/>
                  <a:gd name="T10" fmla="*/ 31 w 46"/>
                  <a:gd name="T11" fmla="*/ 17 h 19"/>
                  <a:gd name="T12" fmla="*/ 39 w 46"/>
                  <a:gd name="T13" fmla="*/ 18 h 19"/>
                  <a:gd name="T14" fmla="*/ 46 w 46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9">
                    <a:moveTo>
                      <a:pt x="0" y="0"/>
                    </a:moveTo>
                    <a:lnTo>
                      <a:pt x="6" y="5"/>
                    </a:lnTo>
                    <a:lnTo>
                      <a:pt x="12" y="9"/>
                    </a:lnTo>
                    <a:lnTo>
                      <a:pt x="18" y="13"/>
                    </a:lnTo>
                    <a:lnTo>
                      <a:pt x="25" y="15"/>
                    </a:lnTo>
                    <a:lnTo>
                      <a:pt x="31" y="17"/>
                    </a:lnTo>
                    <a:lnTo>
                      <a:pt x="39" y="18"/>
                    </a:lnTo>
                    <a:lnTo>
                      <a:pt x="46" y="1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" name="Line 11"/>
              <p:cNvSpPr>
                <a:spLocks noChangeShapeType="1"/>
              </p:cNvSpPr>
              <p:nvPr/>
            </p:nvSpPr>
            <p:spPr bwMode="auto">
              <a:xfrm flipV="1">
                <a:off x="6459537" y="3246435"/>
                <a:ext cx="0" cy="127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" name="Line 12"/>
              <p:cNvSpPr>
                <a:spLocks noChangeShapeType="1"/>
              </p:cNvSpPr>
              <p:nvPr/>
            </p:nvSpPr>
            <p:spPr bwMode="auto">
              <a:xfrm flipV="1">
                <a:off x="7621587" y="3143248"/>
                <a:ext cx="0" cy="1373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" name="Line 13"/>
              <p:cNvSpPr>
                <a:spLocks noChangeShapeType="1"/>
              </p:cNvSpPr>
              <p:nvPr/>
            </p:nvSpPr>
            <p:spPr bwMode="auto">
              <a:xfrm>
                <a:off x="6303962" y="2833685"/>
                <a:ext cx="0" cy="206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" name="Freeform 676"/>
              <p:cNvSpPr>
                <a:spLocks/>
              </p:cNvSpPr>
              <p:nvPr/>
            </p:nvSpPr>
            <p:spPr bwMode="auto">
              <a:xfrm>
                <a:off x="8999537" y="3113085"/>
                <a:ext cx="73025" cy="30163"/>
              </a:xfrm>
              <a:custGeom>
                <a:avLst/>
                <a:gdLst>
                  <a:gd name="T0" fmla="*/ 0 w 46"/>
                  <a:gd name="T1" fmla="*/ 19 h 19"/>
                  <a:gd name="T2" fmla="*/ 7 w 46"/>
                  <a:gd name="T3" fmla="*/ 18 h 19"/>
                  <a:gd name="T4" fmla="*/ 15 w 46"/>
                  <a:gd name="T5" fmla="*/ 17 h 19"/>
                  <a:gd name="T6" fmla="*/ 21 w 46"/>
                  <a:gd name="T7" fmla="*/ 15 h 19"/>
                  <a:gd name="T8" fmla="*/ 28 w 46"/>
                  <a:gd name="T9" fmla="*/ 13 h 19"/>
                  <a:gd name="T10" fmla="*/ 34 w 46"/>
                  <a:gd name="T11" fmla="*/ 9 h 19"/>
                  <a:gd name="T12" fmla="*/ 40 w 46"/>
                  <a:gd name="T13" fmla="*/ 5 h 19"/>
                  <a:gd name="T14" fmla="*/ 46 w 46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9">
                    <a:moveTo>
                      <a:pt x="0" y="19"/>
                    </a:moveTo>
                    <a:lnTo>
                      <a:pt x="7" y="18"/>
                    </a:lnTo>
                    <a:lnTo>
                      <a:pt x="15" y="17"/>
                    </a:lnTo>
                    <a:lnTo>
                      <a:pt x="21" y="15"/>
                    </a:lnTo>
                    <a:lnTo>
                      <a:pt x="28" y="13"/>
                    </a:lnTo>
                    <a:lnTo>
                      <a:pt x="34" y="9"/>
                    </a:lnTo>
                    <a:lnTo>
                      <a:pt x="40" y="5"/>
                    </a:lnTo>
                    <a:lnTo>
                      <a:pt x="4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" name="Line 15"/>
              <p:cNvSpPr>
                <a:spLocks noChangeShapeType="1"/>
              </p:cNvSpPr>
              <p:nvPr/>
            </p:nvSpPr>
            <p:spPr bwMode="auto">
              <a:xfrm>
                <a:off x="8220898" y="2730498"/>
                <a:ext cx="0" cy="103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" name="Line 16"/>
              <p:cNvSpPr>
                <a:spLocks noChangeShapeType="1"/>
              </p:cNvSpPr>
              <p:nvPr/>
            </p:nvSpPr>
            <p:spPr bwMode="auto">
              <a:xfrm flipH="1">
                <a:off x="6450012" y="3143248"/>
                <a:ext cx="12747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" name="Line 17"/>
              <p:cNvSpPr>
                <a:spLocks noChangeShapeType="1"/>
              </p:cNvSpPr>
              <p:nvPr/>
            </p:nvSpPr>
            <p:spPr bwMode="auto">
              <a:xfrm flipH="1">
                <a:off x="6303962" y="3040060"/>
                <a:ext cx="14208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" name="Line 18"/>
              <p:cNvSpPr>
                <a:spLocks noChangeShapeType="1"/>
              </p:cNvSpPr>
              <p:nvPr/>
            </p:nvSpPr>
            <p:spPr bwMode="auto">
              <a:xfrm flipH="1">
                <a:off x="7247034" y="2727030"/>
                <a:ext cx="9799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82" name="Freeform 681"/>
              <p:cNvSpPr>
                <a:spLocks/>
              </p:cNvSpPr>
              <p:nvPr/>
            </p:nvSpPr>
            <p:spPr bwMode="auto">
              <a:xfrm>
                <a:off x="8888412" y="3143248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64 w 64"/>
                  <a:gd name="T3" fmla="*/ 58 h 65"/>
                  <a:gd name="T4" fmla="*/ 63 w 64"/>
                  <a:gd name="T5" fmla="*/ 51 h 65"/>
                  <a:gd name="T6" fmla="*/ 61 w 64"/>
                  <a:gd name="T7" fmla="*/ 45 h 65"/>
                  <a:gd name="T8" fmla="*/ 59 w 64"/>
                  <a:gd name="T9" fmla="*/ 38 h 65"/>
                  <a:gd name="T10" fmla="*/ 56 w 64"/>
                  <a:gd name="T11" fmla="*/ 32 h 65"/>
                  <a:gd name="T12" fmla="*/ 52 w 64"/>
                  <a:gd name="T13" fmla="*/ 27 h 65"/>
                  <a:gd name="T14" fmla="*/ 48 w 64"/>
                  <a:gd name="T15" fmla="*/ 21 h 65"/>
                  <a:gd name="T16" fmla="*/ 43 w 64"/>
                  <a:gd name="T17" fmla="*/ 16 h 65"/>
                  <a:gd name="T18" fmla="*/ 38 w 64"/>
                  <a:gd name="T19" fmla="*/ 12 h 65"/>
                  <a:gd name="T20" fmla="*/ 32 w 64"/>
                  <a:gd name="T21" fmla="*/ 9 h 65"/>
                  <a:gd name="T22" fmla="*/ 26 w 64"/>
                  <a:gd name="T23" fmla="*/ 6 h 65"/>
                  <a:gd name="T24" fmla="*/ 20 w 64"/>
                  <a:gd name="T25" fmla="*/ 3 h 65"/>
                  <a:gd name="T26" fmla="*/ 13 w 64"/>
                  <a:gd name="T27" fmla="*/ 1 h 65"/>
                  <a:gd name="T28" fmla="*/ 7 w 64"/>
                  <a:gd name="T29" fmla="*/ 0 h 65"/>
                  <a:gd name="T30" fmla="*/ 0 w 6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64" y="58"/>
                    </a:lnTo>
                    <a:lnTo>
                      <a:pt x="63" y="51"/>
                    </a:lnTo>
                    <a:lnTo>
                      <a:pt x="61" y="45"/>
                    </a:lnTo>
                    <a:lnTo>
                      <a:pt x="59" y="38"/>
                    </a:lnTo>
                    <a:lnTo>
                      <a:pt x="56" y="32"/>
                    </a:lnTo>
                    <a:lnTo>
                      <a:pt x="52" y="27"/>
                    </a:lnTo>
                    <a:lnTo>
                      <a:pt x="48" y="21"/>
                    </a:lnTo>
                    <a:lnTo>
                      <a:pt x="43" y="16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6" y="6"/>
                    </a:lnTo>
                    <a:lnTo>
                      <a:pt x="20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3" name="Line 20"/>
              <p:cNvSpPr>
                <a:spLocks noChangeShapeType="1"/>
              </p:cNvSpPr>
              <p:nvPr/>
            </p:nvSpPr>
            <p:spPr bwMode="auto">
              <a:xfrm>
                <a:off x="7724774" y="3279773"/>
                <a:ext cx="1031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4" name="Freeform 683"/>
              <p:cNvSpPr>
                <a:spLocks/>
              </p:cNvSpPr>
              <p:nvPr/>
            </p:nvSpPr>
            <p:spPr bwMode="auto">
              <a:xfrm>
                <a:off x="6459537" y="3143248"/>
                <a:ext cx="101600" cy="103188"/>
              </a:xfrm>
              <a:custGeom>
                <a:avLst/>
                <a:gdLst>
                  <a:gd name="T0" fmla="*/ 64 w 64"/>
                  <a:gd name="T1" fmla="*/ 0 h 65"/>
                  <a:gd name="T2" fmla="*/ 57 w 64"/>
                  <a:gd name="T3" fmla="*/ 0 h 65"/>
                  <a:gd name="T4" fmla="*/ 51 w 64"/>
                  <a:gd name="T5" fmla="*/ 1 h 65"/>
                  <a:gd name="T6" fmla="*/ 44 w 64"/>
                  <a:gd name="T7" fmla="*/ 3 h 65"/>
                  <a:gd name="T8" fmla="*/ 38 w 64"/>
                  <a:gd name="T9" fmla="*/ 6 h 65"/>
                  <a:gd name="T10" fmla="*/ 32 w 64"/>
                  <a:gd name="T11" fmla="*/ 9 h 65"/>
                  <a:gd name="T12" fmla="*/ 26 w 64"/>
                  <a:gd name="T13" fmla="*/ 12 h 65"/>
                  <a:gd name="T14" fmla="*/ 21 w 64"/>
                  <a:gd name="T15" fmla="*/ 16 h 65"/>
                  <a:gd name="T16" fmla="*/ 16 w 64"/>
                  <a:gd name="T17" fmla="*/ 21 h 65"/>
                  <a:gd name="T18" fmla="*/ 12 w 64"/>
                  <a:gd name="T19" fmla="*/ 27 h 65"/>
                  <a:gd name="T20" fmla="*/ 8 w 64"/>
                  <a:gd name="T21" fmla="*/ 32 h 65"/>
                  <a:gd name="T22" fmla="*/ 5 w 64"/>
                  <a:gd name="T23" fmla="*/ 38 h 65"/>
                  <a:gd name="T24" fmla="*/ 3 w 64"/>
                  <a:gd name="T25" fmla="*/ 45 h 65"/>
                  <a:gd name="T26" fmla="*/ 1 w 64"/>
                  <a:gd name="T27" fmla="*/ 51 h 65"/>
                  <a:gd name="T28" fmla="*/ 0 w 64"/>
                  <a:gd name="T29" fmla="*/ 58 h 65"/>
                  <a:gd name="T30" fmla="*/ 0 w 64"/>
                  <a:gd name="T3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5">
                    <a:moveTo>
                      <a:pt x="64" y="0"/>
                    </a:moveTo>
                    <a:lnTo>
                      <a:pt x="57" y="0"/>
                    </a:lnTo>
                    <a:lnTo>
                      <a:pt x="51" y="1"/>
                    </a:lnTo>
                    <a:lnTo>
                      <a:pt x="44" y="3"/>
                    </a:lnTo>
                    <a:lnTo>
                      <a:pt x="38" y="6"/>
                    </a:lnTo>
                    <a:lnTo>
                      <a:pt x="32" y="9"/>
                    </a:lnTo>
                    <a:lnTo>
                      <a:pt x="26" y="12"/>
                    </a:lnTo>
                    <a:lnTo>
                      <a:pt x="21" y="16"/>
                    </a:lnTo>
                    <a:lnTo>
                      <a:pt x="16" y="21"/>
                    </a:lnTo>
                    <a:lnTo>
                      <a:pt x="12" y="27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3" y="45"/>
                    </a:lnTo>
                    <a:lnTo>
                      <a:pt x="1" y="51"/>
                    </a:lnTo>
                    <a:lnTo>
                      <a:pt x="0" y="58"/>
                    </a:lnTo>
                    <a:lnTo>
                      <a:pt x="0" y="6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5" name="Line 22"/>
              <p:cNvSpPr>
                <a:spLocks noChangeShapeType="1"/>
              </p:cNvSpPr>
              <p:nvPr/>
            </p:nvSpPr>
            <p:spPr bwMode="auto">
              <a:xfrm flipH="1" flipV="1">
                <a:off x="6303962" y="3040060"/>
                <a:ext cx="73025" cy="73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6" name="Line 23"/>
              <p:cNvSpPr>
                <a:spLocks noChangeShapeType="1"/>
              </p:cNvSpPr>
              <p:nvPr/>
            </p:nvSpPr>
            <p:spPr bwMode="auto">
              <a:xfrm>
                <a:off x="7250750" y="2730498"/>
                <a:ext cx="0" cy="103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7" name="Line 24"/>
              <p:cNvSpPr>
                <a:spLocks noChangeShapeType="1"/>
              </p:cNvSpPr>
              <p:nvPr/>
            </p:nvSpPr>
            <p:spPr bwMode="auto">
              <a:xfrm flipV="1">
                <a:off x="7827962" y="3143248"/>
                <a:ext cx="0" cy="13731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8" name="Line 25"/>
              <p:cNvSpPr>
                <a:spLocks noChangeShapeType="1"/>
              </p:cNvSpPr>
              <p:nvPr/>
            </p:nvSpPr>
            <p:spPr bwMode="auto">
              <a:xfrm flipV="1">
                <a:off x="9072562" y="3040060"/>
                <a:ext cx="71438" cy="73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9" name="Line 26"/>
              <p:cNvSpPr>
                <a:spLocks noChangeShapeType="1"/>
              </p:cNvSpPr>
              <p:nvPr/>
            </p:nvSpPr>
            <p:spPr bwMode="auto">
              <a:xfrm>
                <a:off x="7724774" y="2833685"/>
                <a:ext cx="1419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90" name="Line 27"/>
              <p:cNvSpPr>
                <a:spLocks noChangeShapeType="1"/>
              </p:cNvSpPr>
              <p:nvPr/>
            </p:nvSpPr>
            <p:spPr bwMode="auto">
              <a:xfrm>
                <a:off x="7724774" y="3040060"/>
                <a:ext cx="1419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" name="Line 28"/>
              <p:cNvSpPr>
                <a:spLocks noChangeShapeType="1"/>
              </p:cNvSpPr>
              <p:nvPr/>
            </p:nvSpPr>
            <p:spPr bwMode="auto">
              <a:xfrm>
                <a:off x="7724774" y="3143248"/>
                <a:ext cx="12747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" name="Line 29"/>
              <p:cNvSpPr>
                <a:spLocks noChangeShapeType="1"/>
              </p:cNvSpPr>
              <p:nvPr/>
            </p:nvSpPr>
            <p:spPr bwMode="auto">
              <a:xfrm flipV="1">
                <a:off x="8990012" y="3246435"/>
                <a:ext cx="0" cy="1270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" name="Line 30"/>
              <p:cNvSpPr>
                <a:spLocks noChangeShapeType="1"/>
              </p:cNvSpPr>
              <p:nvPr/>
            </p:nvSpPr>
            <p:spPr bwMode="auto">
              <a:xfrm>
                <a:off x="7724774" y="4516435"/>
                <a:ext cx="12652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1" name="Group 750"/>
            <p:cNvGrpSpPr>
              <a:grpSpLocks noChangeAspect="1"/>
            </p:cNvGrpSpPr>
            <p:nvPr/>
          </p:nvGrpSpPr>
          <p:grpSpPr>
            <a:xfrm>
              <a:off x="909296" y="4361344"/>
              <a:ext cx="1564051" cy="626424"/>
              <a:chOff x="5781936" y="2058128"/>
              <a:chExt cx="2219729" cy="906741"/>
            </a:xfrm>
          </p:grpSpPr>
          <p:cxnSp>
            <p:nvCxnSpPr>
              <p:cNvPr id="713" name="Straight Connector 712"/>
              <p:cNvCxnSpPr/>
              <p:nvPr/>
            </p:nvCxnSpPr>
            <p:spPr>
              <a:xfrm rot="10800000">
                <a:off x="6010799" y="2083910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rot="10800000">
                <a:off x="6937245" y="2083917"/>
                <a:ext cx="91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 flipV="1">
                <a:off x="6015867" y="2081858"/>
                <a:ext cx="0" cy="13428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/>
              <p:cNvCxnSpPr/>
              <p:nvPr/>
            </p:nvCxnSpPr>
            <p:spPr>
              <a:xfrm flipV="1">
                <a:off x="7859753" y="2079153"/>
                <a:ext cx="0" cy="12471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/>
              <p:cNvCxnSpPr/>
              <p:nvPr/>
            </p:nvCxnSpPr>
            <p:spPr>
              <a:xfrm rot="16200000">
                <a:off x="5780733" y="2554411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/>
              <p:cNvCxnSpPr/>
              <p:nvPr/>
            </p:nvCxnSpPr>
            <p:spPr>
              <a:xfrm rot="16200000">
                <a:off x="7371419" y="2561441"/>
                <a:ext cx="7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>
                <a:off x="5781936" y="2216440"/>
                <a:ext cx="3564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/>
              <p:cNvCxnSpPr/>
              <p:nvPr/>
            </p:nvCxnSpPr>
            <p:spPr>
              <a:xfrm>
                <a:off x="7716675" y="2196627"/>
                <a:ext cx="28499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/>
              <p:cNvCxnSpPr/>
              <p:nvPr/>
            </p:nvCxnSpPr>
            <p:spPr>
              <a:xfrm rot="16200000">
                <a:off x="5849959" y="2551325"/>
                <a:ext cx="8054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 rot="10800000">
                <a:off x="6245454" y="2143116"/>
                <a:ext cx="68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/>
              <p:nvPr/>
            </p:nvCxnSpPr>
            <p:spPr>
              <a:xfrm rot="10800000">
                <a:off x="6929454" y="2143116"/>
                <a:ext cx="68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 rot="13500000">
                <a:off x="6167149" y="2112128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/>
              <p:nvPr/>
            </p:nvCxnSpPr>
            <p:spPr>
              <a:xfrm rot="8100000" flipV="1">
                <a:off x="7596085" y="2117337"/>
                <a:ext cx="10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 rot="3600000" flipV="1">
                <a:off x="6136703" y="2147901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/>
              <p:cNvCxnSpPr/>
              <p:nvPr/>
            </p:nvCxnSpPr>
            <p:spPr>
              <a:xfrm rot="3600000" flipV="1">
                <a:off x="6055354" y="2194665"/>
                <a:ext cx="25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 rot="3600000" flipV="1">
                <a:off x="5979295" y="2245732"/>
                <a:ext cx="36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/>
              <p:cNvCxnSpPr/>
              <p:nvPr/>
            </p:nvCxnSpPr>
            <p:spPr>
              <a:xfrm rot="3600000" flipV="1">
                <a:off x="6086733" y="2393391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/>
              <p:cNvCxnSpPr/>
              <p:nvPr/>
            </p:nvCxnSpPr>
            <p:spPr>
              <a:xfrm rot="3600000" flipV="1">
                <a:off x="5999630" y="2148299"/>
                <a:ext cx="108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/>
              <p:cNvCxnSpPr/>
              <p:nvPr/>
            </p:nvCxnSpPr>
            <p:spPr>
              <a:xfrm rot="3600000" flipV="1">
                <a:off x="6086733" y="2477618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 rot="3600000" flipV="1">
                <a:off x="6086733" y="255538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/>
              <p:cNvCxnSpPr/>
              <p:nvPr/>
            </p:nvCxnSpPr>
            <p:spPr>
              <a:xfrm rot="3600000" flipV="1">
                <a:off x="6086733" y="2639609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/>
              <p:cNvCxnSpPr/>
              <p:nvPr/>
            </p:nvCxnSpPr>
            <p:spPr>
              <a:xfrm rot="3600000" flipV="1">
                <a:off x="6086733" y="2723767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rot="3600000" flipV="1">
                <a:off x="6086733" y="2807994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 rot="3600000" flipV="1">
                <a:off x="6104009" y="2882453"/>
                <a:ext cx="16483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/>
              <p:cNvCxnSpPr/>
              <p:nvPr/>
            </p:nvCxnSpPr>
            <p:spPr>
              <a:xfrm rot="14400000" flipV="1">
                <a:off x="7623225" y="2141509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 rot="14400000" flipV="1">
                <a:off x="7595876" y="2219449"/>
                <a:ext cx="180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/>
              <p:cNvCxnSpPr/>
              <p:nvPr/>
            </p:nvCxnSpPr>
            <p:spPr>
              <a:xfrm rot="14400000" flipV="1">
                <a:off x="7555817" y="227051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/>
              <p:cNvCxnSpPr/>
              <p:nvPr/>
            </p:nvCxnSpPr>
            <p:spPr>
              <a:xfrm rot="3600000" flipV="1">
                <a:off x="7573255" y="2386999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>
              <a:xfrm rot="3600000" flipV="1">
                <a:off x="7573255" y="2471226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>
              <a:xfrm rot="3600000" flipV="1">
                <a:off x="7573255" y="2548990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>
              <a:xfrm rot="3600000" flipV="1">
                <a:off x="7573255" y="2633217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/>
              <p:cNvCxnSpPr/>
              <p:nvPr/>
            </p:nvCxnSpPr>
            <p:spPr>
              <a:xfrm rot="3600000" flipV="1">
                <a:off x="7573255" y="2717375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>
              <a:xfrm rot="3600000" flipV="1">
                <a:off x="7573255" y="2801602"/>
                <a:ext cx="216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>
              <a:xfrm rot="3600000" flipV="1">
                <a:off x="7582015" y="2868267"/>
                <a:ext cx="17424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/>
              <p:cNvCxnSpPr/>
              <p:nvPr/>
            </p:nvCxnSpPr>
            <p:spPr>
              <a:xfrm rot="14400000" flipV="1">
                <a:off x="7676369" y="2141507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/>
              <p:cNvCxnSpPr/>
              <p:nvPr/>
            </p:nvCxnSpPr>
            <p:spPr>
              <a:xfrm rot="14400000" flipV="1">
                <a:off x="7735521" y="2141507"/>
                <a:ext cx="144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/>
              <p:cNvCxnSpPr/>
              <p:nvPr/>
            </p:nvCxnSpPr>
            <p:spPr>
              <a:xfrm rot="14400000" flipV="1">
                <a:off x="7809623" y="2109061"/>
                <a:ext cx="720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814"/>
            <p:cNvGrpSpPr>
              <a:grpSpLocks noChangeAspect="1"/>
            </p:cNvGrpSpPr>
            <p:nvPr/>
          </p:nvGrpSpPr>
          <p:grpSpPr>
            <a:xfrm>
              <a:off x="1075421" y="1793648"/>
              <a:ext cx="1299476" cy="757713"/>
              <a:chOff x="6002718" y="2447830"/>
              <a:chExt cx="1834884" cy="757713"/>
            </a:xfrm>
          </p:grpSpPr>
          <p:cxnSp>
            <p:nvCxnSpPr>
              <p:cNvPr id="752" name="Straight Connector 751"/>
              <p:cNvCxnSpPr/>
              <p:nvPr/>
            </p:nvCxnSpPr>
            <p:spPr>
              <a:xfrm flipH="1">
                <a:off x="6002718" y="2460111"/>
                <a:ext cx="7156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/>
              <p:cNvCxnSpPr/>
              <p:nvPr/>
            </p:nvCxnSpPr>
            <p:spPr>
              <a:xfrm flipH="1">
                <a:off x="7111884" y="2460117"/>
                <a:ext cx="7257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/>
              <p:cNvCxnSpPr/>
              <p:nvPr/>
            </p:nvCxnSpPr>
            <p:spPr>
              <a:xfrm rot="16200000">
                <a:off x="5930671" y="2540786"/>
                <a:ext cx="1660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/>
              <p:cNvCxnSpPr/>
              <p:nvPr/>
            </p:nvCxnSpPr>
            <p:spPr>
              <a:xfrm rot="16200000">
                <a:off x="7745802" y="2539834"/>
                <a:ext cx="1660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/>
              <p:cNvCxnSpPr/>
              <p:nvPr/>
            </p:nvCxnSpPr>
            <p:spPr>
              <a:xfrm rot="16200000">
                <a:off x="7044337" y="2910875"/>
                <a:ext cx="5621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/>
              <p:nvPr/>
            </p:nvCxnSpPr>
            <p:spPr>
              <a:xfrm rot="16200000">
                <a:off x="6236722" y="2912334"/>
                <a:ext cx="562123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/>
              <p:cNvCxnSpPr/>
              <p:nvPr/>
            </p:nvCxnSpPr>
            <p:spPr>
              <a:xfrm>
                <a:off x="7322216" y="2628056"/>
                <a:ext cx="19713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/>
              <p:cNvCxnSpPr/>
              <p:nvPr/>
            </p:nvCxnSpPr>
            <p:spPr>
              <a:xfrm>
                <a:off x="6020653" y="2625417"/>
                <a:ext cx="5039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7105340" y="3103775"/>
                <a:ext cx="209726" cy="8575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 rot="19800000" flipV="1">
                <a:off x="6512777" y="3151450"/>
                <a:ext cx="2159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/>
              <p:cNvCxnSpPr/>
              <p:nvPr/>
            </p:nvCxnSpPr>
            <p:spPr>
              <a:xfrm rot="16200000">
                <a:off x="6066614" y="2537128"/>
                <a:ext cx="1660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 rot="16200000">
                <a:off x="6241964" y="2537611"/>
                <a:ext cx="1660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rot="18000000">
                <a:off x="5994413" y="2539036"/>
                <a:ext cx="178857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rot="18000000">
                <a:off x="6046801" y="2567917"/>
                <a:ext cx="127755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 rot="18000000">
                <a:off x="6119591" y="2599331"/>
                <a:ext cx="5110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 rot="18000000">
                <a:off x="6002414" y="2505261"/>
                <a:ext cx="10220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 rot="18000000">
                <a:off x="6318352" y="2537259"/>
                <a:ext cx="178857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/>
              <p:cNvCxnSpPr/>
              <p:nvPr/>
            </p:nvCxnSpPr>
            <p:spPr>
              <a:xfrm rot="18000000">
                <a:off x="6369840" y="2544013"/>
                <a:ext cx="178857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/>
              <p:cNvCxnSpPr/>
              <p:nvPr/>
            </p:nvCxnSpPr>
            <p:spPr>
              <a:xfrm flipV="1">
                <a:off x="6311601" y="2459228"/>
                <a:ext cx="101931" cy="12503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/>
              <p:cNvCxnSpPr/>
              <p:nvPr/>
            </p:nvCxnSpPr>
            <p:spPr>
              <a:xfrm rot="18000000">
                <a:off x="6433007" y="2537565"/>
                <a:ext cx="178857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/>
              <p:cNvCxnSpPr/>
              <p:nvPr/>
            </p:nvCxnSpPr>
            <p:spPr>
              <a:xfrm rot="18000000">
                <a:off x="6484494" y="2544319"/>
                <a:ext cx="178857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/>
              <p:cNvCxnSpPr/>
              <p:nvPr/>
            </p:nvCxnSpPr>
            <p:spPr>
              <a:xfrm rot="18000000">
                <a:off x="6496161" y="2570165"/>
                <a:ext cx="229959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/>
              <p:cNvCxnSpPr/>
              <p:nvPr/>
            </p:nvCxnSpPr>
            <p:spPr>
              <a:xfrm rot="18000000">
                <a:off x="6486719" y="2628953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/>
              <p:cNvCxnSpPr/>
              <p:nvPr/>
            </p:nvCxnSpPr>
            <p:spPr>
              <a:xfrm rot="18000000">
                <a:off x="6483142" y="2696958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/>
              <p:cNvCxnSpPr/>
              <p:nvPr/>
            </p:nvCxnSpPr>
            <p:spPr>
              <a:xfrm rot="18000000">
                <a:off x="6483389" y="2762609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 rot="18000000">
                <a:off x="6493114" y="2818752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rot="18000000">
                <a:off x="6493365" y="2884403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rot="18000000">
                <a:off x="6489789" y="2952408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 rot="18000000">
                <a:off x="6490040" y="3018059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 flipH="1">
                <a:off x="7112772" y="2767026"/>
                <a:ext cx="211207" cy="259075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 flipH="1">
                <a:off x="7108198" y="2829987"/>
                <a:ext cx="223617" cy="274298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 rot="7200000">
                <a:off x="7110267" y="3008631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/>
              <p:nvPr/>
            </p:nvCxnSpPr>
            <p:spPr>
              <a:xfrm rot="7200000">
                <a:off x="7154069" y="3052155"/>
                <a:ext cx="204408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/>
              <p:cNvCxnSpPr/>
              <p:nvPr/>
            </p:nvCxnSpPr>
            <p:spPr>
              <a:xfrm flipH="1">
                <a:off x="7106064" y="2472909"/>
                <a:ext cx="249694" cy="306286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/>
              <p:cNvCxnSpPr/>
              <p:nvPr/>
            </p:nvCxnSpPr>
            <p:spPr>
              <a:xfrm flipH="1">
                <a:off x="7106428" y="2457775"/>
                <a:ext cx="311226" cy="381762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/>
              <p:cNvCxnSpPr/>
              <p:nvPr/>
            </p:nvCxnSpPr>
            <p:spPr>
              <a:xfrm flipH="1">
                <a:off x="7104248" y="2451959"/>
                <a:ext cx="368373" cy="451863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/>
              <p:cNvCxnSpPr/>
              <p:nvPr/>
            </p:nvCxnSpPr>
            <p:spPr>
              <a:xfrm flipH="1">
                <a:off x="7104772" y="2699377"/>
                <a:ext cx="223251" cy="27385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/>
              <p:cNvCxnSpPr/>
              <p:nvPr/>
            </p:nvCxnSpPr>
            <p:spPr>
              <a:xfrm rot="18000000">
                <a:off x="7361692" y="2554085"/>
                <a:ext cx="178857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/>
              <p:nvPr/>
            </p:nvCxnSpPr>
            <p:spPr>
              <a:xfrm rot="18000000">
                <a:off x="7427833" y="2582554"/>
                <a:ext cx="10220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 rot="18000000">
                <a:off x="7679771" y="2505468"/>
                <a:ext cx="10220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rot="18000000">
                <a:off x="7682757" y="2532949"/>
                <a:ext cx="153306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rot="7200000">
                <a:off x="7716920" y="2562233"/>
                <a:ext cx="140531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 flipH="1">
                <a:off x="7105280" y="2462008"/>
                <a:ext cx="202685" cy="248623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 flipH="1">
                <a:off x="7105089" y="2462142"/>
                <a:ext cx="154396" cy="189387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/>
              <p:cNvCxnSpPr/>
              <p:nvPr/>
            </p:nvCxnSpPr>
            <p:spPr>
              <a:xfrm rot="18000000">
                <a:off x="7786735" y="2601627"/>
                <a:ext cx="5110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 rot="7200000">
                <a:off x="6488652" y="3077788"/>
                <a:ext cx="25551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/>
              <p:cNvCxnSpPr/>
              <p:nvPr/>
            </p:nvCxnSpPr>
            <p:spPr>
              <a:xfrm rot="7200000">
                <a:off x="7213908" y="3094175"/>
                <a:ext cx="127755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>
              <a:xfrm rot="7200000">
                <a:off x="6600170" y="3083672"/>
                <a:ext cx="127755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/>
              <p:cNvCxnSpPr/>
              <p:nvPr/>
            </p:nvCxnSpPr>
            <p:spPr>
              <a:xfrm rot="7200000">
                <a:off x="7262565" y="3133549"/>
                <a:ext cx="7665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/>
              <p:cNvCxnSpPr>
                <a:cxnSpLocks/>
              </p:cNvCxnSpPr>
              <p:nvPr/>
            </p:nvCxnSpPr>
            <p:spPr>
              <a:xfrm flipV="1">
                <a:off x="7105044" y="2457605"/>
                <a:ext cx="89495" cy="136713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>
                <a:off x="7681722" y="2621459"/>
                <a:ext cx="143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082"/>
            <p:cNvGrpSpPr>
              <a:grpSpLocks noChangeAspect="1"/>
            </p:cNvGrpSpPr>
            <p:nvPr/>
          </p:nvGrpSpPr>
          <p:grpSpPr>
            <a:xfrm>
              <a:off x="1619293" y="1102289"/>
              <a:ext cx="203043" cy="117066"/>
              <a:chOff x="4914861" y="3628588"/>
              <a:chExt cx="1157337" cy="665811"/>
            </a:xfrm>
          </p:grpSpPr>
          <p:sp>
            <p:nvSpPr>
              <p:cNvPr id="1084" name="Line 21"/>
              <p:cNvSpPr>
                <a:spLocks noChangeShapeType="1"/>
              </p:cNvSpPr>
              <p:nvPr/>
            </p:nvSpPr>
            <p:spPr bwMode="auto">
              <a:xfrm>
                <a:off x="4914861" y="4294399"/>
                <a:ext cx="11573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85" name="Line 22"/>
              <p:cNvSpPr>
                <a:spLocks noChangeShapeType="1"/>
              </p:cNvSpPr>
              <p:nvPr/>
            </p:nvSpPr>
            <p:spPr bwMode="auto">
              <a:xfrm flipV="1">
                <a:off x="6072198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86" name="Line 23"/>
              <p:cNvSpPr>
                <a:spLocks noChangeShapeType="1"/>
              </p:cNvSpPr>
              <p:nvPr/>
            </p:nvSpPr>
            <p:spPr bwMode="auto">
              <a:xfrm flipV="1">
                <a:off x="4914861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87" name="Freeform 24"/>
              <p:cNvSpPr>
                <a:spLocks/>
              </p:cNvSpPr>
              <p:nvPr/>
            </p:nvSpPr>
            <p:spPr bwMode="auto">
              <a:xfrm>
                <a:off x="5204685" y="3628588"/>
                <a:ext cx="577690" cy="86164"/>
              </a:xfrm>
              <a:custGeom>
                <a:avLst/>
                <a:gdLst>
                  <a:gd name="T0" fmla="*/ 295 w 295"/>
                  <a:gd name="T1" fmla="*/ 44 h 44"/>
                  <a:gd name="T2" fmla="*/ 288 w 295"/>
                  <a:gd name="T3" fmla="*/ 40 h 44"/>
                  <a:gd name="T4" fmla="*/ 281 w 295"/>
                  <a:gd name="T5" fmla="*/ 35 h 44"/>
                  <a:gd name="T6" fmla="*/ 273 w 295"/>
                  <a:gd name="T7" fmla="*/ 31 h 44"/>
                  <a:gd name="T8" fmla="*/ 265 w 295"/>
                  <a:gd name="T9" fmla="*/ 27 h 44"/>
                  <a:gd name="T10" fmla="*/ 258 w 295"/>
                  <a:gd name="T11" fmla="*/ 23 h 44"/>
                  <a:gd name="T12" fmla="*/ 250 w 295"/>
                  <a:gd name="T13" fmla="*/ 20 h 44"/>
                  <a:gd name="T14" fmla="*/ 241 w 295"/>
                  <a:gd name="T15" fmla="*/ 17 h 44"/>
                  <a:gd name="T16" fmla="*/ 233 w 295"/>
                  <a:gd name="T17" fmla="*/ 14 h 44"/>
                  <a:gd name="T18" fmla="*/ 225 w 295"/>
                  <a:gd name="T19" fmla="*/ 11 h 44"/>
                  <a:gd name="T20" fmla="*/ 216 w 295"/>
                  <a:gd name="T21" fmla="*/ 9 h 44"/>
                  <a:gd name="T22" fmla="*/ 208 w 295"/>
                  <a:gd name="T23" fmla="*/ 7 h 44"/>
                  <a:gd name="T24" fmla="*/ 199 w 295"/>
                  <a:gd name="T25" fmla="*/ 5 h 44"/>
                  <a:gd name="T26" fmla="*/ 191 w 295"/>
                  <a:gd name="T27" fmla="*/ 3 h 44"/>
                  <a:gd name="T28" fmla="*/ 182 w 295"/>
                  <a:gd name="T29" fmla="*/ 2 h 44"/>
                  <a:gd name="T30" fmla="*/ 174 w 295"/>
                  <a:gd name="T31" fmla="*/ 1 h 44"/>
                  <a:gd name="T32" fmla="*/ 165 w 295"/>
                  <a:gd name="T33" fmla="*/ 0 h 44"/>
                  <a:gd name="T34" fmla="*/ 156 w 295"/>
                  <a:gd name="T35" fmla="*/ 0 h 44"/>
                  <a:gd name="T36" fmla="*/ 147 w 295"/>
                  <a:gd name="T37" fmla="*/ 0 h 44"/>
                  <a:gd name="T38" fmla="*/ 139 w 295"/>
                  <a:gd name="T39" fmla="*/ 0 h 44"/>
                  <a:gd name="T40" fmla="*/ 130 w 295"/>
                  <a:gd name="T41" fmla="*/ 0 h 44"/>
                  <a:gd name="T42" fmla="*/ 121 w 295"/>
                  <a:gd name="T43" fmla="*/ 1 h 44"/>
                  <a:gd name="T44" fmla="*/ 113 w 295"/>
                  <a:gd name="T45" fmla="*/ 2 h 44"/>
                  <a:gd name="T46" fmla="*/ 104 w 295"/>
                  <a:gd name="T47" fmla="*/ 3 h 44"/>
                  <a:gd name="T48" fmla="*/ 96 w 295"/>
                  <a:gd name="T49" fmla="*/ 5 h 44"/>
                  <a:gd name="T50" fmla="*/ 87 w 295"/>
                  <a:gd name="T51" fmla="*/ 7 h 44"/>
                  <a:gd name="T52" fmla="*/ 79 w 295"/>
                  <a:gd name="T53" fmla="*/ 9 h 44"/>
                  <a:gd name="T54" fmla="*/ 70 w 295"/>
                  <a:gd name="T55" fmla="*/ 11 h 44"/>
                  <a:gd name="T56" fmla="*/ 62 w 295"/>
                  <a:gd name="T57" fmla="*/ 14 h 44"/>
                  <a:gd name="T58" fmla="*/ 54 w 295"/>
                  <a:gd name="T59" fmla="*/ 17 h 44"/>
                  <a:gd name="T60" fmla="*/ 46 w 295"/>
                  <a:gd name="T61" fmla="*/ 20 h 44"/>
                  <a:gd name="T62" fmla="*/ 38 w 295"/>
                  <a:gd name="T63" fmla="*/ 23 h 44"/>
                  <a:gd name="T64" fmla="*/ 30 w 295"/>
                  <a:gd name="T65" fmla="*/ 27 h 44"/>
                  <a:gd name="T66" fmla="*/ 22 w 295"/>
                  <a:gd name="T67" fmla="*/ 31 h 44"/>
                  <a:gd name="T68" fmla="*/ 14 w 295"/>
                  <a:gd name="T69" fmla="*/ 35 h 44"/>
                  <a:gd name="T70" fmla="*/ 7 w 295"/>
                  <a:gd name="T71" fmla="*/ 40 h 44"/>
                  <a:gd name="T72" fmla="*/ 0 w 295"/>
                  <a:gd name="T7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5" h="44">
                    <a:moveTo>
                      <a:pt x="295" y="44"/>
                    </a:moveTo>
                    <a:lnTo>
                      <a:pt x="288" y="40"/>
                    </a:lnTo>
                    <a:lnTo>
                      <a:pt x="281" y="35"/>
                    </a:lnTo>
                    <a:lnTo>
                      <a:pt x="273" y="31"/>
                    </a:lnTo>
                    <a:lnTo>
                      <a:pt x="265" y="27"/>
                    </a:lnTo>
                    <a:lnTo>
                      <a:pt x="258" y="23"/>
                    </a:lnTo>
                    <a:lnTo>
                      <a:pt x="250" y="20"/>
                    </a:lnTo>
                    <a:lnTo>
                      <a:pt x="241" y="17"/>
                    </a:lnTo>
                    <a:lnTo>
                      <a:pt x="233" y="14"/>
                    </a:lnTo>
                    <a:lnTo>
                      <a:pt x="225" y="11"/>
                    </a:lnTo>
                    <a:lnTo>
                      <a:pt x="216" y="9"/>
                    </a:lnTo>
                    <a:lnTo>
                      <a:pt x="208" y="7"/>
                    </a:lnTo>
                    <a:lnTo>
                      <a:pt x="199" y="5"/>
                    </a:lnTo>
                    <a:lnTo>
                      <a:pt x="191" y="3"/>
                    </a:lnTo>
                    <a:lnTo>
                      <a:pt x="182" y="2"/>
                    </a:lnTo>
                    <a:lnTo>
                      <a:pt x="174" y="1"/>
                    </a:lnTo>
                    <a:lnTo>
                      <a:pt x="165" y="0"/>
                    </a:lnTo>
                    <a:lnTo>
                      <a:pt x="156" y="0"/>
                    </a:lnTo>
                    <a:lnTo>
                      <a:pt x="147" y="0"/>
                    </a:lnTo>
                    <a:lnTo>
                      <a:pt x="139" y="0"/>
                    </a:lnTo>
                    <a:lnTo>
                      <a:pt x="130" y="0"/>
                    </a:lnTo>
                    <a:lnTo>
                      <a:pt x="121" y="1"/>
                    </a:lnTo>
                    <a:lnTo>
                      <a:pt x="113" y="2"/>
                    </a:lnTo>
                    <a:lnTo>
                      <a:pt x="104" y="3"/>
                    </a:lnTo>
                    <a:lnTo>
                      <a:pt x="96" y="5"/>
                    </a:lnTo>
                    <a:lnTo>
                      <a:pt x="87" y="7"/>
                    </a:lnTo>
                    <a:lnTo>
                      <a:pt x="79" y="9"/>
                    </a:lnTo>
                    <a:lnTo>
                      <a:pt x="70" y="11"/>
                    </a:lnTo>
                    <a:lnTo>
                      <a:pt x="62" y="14"/>
                    </a:lnTo>
                    <a:lnTo>
                      <a:pt x="54" y="17"/>
                    </a:lnTo>
                    <a:lnTo>
                      <a:pt x="46" y="20"/>
                    </a:lnTo>
                    <a:lnTo>
                      <a:pt x="38" y="23"/>
                    </a:lnTo>
                    <a:lnTo>
                      <a:pt x="30" y="27"/>
                    </a:lnTo>
                    <a:lnTo>
                      <a:pt x="22" y="31"/>
                    </a:lnTo>
                    <a:lnTo>
                      <a:pt x="14" y="35"/>
                    </a:lnTo>
                    <a:lnTo>
                      <a:pt x="7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88" name="Freeform 25"/>
              <p:cNvSpPr>
                <a:spLocks/>
              </p:cNvSpPr>
              <p:nvPr/>
            </p:nvSpPr>
            <p:spPr bwMode="auto">
              <a:xfrm>
                <a:off x="5782374" y="3628588"/>
                <a:ext cx="289824" cy="86164"/>
              </a:xfrm>
              <a:custGeom>
                <a:avLst/>
                <a:gdLst>
                  <a:gd name="T0" fmla="*/ 148 w 148"/>
                  <a:gd name="T1" fmla="*/ 44 h 44"/>
                  <a:gd name="T2" fmla="*/ 146 w 148"/>
                  <a:gd name="T3" fmla="*/ 40 h 44"/>
                  <a:gd name="T4" fmla="*/ 143 w 148"/>
                  <a:gd name="T5" fmla="*/ 36 h 44"/>
                  <a:gd name="T6" fmla="*/ 141 w 148"/>
                  <a:gd name="T7" fmla="*/ 32 h 44"/>
                  <a:gd name="T8" fmla="*/ 137 w 148"/>
                  <a:gd name="T9" fmla="*/ 28 h 44"/>
                  <a:gd name="T10" fmla="*/ 134 w 148"/>
                  <a:gd name="T11" fmla="*/ 25 h 44"/>
                  <a:gd name="T12" fmla="*/ 131 w 148"/>
                  <a:gd name="T13" fmla="*/ 21 h 44"/>
                  <a:gd name="T14" fmla="*/ 127 w 148"/>
                  <a:gd name="T15" fmla="*/ 18 h 44"/>
                  <a:gd name="T16" fmla="*/ 123 w 148"/>
                  <a:gd name="T17" fmla="*/ 15 h 44"/>
                  <a:gd name="T18" fmla="*/ 119 w 148"/>
                  <a:gd name="T19" fmla="*/ 12 h 44"/>
                  <a:gd name="T20" fmla="*/ 115 w 148"/>
                  <a:gd name="T21" fmla="*/ 10 h 44"/>
                  <a:gd name="T22" fmla="*/ 110 w 148"/>
                  <a:gd name="T23" fmla="*/ 8 h 44"/>
                  <a:gd name="T24" fmla="*/ 106 w 148"/>
                  <a:gd name="T25" fmla="*/ 6 h 44"/>
                  <a:gd name="T26" fmla="*/ 101 w 148"/>
                  <a:gd name="T27" fmla="*/ 4 h 44"/>
                  <a:gd name="T28" fmla="*/ 96 w 148"/>
                  <a:gd name="T29" fmla="*/ 2 h 44"/>
                  <a:gd name="T30" fmla="*/ 92 w 148"/>
                  <a:gd name="T31" fmla="*/ 1 h 44"/>
                  <a:gd name="T32" fmla="*/ 87 w 148"/>
                  <a:gd name="T33" fmla="*/ 1 h 44"/>
                  <a:gd name="T34" fmla="*/ 82 w 148"/>
                  <a:gd name="T35" fmla="*/ 0 h 44"/>
                  <a:gd name="T36" fmla="*/ 77 w 148"/>
                  <a:gd name="T37" fmla="*/ 0 h 44"/>
                  <a:gd name="T38" fmla="*/ 72 w 148"/>
                  <a:gd name="T39" fmla="*/ 0 h 44"/>
                  <a:gd name="T40" fmla="*/ 67 w 148"/>
                  <a:gd name="T41" fmla="*/ 0 h 44"/>
                  <a:gd name="T42" fmla="*/ 62 w 148"/>
                  <a:gd name="T43" fmla="*/ 1 h 44"/>
                  <a:gd name="T44" fmla="*/ 57 w 148"/>
                  <a:gd name="T45" fmla="*/ 1 h 44"/>
                  <a:gd name="T46" fmla="*/ 53 w 148"/>
                  <a:gd name="T47" fmla="*/ 2 h 44"/>
                  <a:gd name="T48" fmla="*/ 48 w 148"/>
                  <a:gd name="T49" fmla="*/ 4 h 44"/>
                  <a:gd name="T50" fmla="*/ 43 w 148"/>
                  <a:gd name="T51" fmla="*/ 6 h 44"/>
                  <a:gd name="T52" fmla="*/ 39 w 148"/>
                  <a:gd name="T53" fmla="*/ 8 h 44"/>
                  <a:gd name="T54" fmla="*/ 35 w 148"/>
                  <a:gd name="T55" fmla="*/ 10 h 44"/>
                  <a:gd name="T56" fmla="*/ 30 w 148"/>
                  <a:gd name="T57" fmla="*/ 12 h 44"/>
                  <a:gd name="T58" fmla="*/ 26 w 148"/>
                  <a:gd name="T59" fmla="*/ 15 h 44"/>
                  <a:gd name="T60" fmla="*/ 22 w 148"/>
                  <a:gd name="T61" fmla="*/ 18 h 44"/>
                  <a:gd name="T62" fmla="*/ 18 w 148"/>
                  <a:gd name="T63" fmla="*/ 21 h 44"/>
                  <a:gd name="T64" fmla="*/ 15 w 148"/>
                  <a:gd name="T65" fmla="*/ 25 h 44"/>
                  <a:gd name="T66" fmla="*/ 12 w 148"/>
                  <a:gd name="T67" fmla="*/ 28 h 44"/>
                  <a:gd name="T68" fmla="*/ 8 w 148"/>
                  <a:gd name="T69" fmla="*/ 32 h 44"/>
                  <a:gd name="T70" fmla="*/ 6 w 148"/>
                  <a:gd name="T71" fmla="*/ 36 h 44"/>
                  <a:gd name="T72" fmla="*/ 3 w 148"/>
                  <a:gd name="T73" fmla="*/ 40 h 44"/>
                  <a:gd name="T74" fmla="*/ 0 w 148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44">
                    <a:moveTo>
                      <a:pt x="148" y="44"/>
                    </a:moveTo>
                    <a:lnTo>
                      <a:pt x="146" y="40"/>
                    </a:lnTo>
                    <a:lnTo>
                      <a:pt x="143" y="36"/>
                    </a:lnTo>
                    <a:lnTo>
                      <a:pt x="141" y="32"/>
                    </a:lnTo>
                    <a:lnTo>
                      <a:pt x="137" y="28"/>
                    </a:lnTo>
                    <a:lnTo>
                      <a:pt x="134" y="25"/>
                    </a:lnTo>
                    <a:lnTo>
                      <a:pt x="131" y="21"/>
                    </a:lnTo>
                    <a:lnTo>
                      <a:pt x="127" y="18"/>
                    </a:lnTo>
                    <a:lnTo>
                      <a:pt x="123" y="15"/>
                    </a:lnTo>
                    <a:lnTo>
                      <a:pt x="119" y="12"/>
                    </a:lnTo>
                    <a:lnTo>
                      <a:pt x="115" y="10"/>
                    </a:lnTo>
                    <a:lnTo>
                      <a:pt x="110" y="8"/>
                    </a:lnTo>
                    <a:lnTo>
                      <a:pt x="106" y="6"/>
                    </a:lnTo>
                    <a:lnTo>
                      <a:pt x="101" y="4"/>
                    </a:lnTo>
                    <a:lnTo>
                      <a:pt x="96" y="2"/>
                    </a:lnTo>
                    <a:lnTo>
                      <a:pt x="92" y="1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7" y="1"/>
                    </a:lnTo>
                    <a:lnTo>
                      <a:pt x="53" y="2"/>
                    </a:lnTo>
                    <a:lnTo>
                      <a:pt x="48" y="4"/>
                    </a:lnTo>
                    <a:lnTo>
                      <a:pt x="43" y="6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30" y="12"/>
                    </a:lnTo>
                    <a:lnTo>
                      <a:pt x="26" y="15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8" y="32"/>
                    </a:lnTo>
                    <a:lnTo>
                      <a:pt x="6" y="36"/>
                    </a:lnTo>
                    <a:lnTo>
                      <a:pt x="3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89" name="Freeform 26"/>
              <p:cNvSpPr>
                <a:spLocks/>
              </p:cNvSpPr>
              <p:nvPr/>
            </p:nvSpPr>
            <p:spPr bwMode="auto">
              <a:xfrm>
                <a:off x="4914861" y="3628588"/>
                <a:ext cx="289824" cy="86164"/>
              </a:xfrm>
              <a:custGeom>
                <a:avLst/>
                <a:gdLst>
                  <a:gd name="T0" fmla="*/ 148 w 148"/>
                  <a:gd name="T1" fmla="*/ 44 h 44"/>
                  <a:gd name="T2" fmla="*/ 145 w 148"/>
                  <a:gd name="T3" fmla="*/ 40 h 44"/>
                  <a:gd name="T4" fmla="*/ 142 w 148"/>
                  <a:gd name="T5" fmla="*/ 36 h 44"/>
                  <a:gd name="T6" fmla="*/ 140 w 148"/>
                  <a:gd name="T7" fmla="*/ 32 h 44"/>
                  <a:gd name="T8" fmla="*/ 136 w 148"/>
                  <a:gd name="T9" fmla="*/ 28 h 44"/>
                  <a:gd name="T10" fmla="*/ 133 w 148"/>
                  <a:gd name="T11" fmla="*/ 25 h 44"/>
                  <a:gd name="T12" fmla="*/ 130 w 148"/>
                  <a:gd name="T13" fmla="*/ 21 h 44"/>
                  <a:gd name="T14" fmla="*/ 126 w 148"/>
                  <a:gd name="T15" fmla="*/ 18 h 44"/>
                  <a:gd name="T16" fmla="*/ 122 w 148"/>
                  <a:gd name="T17" fmla="*/ 15 h 44"/>
                  <a:gd name="T18" fmla="*/ 118 w 148"/>
                  <a:gd name="T19" fmla="*/ 12 h 44"/>
                  <a:gd name="T20" fmla="*/ 114 w 148"/>
                  <a:gd name="T21" fmla="*/ 10 h 44"/>
                  <a:gd name="T22" fmla="*/ 109 w 148"/>
                  <a:gd name="T23" fmla="*/ 8 h 44"/>
                  <a:gd name="T24" fmla="*/ 105 w 148"/>
                  <a:gd name="T25" fmla="*/ 6 h 44"/>
                  <a:gd name="T26" fmla="*/ 100 w 148"/>
                  <a:gd name="T27" fmla="*/ 4 h 44"/>
                  <a:gd name="T28" fmla="*/ 95 w 148"/>
                  <a:gd name="T29" fmla="*/ 2 h 44"/>
                  <a:gd name="T30" fmla="*/ 91 w 148"/>
                  <a:gd name="T31" fmla="*/ 1 h 44"/>
                  <a:gd name="T32" fmla="*/ 86 w 148"/>
                  <a:gd name="T33" fmla="*/ 1 h 44"/>
                  <a:gd name="T34" fmla="*/ 81 w 148"/>
                  <a:gd name="T35" fmla="*/ 0 h 44"/>
                  <a:gd name="T36" fmla="*/ 76 w 148"/>
                  <a:gd name="T37" fmla="*/ 0 h 44"/>
                  <a:gd name="T38" fmla="*/ 71 w 148"/>
                  <a:gd name="T39" fmla="*/ 0 h 44"/>
                  <a:gd name="T40" fmla="*/ 66 w 148"/>
                  <a:gd name="T41" fmla="*/ 0 h 44"/>
                  <a:gd name="T42" fmla="*/ 61 w 148"/>
                  <a:gd name="T43" fmla="*/ 1 h 44"/>
                  <a:gd name="T44" fmla="*/ 56 w 148"/>
                  <a:gd name="T45" fmla="*/ 1 h 44"/>
                  <a:gd name="T46" fmla="*/ 52 w 148"/>
                  <a:gd name="T47" fmla="*/ 2 h 44"/>
                  <a:gd name="T48" fmla="*/ 47 w 148"/>
                  <a:gd name="T49" fmla="*/ 4 h 44"/>
                  <a:gd name="T50" fmla="*/ 42 w 148"/>
                  <a:gd name="T51" fmla="*/ 6 h 44"/>
                  <a:gd name="T52" fmla="*/ 38 w 148"/>
                  <a:gd name="T53" fmla="*/ 8 h 44"/>
                  <a:gd name="T54" fmla="*/ 33 w 148"/>
                  <a:gd name="T55" fmla="*/ 10 h 44"/>
                  <a:gd name="T56" fmla="*/ 29 w 148"/>
                  <a:gd name="T57" fmla="*/ 12 h 44"/>
                  <a:gd name="T58" fmla="*/ 25 w 148"/>
                  <a:gd name="T59" fmla="*/ 15 h 44"/>
                  <a:gd name="T60" fmla="*/ 21 w 148"/>
                  <a:gd name="T61" fmla="*/ 18 h 44"/>
                  <a:gd name="T62" fmla="*/ 18 w 148"/>
                  <a:gd name="T63" fmla="*/ 21 h 44"/>
                  <a:gd name="T64" fmla="*/ 14 w 148"/>
                  <a:gd name="T65" fmla="*/ 25 h 44"/>
                  <a:gd name="T66" fmla="*/ 11 w 148"/>
                  <a:gd name="T67" fmla="*/ 28 h 44"/>
                  <a:gd name="T68" fmla="*/ 7 w 148"/>
                  <a:gd name="T69" fmla="*/ 32 h 44"/>
                  <a:gd name="T70" fmla="*/ 5 w 148"/>
                  <a:gd name="T71" fmla="*/ 36 h 44"/>
                  <a:gd name="T72" fmla="*/ 2 w 148"/>
                  <a:gd name="T73" fmla="*/ 40 h 44"/>
                  <a:gd name="T74" fmla="*/ 0 w 148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44">
                    <a:moveTo>
                      <a:pt x="148" y="44"/>
                    </a:moveTo>
                    <a:lnTo>
                      <a:pt x="145" y="40"/>
                    </a:lnTo>
                    <a:lnTo>
                      <a:pt x="142" y="36"/>
                    </a:lnTo>
                    <a:lnTo>
                      <a:pt x="140" y="32"/>
                    </a:lnTo>
                    <a:lnTo>
                      <a:pt x="136" y="28"/>
                    </a:lnTo>
                    <a:lnTo>
                      <a:pt x="133" y="25"/>
                    </a:lnTo>
                    <a:lnTo>
                      <a:pt x="130" y="21"/>
                    </a:lnTo>
                    <a:lnTo>
                      <a:pt x="126" y="18"/>
                    </a:lnTo>
                    <a:lnTo>
                      <a:pt x="122" y="15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09" y="8"/>
                    </a:lnTo>
                    <a:lnTo>
                      <a:pt x="105" y="6"/>
                    </a:lnTo>
                    <a:lnTo>
                      <a:pt x="100" y="4"/>
                    </a:lnTo>
                    <a:lnTo>
                      <a:pt x="95" y="2"/>
                    </a:lnTo>
                    <a:lnTo>
                      <a:pt x="91" y="1"/>
                    </a:lnTo>
                    <a:lnTo>
                      <a:pt x="86" y="1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1" y="1"/>
                    </a:lnTo>
                    <a:lnTo>
                      <a:pt x="56" y="1"/>
                    </a:lnTo>
                    <a:lnTo>
                      <a:pt x="52" y="2"/>
                    </a:lnTo>
                    <a:lnTo>
                      <a:pt x="47" y="4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3" y="10"/>
                    </a:lnTo>
                    <a:lnTo>
                      <a:pt x="29" y="12"/>
                    </a:lnTo>
                    <a:lnTo>
                      <a:pt x="25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7" y="32"/>
                    </a:lnTo>
                    <a:lnTo>
                      <a:pt x="5" y="36"/>
                    </a:lnTo>
                    <a:lnTo>
                      <a:pt x="2" y="40"/>
                    </a:lnTo>
                    <a:lnTo>
                      <a:pt x="0" y="4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90" name="Line 27"/>
              <p:cNvSpPr>
                <a:spLocks noChangeShapeType="1"/>
              </p:cNvSpPr>
              <p:nvPr/>
            </p:nvSpPr>
            <p:spPr bwMode="auto">
              <a:xfrm>
                <a:off x="5059773" y="3628588"/>
                <a:ext cx="8675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91" name="Line 28"/>
              <p:cNvSpPr>
                <a:spLocks noChangeShapeType="1"/>
              </p:cNvSpPr>
              <p:nvPr/>
            </p:nvSpPr>
            <p:spPr bwMode="auto">
              <a:xfrm>
                <a:off x="5204685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92" name="Line 29"/>
              <p:cNvSpPr>
                <a:spLocks noChangeShapeType="1"/>
              </p:cNvSpPr>
              <p:nvPr/>
            </p:nvSpPr>
            <p:spPr bwMode="auto">
              <a:xfrm>
                <a:off x="5782374" y="3714752"/>
                <a:ext cx="0" cy="5796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978" name="Rectangle 977"/>
            <p:cNvSpPr>
              <a:spLocks noChangeAspect="1"/>
            </p:cNvSpPr>
            <p:nvPr/>
          </p:nvSpPr>
          <p:spPr>
            <a:xfrm>
              <a:off x="2610332" y="5443590"/>
              <a:ext cx="166496" cy="2085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Arc 976"/>
            <p:cNvSpPr>
              <a:spLocks noChangeAspect="1"/>
            </p:cNvSpPr>
            <p:nvPr/>
          </p:nvSpPr>
          <p:spPr>
            <a:xfrm rot="9711997" flipH="1" flipV="1">
              <a:off x="2860494" y="1572687"/>
              <a:ext cx="974608" cy="976737"/>
            </a:xfrm>
            <a:prstGeom prst="arc">
              <a:avLst>
                <a:gd name="adj1" fmla="val 6067718"/>
                <a:gd name="adj2" fmla="val 89551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>
              <a:spLocks noChangeAspect="1"/>
            </p:cNvSpPr>
            <p:nvPr/>
          </p:nvSpPr>
          <p:spPr>
            <a:xfrm>
              <a:off x="652255" y="5450107"/>
              <a:ext cx="162435" cy="2034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2" name="Straight Connector 981"/>
            <p:cNvCxnSpPr/>
            <p:nvPr/>
          </p:nvCxnSpPr>
          <p:spPr>
            <a:xfrm rot="5400000">
              <a:off x="504285" y="5550342"/>
              <a:ext cx="45817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102">
              <a:extLst>
                <a:ext uri="{FF2B5EF4-FFF2-40B4-BE49-F238E27FC236}">
                  <a16:creationId xmlns:a16="http://schemas.microsoft.com/office/drawing/2014/main" xmlns="" id="{07BC32B3-7D81-49BD-9AF3-45B89FC790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51433" y="2059902"/>
              <a:ext cx="298565" cy="164949"/>
              <a:chOff x="4929190" y="1321410"/>
              <a:chExt cx="1652737" cy="893146"/>
            </a:xfrm>
          </p:grpSpPr>
          <p:sp>
            <p:nvSpPr>
              <p:cNvPr id="1107" name="Line 5">
                <a:extLst>
                  <a:ext uri="{FF2B5EF4-FFF2-40B4-BE49-F238E27FC236}">
                    <a16:creationId xmlns:a16="http://schemas.microsoft.com/office/drawing/2014/main" xmlns="" id="{F084F657-FC26-43EA-AE96-D51755B3F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9190" y="2214554"/>
                <a:ext cx="16527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08" name="Line 6">
                <a:extLst>
                  <a:ext uri="{FF2B5EF4-FFF2-40B4-BE49-F238E27FC236}">
                    <a16:creationId xmlns:a16="http://schemas.microsoft.com/office/drawing/2014/main" xmlns="" id="{F5241B19-A53F-4F6B-80A2-B2B69C891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81925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109" name="Line 7">
                <a:extLst>
                  <a:ext uri="{FF2B5EF4-FFF2-40B4-BE49-F238E27FC236}">
                    <a16:creationId xmlns:a16="http://schemas.microsoft.com/office/drawing/2014/main" xmlns="" id="{56E71E47-8690-4289-B408-AAAAB0EC6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9190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10" name="Freeform 8">
                <a:extLst>
                  <a:ext uri="{FF2B5EF4-FFF2-40B4-BE49-F238E27FC236}">
                    <a16:creationId xmlns:a16="http://schemas.microsoft.com/office/drawing/2014/main" xmlns="" id="{A4E266E3-7DDD-4DD3-83D2-2AAE24A4D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983" y="1321410"/>
                <a:ext cx="826369" cy="66777"/>
              </a:xfrm>
              <a:custGeom>
                <a:avLst/>
                <a:gdLst>
                  <a:gd name="T0" fmla="*/ 297 w 297"/>
                  <a:gd name="T1" fmla="*/ 24 h 24"/>
                  <a:gd name="T2" fmla="*/ 269 w 297"/>
                  <a:gd name="T3" fmla="*/ 15 h 24"/>
                  <a:gd name="T4" fmla="*/ 239 w 297"/>
                  <a:gd name="T5" fmla="*/ 8 h 24"/>
                  <a:gd name="T6" fmla="*/ 209 w 297"/>
                  <a:gd name="T7" fmla="*/ 4 h 24"/>
                  <a:gd name="T8" fmla="*/ 179 w 297"/>
                  <a:gd name="T9" fmla="*/ 1 h 24"/>
                  <a:gd name="T10" fmla="*/ 149 w 297"/>
                  <a:gd name="T11" fmla="*/ 0 h 24"/>
                  <a:gd name="T12" fmla="*/ 119 w 297"/>
                  <a:gd name="T13" fmla="*/ 1 h 24"/>
                  <a:gd name="T14" fmla="*/ 89 w 297"/>
                  <a:gd name="T15" fmla="*/ 4 h 24"/>
                  <a:gd name="T16" fmla="*/ 59 w 297"/>
                  <a:gd name="T17" fmla="*/ 8 h 24"/>
                  <a:gd name="T18" fmla="*/ 29 w 297"/>
                  <a:gd name="T19" fmla="*/ 15 h 24"/>
                  <a:gd name="T20" fmla="*/ 0 w 297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4">
                    <a:moveTo>
                      <a:pt x="297" y="24"/>
                    </a:moveTo>
                    <a:lnTo>
                      <a:pt x="269" y="15"/>
                    </a:lnTo>
                    <a:lnTo>
                      <a:pt x="239" y="8"/>
                    </a:lnTo>
                    <a:lnTo>
                      <a:pt x="209" y="4"/>
                    </a:lnTo>
                    <a:lnTo>
                      <a:pt x="179" y="1"/>
                    </a:lnTo>
                    <a:lnTo>
                      <a:pt x="149" y="0"/>
                    </a:lnTo>
                    <a:lnTo>
                      <a:pt x="119" y="1"/>
                    </a:lnTo>
                    <a:lnTo>
                      <a:pt x="89" y="4"/>
                    </a:lnTo>
                    <a:lnTo>
                      <a:pt x="59" y="8"/>
                    </a:lnTo>
                    <a:lnTo>
                      <a:pt x="29" y="15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11" name="Line 9">
                <a:extLst>
                  <a:ext uri="{FF2B5EF4-FFF2-40B4-BE49-F238E27FC236}">
                    <a16:creationId xmlns:a16="http://schemas.microsoft.com/office/drawing/2014/main" xmlns="" id="{76B9C6D4-F598-4400-BF7A-3649C7D07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7351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12" name="Line 10">
                <a:extLst>
                  <a:ext uri="{FF2B5EF4-FFF2-40B4-BE49-F238E27FC236}">
                    <a16:creationId xmlns:a16="http://schemas.microsoft.com/office/drawing/2014/main" xmlns="" id="{71930B26-27FF-4F62-AC08-066FB4873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0983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13" name="Freeform 11">
                <a:extLst>
                  <a:ext uri="{FF2B5EF4-FFF2-40B4-BE49-F238E27FC236}">
                    <a16:creationId xmlns:a16="http://schemas.microsoft.com/office/drawing/2014/main" xmlns="" id="{39896EC6-933B-4C81-B9CF-3A179428F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351" y="1321410"/>
                <a:ext cx="414576" cy="66777"/>
              </a:xfrm>
              <a:custGeom>
                <a:avLst/>
                <a:gdLst>
                  <a:gd name="T0" fmla="*/ 149 w 149"/>
                  <a:gd name="T1" fmla="*/ 24 h 24"/>
                  <a:gd name="T2" fmla="*/ 143 w 149"/>
                  <a:gd name="T3" fmla="*/ 20 h 24"/>
                  <a:gd name="T4" fmla="*/ 136 w 149"/>
                  <a:gd name="T5" fmla="*/ 16 h 24"/>
                  <a:gd name="T6" fmla="*/ 129 w 149"/>
                  <a:gd name="T7" fmla="*/ 12 h 24"/>
                  <a:gd name="T8" fmla="*/ 123 w 149"/>
                  <a:gd name="T9" fmla="*/ 9 h 24"/>
                  <a:gd name="T10" fmla="*/ 115 w 149"/>
                  <a:gd name="T11" fmla="*/ 7 h 24"/>
                  <a:gd name="T12" fmla="*/ 108 w 149"/>
                  <a:gd name="T13" fmla="*/ 4 h 24"/>
                  <a:gd name="T14" fmla="*/ 101 w 149"/>
                  <a:gd name="T15" fmla="*/ 2 h 24"/>
                  <a:gd name="T16" fmla="*/ 94 w 149"/>
                  <a:gd name="T17" fmla="*/ 1 h 24"/>
                  <a:gd name="T18" fmla="*/ 86 w 149"/>
                  <a:gd name="T19" fmla="*/ 0 h 24"/>
                  <a:gd name="T20" fmla="*/ 78 w 149"/>
                  <a:gd name="T21" fmla="*/ 0 h 24"/>
                  <a:gd name="T22" fmla="*/ 71 w 149"/>
                  <a:gd name="T23" fmla="*/ 0 h 24"/>
                  <a:gd name="T24" fmla="*/ 63 w 149"/>
                  <a:gd name="T25" fmla="*/ 0 h 24"/>
                  <a:gd name="T26" fmla="*/ 56 w 149"/>
                  <a:gd name="T27" fmla="*/ 1 h 24"/>
                  <a:gd name="T28" fmla="*/ 48 w 149"/>
                  <a:gd name="T29" fmla="*/ 2 h 24"/>
                  <a:gd name="T30" fmla="*/ 41 w 149"/>
                  <a:gd name="T31" fmla="*/ 4 h 24"/>
                  <a:gd name="T32" fmla="*/ 34 w 149"/>
                  <a:gd name="T33" fmla="*/ 7 h 24"/>
                  <a:gd name="T34" fmla="*/ 27 w 149"/>
                  <a:gd name="T35" fmla="*/ 9 h 24"/>
                  <a:gd name="T36" fmla="*/ 20 w 149"/>
                  <a:gd name="T37" fmla="*/ 12 h 24"/>
                  <a:gd name="T38" fmla="*/ 13 w 149"/>
                  <a:gd name="T39" fmla="*/ 16 h 24"/>
                  <a:gd name="T40" fmla="*/ 7 w 149"/>
                  <a:gd name="T41" fmla="*/ 20 h 24"/>
                  <a:gd name="T42" fmla="*/ 0 w 149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" h="24">
                    <a:moveTo>
                      <a:pt x="149" y="24"/>
                    </a:moveTo>
                    <a:lnTo>
                      <a:pt x="143" y="20"/>
                    </a:lnTo>
                    <a:lnTo>
                      <a:pt x="136" y="16"/>
                    </a:lnTo>
                    <a:lnTo>
                      <a:pt x="129" y="12"/>
                    </a:lnTo>
                    <a:lnTo>
                      <a:pt x="123" y="9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1" y="2"/>
                    </a:lnTo>
                    <a:lnTo>
                      <a:pt x="94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4" y="7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3" y="16"/>
                    </a:lnTo>
                    <a:lnTo>
                      <a:pt x="7" y="20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14" name="Freeform 12">
                <a:extLst>
                  <a:ext uri="{FF2B5EF4-FFF2-40B4-BE49-F238E27FC236}">
                    <a16:creationId xmlns:a16="http://schemas.microsoft.com/office/drawing/2014/main" xmlns="" id="{1AD474C7-E677-40F7-BBBD-A77FD774F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190" y="1321410"/>
                <a:ext cx="411793" cy="66777"/>
              </a:xfrm>
              <a:custGeom>
                <a:avLst/>
                <a:gdLst>
                  <a:gd name="T0" fmla="*/ 148 w 148"/>
                  <a:gd name="T1" fmla="*/ 24 h 24"/>
                  <a:gd name="T2" fmla="*/ 142 w 148"/>
                  <a:gd name="T3" fmla="*/ 20 h 24"/>
                  <a:gd name="T4" fmla="*/ 136 w 148"/>
                  <a:gd name="T5" fmla="*/ 16 h 24"/>
                  <a:gd name="T6" fmla="*/ 129 w 148"/>
                  <a:gd name="T7" fmla="*/ 12 h 24"/>
                  <a:gd name="T8" fmla="*/ 122 w 148"/>
                  <a:gd name="T9" fmla="*/ 9 h 24"/>
                  <a:gd name="T10" fmla="*/ 115 w 148"/>
                  <a:gd name="T11" fmla="*/ 7 h 24"/>
                  <a:gd name="T12" fmla="*/ 108 w 148"/>
                  <a:gd name="T13" fmla="*/ 4 h 24"/>
                  <a:gd name="T14" fmla="*/ 100 w 148"/>
                  <a:gd name="T15" fmla="*/ 2 h 24"/>
                  <a:gd name="T16" fmla="*/ 93 w 148"/>
                  <a:gd name="T17" fmla="*/ 1 h 24"/>
                  <a:gd name="T18" fmla="*/ 86 w 148"/>
                  <a:gd name="T19" fmla="*/ 0 h 24"/>
                  <a:gd name="T20" fmla="*/ 78 w 148"/>
                  <a:gd name="T21" fmla="*/ 0 h 24"/>
                  <a:gd name="T22" fmla="*/ 70 w 148"/>
                  <a:gd name="T23" fmla="*/ 0 h 24"/>
                  <a:gd name="T24" fmla="*/ 63 w 148"/>
                  <a:gd name="T25" fmla="*/ 0 h 24"/>
                  <a:gd name="T26" fmla="*/ 55 w 148"/>
                  <a:gd name="T27" fmla="*/ 1 h 24"/>
                  <a:gd name="T28" fmla="*/ 48 w 148"/>
                  <a:gd name="T29" fmla="*/ 2 h 24"/>
                  <a:gd name="T30" fmla="*/ 41 w 148"/>
                  <a:gd name="T31" fmla="*/ 4 h 24"/>
                  <a:gd name="T32" fmla="*/ 33 w 148"/>
                  <a:gd name="T33" fmla="*/ 7 h 24"/>
                  <a:gd name="T34" fmla="*/ 26 w 148"/>
                  <a:gd name="T35" fmla="*/ 9 h 24"/>
                  <a:gd name="T36" fmla="*/ 19 w 148"/>
                  <a:gd name="T37" fmla="*/ 12 h 24"/>
                  <a:gd name="T38" fmla="*/ 13 w 148"/>
                  <a:gd name="T39" fmla="*/ 16 h 24"/>
                  <a:gd name="T40" fmla="*/ 6 w 148"/>
                  <a:gd name="T41" fmla="*/ 20 h 24"/>
                  <a:gd name="T42" fmla="*/ 0 w 148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" h="24">
                    <a:moveTo>
                      <a:pt x="148" y="24"/>
                    </a:moveTo>
                    <a:lnTo>
                      <a:pt x="142" y="20"/>
                    </a:lnTo>
                    <a:lnTo>
                      <a:pt x="136" y="16"/>
                    </a:lnTo>
                    <a:lnTo>
                      <a:pt x="129" y="12"/>
                    </a:lnTo>
                    <a:lnTo>
                      <a:pt x="122" y="9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3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3" y="7"/>
                    </a:lnTo>
                    <a:lnTo>
                      <a:pt x="26" y="9"/>
                    </a:lnTo>
                    <a:lnTo>
                      <a:pt x="19" y="12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15" name="Line 13">
                <a:extLst>
                  <a:ext uri="{FF2B5EF4-FFF2-40B4-BE49-F238E27FC236}">
                    <a16:creationId xmlns:a16="http://schemas.microsoft.com/office/drawing/2014/main" xmlns="" id="{FFBD72B8-3D38-445D-A99C-F7CA8C2BE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5086" y="1321410"/>
                <a:ext cx="12409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5" name="Group 1153">
              <a:extLst>
                <a:ext uri="{FF2B5EF4-FFF2-40B4-BE49-F238E27FC236}">
                  <a16:creationId xmlns:a16="http://schemas.microsoft.com/office/drawing/2014/main" xmlns="" id="{681101E7-03A8-43F4-A8B8-0DE916DF48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8571" y="2067358"/>
              <a:ext cx="298565" cy="164949"/>
              <a:chOff x="4929190" y="1321410"/>
              <a:chExt cx="1652737" cy="893146"/>
            </a:xfrm>
          </p:grpSpPr>
          <p:sp>
            <p:nvSpPr>
              <p:cNvPr id="1155" name="Line 5">
                <a:extLst>
                  <a:ext uri="{FF2B5EF4-FFF2-40B4-BE49-F238E27FC236}">
                    <a16:creationId xmlns:a16="http://schemas.microsoft.com/office/drawing/2014/main" xmlns="" id="{861DD45D-EDDD-4DA9-A9E4-0FE259FCE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9190" y="2214554"/>
                <a:ext cx="16527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56" name="Line 6">
                <a:extLst>
                  <a:ext uri="{FF2B5EF4-FFF2-40B4-BE49-F238E27FC236}">
                    <a16:creationId xmlns:a16="http://schemas.microsoft.com/office/drawing/2014/main" xmlns="" id="{8467F839-2CB7-45F4-9D12-B4CFBEF49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81925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157" name="Line 7">
                <a:extLst>
                  <a:ext uri="{FF2B5EF4-FFF2-40B4-BE49-F238E27FC236}">
                    <a16:creationId xmlns:a16="http://schemas.microsoft.com/office/drawing/2014/main" xmlns="" id="{B38BC5F8-7B8A-4053-910D-E334D8A4A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9190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58" name="Freeform 8">
                <a:extLst>
                  <a:ext uri="{FF2B5EF4-FFF2-40B4-BE49-F238E27FC236}">
                    <a16:creationId xmlns:a16="http://schemas.microsoft.com/office/drawing/2014/main" xmlns="" id="{FB7CF2F9-6643-4160-88C6-276DC28F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983" y="1321410"/>
                <a:ext cx="826369" cy="66777"/>
              </a:xfrm>
              <a:custGeom>
                <a:avLst/>
                <a:gdLst>
                  <a:gd name="T0" fmla="*/ 297 w 297"/>
                  <a:gd name="T1" fmla="*/ 24 h 24"/>
                  <a:gd name="T2" fmla="*/ 269 w 297"/>
                  <a:gd name="T3" fmla="*/ 15 h 24"/>
                  <a:gd name="T4" fmla="*/ 239 w 297"/>
                  <a:gd name="T5" fmla="*/ 8 h 24"/>
                  <a:gd name="T6" fmla="*/ 209 w 297"/>
                  <a:gd name="T7" fmla="*/ 4 h 24"/>
                  <a:gd name="T8" fmla="*/ 179 w 297"/>
                  <a:gd name="T9" fmla="*/ 1 h 24"/>
                  <a:gd name="T10" fmla="*/ 149 w 297"/>
                  <a:gd name="T11" fmla="*/ 0 h 24"/>
                  <a:gd name="T12" fmla="*/ 119 w 297"/>
                  <a:gd name="T13" fmla="*/ 1 h 24"/>
                  <a:gd name="T14" fmla="*/ 89 w 297"/>
                  <a:gd name="T15" fmla="*/ 4 h 24"/>
                  <a:gd name="T16" fmla="*/ 59 w 297"/>
                  <a:gd name="T17" fmla="*/ 8 h 24"/>
                  <a:gd name="T18" fmla="*/ 29 w 297"/>
                  <a:gd name="T19" fmla="*/ 15 h 24"/>
                  <a:gd name="T20" fmla="*/ 0 w 297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4">
                    <a:moveTo>
                      <a:pt x="297" y="24"/>
                    </a:moveTo>
                    <a:lnTo>
                      <a:pt x="269" y="15"/>
                    </a:lnTo>
                    <a:lnTo>
                      <a:pt x="239" y="8"/>
                    </a:lnTo>
                    <a:lnTo>
                      <a:pt x="209" y="4"/>
                    </a:lnTo>
                    <a:lnTo>
                      <a:pt x="179" y="1"/>
                    </a:lnTo>
                    <a:lnTo>
                      <a:pt x="149" y="0"/>
                    </a:lnTo>
                    <a:lnTo>
                      <a:pt x="119" y="1"/>
                    </a:lnTo>
                    <a:lnTo>
                      <a:pt x="89" y="4"/>
                    </a:lnTo>
                    <a:lnTo>
                      <a:pt x="59" y="8"/>
                    </a:lnTo>
                    <a:lnTo>
                      <a:pt x="29" y="15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59" name="Line 9">
                <a:extLst>
                  <a:ext uri="{FF2B5EF4-FFF2-40B4-BE49-F238E27FC236}">
                    <a16:creationId xmlns:a16="http://schemas.microsoft.com/office/drawing/2014/main" xmlns="" id="{6C23CD22-2394-4F6F-9338-812D2D181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7351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60" name="Line 10">
                <a:extLst>
                  <a:ext uri="{FF2B5EF4-FFF2-40B4-BE49-F238E27FC236}">
                    <a16:creationId xmlns:a16="http://schemas.microsoft.com/office/drawing/2014/main" xmlns="" id="{C33B38DD-CE10-4D96-A3C3-8D64D9573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0983" y="1388187"/>
                <a:ext cx="0" cy="8263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61" name="Freeform 11">
                <a:extLst>
                  <a:ext uri="{FF2B5EF4-FFF2-40B4-BE49-F238E27FC236}">
                    <a16:creationId xmlns:a16="http://schemas.microsoft.com/office/drawing/2014/main" xmlns="" id="{0302B7C9-E2A4-4DEF-A094-148C2BA96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351" y="1321410"/>
                <a:ext cx="414576" cy="66777"/>
              </a:xfrm>
              <a:custGeom>
                <a:avLst/>
                <a:gdLst>
                  <a:gd name="T0" fmla="*/ 149 w 149"/>
                  <a:gd name="T1" fmla="*/ 24 h 24"/>
                  <a:gd name="T2" fmla="*/ 143 w 149"/>
                  <a:gd name="T3" fmla="*/ 20 h 24"/>
                  <a:gd name="T4" fmla="*/ 136 w 149"/>
                  <a:gd name="T5" fmla="*/ 16 h 24"/>
                  <a:gd name="T6" fmla="*/ 129 w 149"/>
                  <a:gd name="T7" fmla="*/ 12 h 24"/>
                  <a:gd name="T8" fmla="*/ 123 w 149"/>
                  <a:gd name="T9" fmla="*/ 9 h 24"/>
                  <a:gd name="T10" fmla="*/ 115 w 149"/>
                  <a:gd name="T11" fmla="*/ 7 h 24"/>
                  <a:gd name="T12" fmla="*/ 108 w 149"/>
                  <a:gd name="T13" fmla="*/ 4 h 24"/>
                  <a:gd name="T14" fmla="*/ 101 w 149"/>
                  <a:gd name="T15" fmla="*/ 2 h 24"/>
                  <a:gd name="T16" fmla="*/ 94 w 149"/>
                  <a:gd name="T17" fmla="*/ 1 h 24"/>
                  <a:gd name="T18" fmla="*/ 86 w 149"/>
                  <a:gd name="T19" fmla="*/ 0 h 24"/>
                  <a:gd name="T20" fmla="*/ 78 w 149"/>
                  <a:gd name="T21" fmla="*/ 0 h 24"/>
                  <a:gd name="T22" fmla="*/ 71 w 149"/>
                  <a:gd name="T23" fmla="*/ 0 h 24"/>
                  <a:gd name="T24" fmla="*/ 63 w 149"/>
                  <a:gd name="T25" fmla="*/ 0 h 24"/>
                  <a:gd name="T26" fmla="*/ 56 w 149"/>
                  <a:gd name="T27" fmla="*/ 1 h 24"/>
                  <a:gd name="T28" fmla="*/ 48 w 149"/>
                  <a:gd name="T29" fmla="*/ 2 h 24"/>
                  <a:gd name="T30" fmla="*/ 41 w 149"/>
                  <a:gd name="T31" fmla="*/ 4 h 24"/>
                  <a:gd name="T32" fmla="*/ 34 w 149"/>
                  <a:gd name="T33" fmla="*/ 7 h 24"/>
                  <a:gd name="T34" fmla="*/ 27 w 149"/>
                  <a:gd name="T35" fmla="*/ 9 h 24"/>
                  <a:gd name="T36" fmla="*/ 20 w 149"/>
                  <a:gd name="T37" fmla="*/ 12 h 24"/>
                  <a:gd name="T38" fmla="*/ 13 w 149"/>
                  <a:gd name="T39" fmla="*/ 16 h 24"/>
                  <a:gd name="T40" fmla="*/ 7 w 149"/>
                  <a:gd name="T41" fmla="*/ 20 h 24"/>
                  <a:gd name="T42" fmla="*/ 0 w 149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" h="24">
                    <a:moveTo>
                      <a:pt x="149" y="24"/>
                    </a:moveTo>
                    <a:lnTo>
                      <a:pt x="143" y="20"/>
                    </a:lnTo>
                    <a:lnTo>
                      <a:pt x="136" y="16"/>
                    </a:lnTo>
                    <a:lnTo>
                      <a:pt x="129" y="12"/>
                    </a:lnTo>
                    <a:lnTo>
                      <a:pt x="123" y="9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1" y="2"/>
                    </a:lnTo>
                    <a:lnTo>
                      <a:pt x="94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4" y="7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3" y="16"/>
                    </a:lnTo>
                    <a:lnTo>
                      <a:pt x="7" y="20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62" name="Freeform 12">
                <a:extLst>
                  <a:ext uri="{FF2B5EF4-FFF2-40B4-BE49-F238E27FC236}">
                    <a16:creationId xmlns:a16="http://schemas.microsoft.com/office/drawing/2014/main" xmlns="" id="{1CFE209E-569A-4451-A28C-6E0F18AAD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9190" y="1321410"/>
                <a:ext cx="411793" cy="66777"/>
              </a:xfrm>
              <a:custGeom>
                <a:avLst/>
                <a:gdLst>
                  <a:gd name="T0" fmla="*/ 148 w 148"/>
                  <a:gd name="T1" fmla="*/ 24 h 24"/>
                  <a:gd name="T2" fmla="*/ 142 w 148"/>
                  <a:gd name="T3" fmla="*/ 20 h 24"/>
                  <a:gd name="T4" fmla="*/ 136 w 148"/>
                  <a:gd name="T5" fmla="*/ 16 h 24"/>
                  <a:gd name="T6" fmla="*/ 129 w 148"/>
                  <a:gd name="T7" fmla="*/ 12 h 24"/>
                  <a:gd name="T8" fmla="*/ 122 w 148"/>
                  <a:gd name="T9" fmla="*/ 9 h 24"/>
                  <a:gd name="T10" fmla="*/ 115 w 148"/>
                  <a:gd name="T11" fmla="*/ 7 h 24"/>
                  <a:gd name="T12" fmla="*/ 108 w 148"/>
                  <a:gd name="T13" fmla="*/ 4 h 24"/>
                  <a:gd name="T14" fmla="*/ 100 w 148"/>
                  <a:gd name="T15" fmla="*/ 2 h 24"/>
                  <a:gd name="T16" fmla="*/ 93 w 148"/>
                  <a:gd name="T17" fmla="*/ 1 h 24"/>
                  <a:gd name="T18" fmla="*/ 86 w 148"/>
                  <a:gd name="T19" fmla="*/ 0 h 24"/>
                  <a:gd name="T20" fmla="*/ 78 w 148"/>
                  <a:gd name="T21" fmla="*/ 0 h 24"/>
                  <a:gd name="T22" fmla="*/ 70 w 148"/>
                  <a:gd name="T23" fmla="*/ 0 h 24"/>
                  <a:gd name="T24" fmla="*/ 63 w 148"/>
                  <a:gd name="T25" fmla="*/ 0 h 24"/>
                  <a:gd name="T26" fmla="*/ 55 w 148"/>
                  <a:gd name="T27" fmla="*/ 1 h 24"/>
                  <a:gd name="T28" fmla="*/ 48 w 148"/>
                  <a:gd name="T29" fmla="*/ 2 h 24"/>
                  <a:gd name="T30" fmla="*/ 41 w 148"/>
                  <a:gd name="T31" fmla="*/ 4 h 24"/>
                  <a:gd name="T32" fmla="*/ 33 w 148"/>
                  <a:gd name="T33" fmla="*/ 7 h 24"/>
                  <a:gd name="T34" fmla="*/ 26 w 148"/>
                  <a:gd name="T35" fmla="*/ 9 h 24"/>
                  <a:gd name="T36" fmla="*/ 19 w 148"/>
                  <a:gd name="T37" fmla="*/ 12 h 24"/>
                  <a:gd name="T38" fmla="*/ 13 w 148"/>
                  <a:gd name="T39" fmla="*/ 16 h 24"/>
                  <a:gd name="T40" fmla="*/ 6 w 148"/>
                  <a:gd name="T41" fmla="*/ 20 h 24"/>
                  <a:gd name="T42" fmla="*/ 0 w 148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" h="24">
                    <a:moveTo>
                      <a:pt x="148" y="24"/>
                    </a:moveTo>
                    <a:lnTo>
                      <a:pt x="142" y="20"/>
                    </a:lnTo>
                    <a:lnTo>
                      <a:pt x="136" y="16"/>
                    </a:lnTo>
                    <a:lnTo>
                      <a:pt x="129" y="12"/>
                    </a:lnTo>
                    <a:lnTo>
                      <a:pt x="122" y="9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3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5" y="1"/>
                    </a:lnTo>
                    <a:lnTo>
                      <a:pt x="48" y="2"/>
                    </a:lnTo>
                    <a:lnTo>
                      <a:pt x="41" y="4"/>
                    </a:lnTo>
                    <a:lnTo>
                      <a:pt x="33" y="7"/>
                    </a:lnTo>
                    <a:lnTo>
                      <a:pt x="26" y="9"/>
                    </a:lnTo>
                    <a:lnTo>
                      <a:pt x="19" y="12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63" name="Line 13">
                <a:extLst>
                  <a:ext uri="{FF2B5EF4-FFF2-40B4-BE49-F238E27FC236}">
                    <a16:creationId xmlns:a16="http://schemas.microsoft.com/office/drawing/2014/main" xmlns="" id="{136743F6-F601-4451-A975-6BEA7F5F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5086" y="1321410"/>
                <a:ext cx="12409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>
              <a:off x="675594" y="1162978"/>
              <a:ext cx="2100716" cy="519111"/>
              <a:chOff x="675594" y="1124878"/>
              <a:chExt cx="2100716" cy="519111"/>
            </a:xfrm>
          </p:grpSpPr>
          <p:cxnSp>
            <p:nvCxnSpPr>
              <p:cNvPr id="1166" name="Straight Connector 1165">
                <a:extLst>
                  <a:ext uri="{FF2B5EF4-FFF2-40B4-BE49-F238E27FC236}">
                    <a16:creationId xmlns:a16="http://schemas.microsoft.com/office/drawing/2014/main" xmlns="" id="{2877AF23-F8FC-4574-BFD6-E9CEDD479E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5594" y="1347982"/>
                <a:ext cx="210071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7"/>
              <p:cNvGrpSpPr/>
              <p:nvPr/>
            </p:nvGrpSpPr>
            <p:grpSpPr>
              <a:xfrm>
                <a:off x="708635" y="1124878"/>
                <a:ext cx="2030433" cy="519111"/>
                <a:chOff x="708635" y="1124878"/>
                <a:chExt cx="2030433" cy="519111"/>
              </a:xfrm>
            </p:grpSpPr>
            <p:grpSp>
              <p:nvGrpSpPr>
                <p:cNvPr id="18" name="Group 914"/>
                <p:cNvGrpSpPr>
                  <a:grpSpLocks noChangeAspect="1"/>
                </p:cNvGrpSpPr>
                <p:nvPr/>
              </p:nvGrpSpPr>
              <p:grpSpPr>
                <a:xfrm>
                  <a:off x="708635" y="1124878"/>
                  <a:ext cx="2030433" cy="519111"/>
                  <a:chOff x="5672756" y="295456"/>
                  <a:chExt cx="2963432" cy="756000"/>
                </a:xfrm>
              </p:grpSpPr>
              <p:sp>
                <p:nvSpPr>
                  <p:cNvPr id="819" name="Oval 818"/>
                  <p:cNvSpPr>
                    <a:spLocks noChangeAspect="1"/>
                  </p:cNvSpPr>
                  <p:nvPr/>
                </p:nvSpPr>
                <p:spPr>
                  <a:xfrm>
                    <a:off x="5672756" y="410496"/>
                    <a:ext cx="432000" cy="4320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Oval 819"/>
                  <p:cNvSpPr>
                    <a:spLocks noChangeAspect="1"/>
                  </p:cNvSpPr>
                  <p:nvPr/>
                </p:nvSpPr>
                <p:spPr>
                  <a:xfrm>
                    <a:off x="8204188" y="413532"/>
                    <a:ext cx="432000" cy="4320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25" name="Straight Connector 824"/>
                  <p:cNvCxnSpPr/>
                  <p:nvPr/>
                </p:nvCxnSpPr>
                <p:spPr>
                  <a:xfrm rot="16200000">
                    <a:off x="6936538" y="505486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" name="Straight Connector 825"/>
                  <p:cNvCxnSpPr/>
                  <p:nvPr/>
                </p:nvCxnSpPr>
                <p:spPr>
                  <a:xfrm rot="16200000">
                    <a:off x="6936538" y="744259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" name="Straight Connector 826"/>
                  <p:cNvCxnSpPr/>
                  <p:nvPr/>
                </p:nvCxnSpPr>
                <p:spPr>
                  <a:xfrm rot="16200000">
                    <a:off x="7150852" y="508618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" name="Straight Connector 827"/>
                  <p:cNvCxnSpPr/>
                  <p:nvPr/>
                </p:nvCxnSpPr>
                <p:spPr>
                  <a:xfrm rot="16200000">
                    <a:off x="7150852" y="741127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" name="Straight Connector 828"/>
                  <p:cNvCxnSpPr/>
                  <p:nvPr/>
                </p:nvCxnSpPr>
                <p:spPr>
                  <a:xfrm>
                    <a:off x="6920058" y="385354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7157936" y="385354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920058" y="857232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7157936" y="857232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5" name="Arc 834"/>
                  <p:cNvSpPr>
                    <a:spLocks noChangeAspect="1"/>
                  </p:cNvSpPr>
                  <p:nvPr/>
                </p:nvSpPr>
                <p:spPr>
                  <a:xfrm>
                    <a:off x="7308568" y="549556"/>
                    <a:ext cx="144000" cy="144000"/>
                  </a:xfrm>
                  <a:prstGeom prst="arc">
                    <a:avLst>
                      <a:gd name="adj1" fmla="val 16200000"/>
                      <a:gd name="adj2" fmla="val 514678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36" name="Straight Connector 835"/>
                  <p:cNvCxnSpPr/>
                  <p:nvPr/>
                </p:nvCxnSpPr>
                <p:spPr>
                  <a:xfrm rot="5400000">
                    <a:off x="7304672" y="465756"/>
                    <a:ext cx="16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 rot="5400000">
                    <a:off x="7310936" y="773432"/>
                    <a:ext cx="16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8" name="Arc 837"/>
                  <p:cNvSpPr>
                    <a:spLocks noChangeAspect="1"/>
                  </p:cNvSpPr>
                  <p:nvPr/>
                </p:nvSpPr>
                <p:spPr>
                  <a:xfrm flipH="1">
                    <a:off x="6843552" y="550155"/>
                    <a:ext cx="144000" cy="144000"/>
                  </a:xfrm>
                  <a:prstGeom prst="arc">
                    <a:avLst>
                      <a:gd name="adj1" fmla="val 16200000"/>
                      <a:gd name="adj2" fmla="val 5146788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39" name="Straight Connector 838"/>
                  <p:cNvCxnSpPr/>
                  <p:nvPr/>
                </p:nvCxnSpPr>
                <p:spPr>
                  <a:xfrm rot="16200000" flipH="1">
                    <a:off x="6839656" y="466355"/>
                    <a:ext cx="16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 rot="16200000" flipH="1">
                    <a:off x="6845920" y="774031"/>
                    <a:ext cx="162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rot="10800000">
                    <a:off x="7392157" y="702425"/>
                    <a:ext cx="828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" name="Straight Connector 841"/>
                  <p:cNvCxnSpPr/>
                  <p:nvPr/>
                </p:nvCxnSpPr>
                <p:spPr>
                  <a:xfrm rot="10800000">
                    <a:off x="7391089" y="543292"/>
                    <a:ext cx="828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" name="Straight Connector 842"/>
                  <p:cNvCxnSpPr/>
                  <p:nvPr/>
                </p:nvCxnSpPr>
                <p:spPr>
                  <a:xfrm rot="10800000">
                    <a:off x="6097127" y="695563"/>
                    <a:ext cx="828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" name="Straight Connector 843"/>
                  <p:cNvCxnSpPr/>
                  <p:nvPr/>
                </p:nvCxnSpPr>
                <p:spPr>
                  <a:xfrm rot="10800000">
                    <a:off x="6096059" y="536430"/>
                    <a:ext cx="828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5" name="Oval 844"/>
                  <p:cNvSpPr/>
                  <p:nvPr/>
                </p:nvSpPr>
                <p:spPr>
                  <a:xfrm>
                    <a:off x="7724519" y="553550"/>
                    <a:ext cx="216000" cy="1440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6" name="Straight Connector 845"/>
                  <p:cNvCxnSpPr/>
                  <p:nvPr/>
                </p:nvCxnSpPr>
                <p:spPr>
                  <a:xfrm rot="3000000">
                    <a:off x="5940125" y="497548"/>
                    <a:ext cx="18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" name="Straight Connector 846"/>
                  <p:cNvCxnSpPr/>
                  <p:nvPr/>
                </p:nvCxnSpPr>
                <p:spPr>
                  <a:xfrm rot="13800000">
                    <a:off x="5890450" y="515922"/>
                    <a:ext cx="25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" name="Straight Connector 847"/>
                  <p:cNvCxnSpPr/>
                  <p:nvPr/>
                </p:nvCxnSpPr>
                <p:spPr>
                  <a:xfrm rot="13800000">
                    <a:off x="5831310" y="525160"/>
                    <a:ext cx="32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Straight Connector 848"/>
                  <p:cNvCxnSpPr/>
                  <p:nvPr/>
                </p:nvCxnSpPr>
                <p:spPr>
                  <a:xfrm rot="3000000">
                    <a:off x="5809073" y="544257"/>
                    <a:ext cx="34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0" name="Straight Connector 849"/>
                  <p:cNvCxnSpPr/>
                  <p:nvPr/>
                </p:nvCxnSpPr>
                <p:spPr>
                  <a:xfrm rot="13800000">
                    <a:off x="5774943" y="561380"/>
                    <a:ext cx="37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/>
                  <p:cNvCxnSpPr/>
                  <p:nvPr/>
                </p:nvCxnSpPr>
                <p:spPr>
                  <a:xfrm rot="13800000">
                    <a:off x="5743944" y="572019"/>
                    <a:ext cx="39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Straight Connector 851"/>
                  <p:cNvCxnSpPr/>
                  <p:nvPr/>
                </p:nvCxnSpPr>
                <p:spPr>
                  <a:xfrm rot="13800000">
                    <a:off x="5731058" y="592553"/>
                    <a:ext cx="39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Straight Connector 852"/>
                  <p:cNvCxnSpPr/>
                  <p:nvPr/>
                </p:nvCxnSpPr>
                <p:spPr>
                  <a:xfrm rot="13800000">
                    <a:off x="5692284" y="603308"/>
                    <a:ext cx="43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Straight Connector 853"/>
                  <p:cNvCxnSpPr/>
                  <p:nvPr/>
                </p:nvCxnSpPr>
                <p:spPr>
                  <a:xfrm rot="13800000">
                    <a:off x="5674667" y="618614"/>
                    <a:ext cx="43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Straight Connector 854"/>
                  <p:cNvCxnSpPr/>
                  <p:nvPr/>
                </p:nvCxnSpPr>
                <p:spPr>
                  <a:xfrm rot="13800000">
                    <a:off x="5655121" y="633954"/>
                    <a:ext cx="43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Straight Connector 855"/>
                  <p:cNvCxnSpPr/>
                  <p:nvPr/>
                </p:nvCxnSpPr>
                <p:spPr>
                  <a:xfrm rot="13800000">
                    <a:off x="5637851" y="650168"/>
                    <a:ext cx="43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7" name="Straight Connector 856"/>
                  <p:cNvCxnSpPr/>
                  <p:nvPr/>
                </p:nvCxnSpPr>
                <p:spPr>
                  <a:xfrm rot="13800000">
                    <a:off x="5638671" y="667025"/>
                    <a:ext cx="39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8" name="Straight Connector 857"/>
                  <p:cNvCxnSpPr/>
                  <p:nvPr/>
                </p:nvCxnSpPr>
                <p:spPr>
                  <a:xfrm rot="13800000">
                    <a:off x="5616322" y="676263"/>
                    <a:ext cx="39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9" name="Straight Connector 858"/>
                  <p:cNvCxnSpPr/>
                  <p:nvPr/>
                </p:nvCxnSpPr>
                <p:spPr>
                  <a:xfrm rot="13800000">
                    <a:off x="5623888" y="696188"/>
                    <a:ext cx="36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0" name="Straight Connector 859"/>
                  <p:cNvCxnSpPr/>
                  <p:nvPr/>
                </p:nvCxnSpPr>
                <p:spPr>
                  <a:xfrm rot="13800000">
                    <a:off x="5624182" y="710885"/>
                    <a:ext cx="32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/>
                  <p:cNvCxnSpPr/>
                  <p:nvPr/>
                </p:nvCxnSpPr>
                <p:spPr>
                  <a:xfrm rot="13800000">
                    <a:off x="5624476" y="727777"/>
                    <a:ext cx="28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861"/>
                  <p:cNvCxnSpPr/>
                  <p:nvPr/>
                </p:nvCxnSpPr>
                <p:spPr>
                  <a:xfrm rot="13800000">
                    <a:off x="5621702" y="739406"/>
                    <a:ext cx="25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862"/>
                  <p:cNvCxnSpPr/>
                  <p:nvPr/>
                </p:nvCxnSpPr>
                <p:spPr>
                  <a:xfrm rot="3000000">
                    <a:off x="8476169" y="504132"/>
                    <a:ext cx="18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863"/>
                  <p:cNvCxnSpPr/>
                  <p:nvPr/>
                </p:nvCxnSpPr>
                <p:spPr>
                  <a:xfrm rot="13800000">
                    <a:off x="8426494" y="522506"/>
                    <a:ext cx="25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864"/>
                  <p:cNvCxnSpPr/>
                  <p:nvPr/>
                </p:nvCxnSpPr>
                <p:spPr>
                  <a:xfrm rot="13800000">
                    <a:off x="8367354" y="531744"/>
                    <a:ext cx="32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865"/>
                  <p:cNvCxnSpPr/>
                  <p:nvPr/>
                </p:nvCxnSpPr>
                <p:spPr>
                  <a:xfrm rot="3000000">
                    <a:off x="8345117" y="550841"/>
                    <a:ext cx="34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866"/>
                  <p:cNvCxnSpPr/>
                  <p:nvPr/>
                </p:nvCxnSpPr>
                <p:spPr>
                  <a:xfrm rot="13800000">
                    <a:off x="8310987" y="567964"/>
                    <a:ext cx="37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867"/>
                  <p:cNvCxnSpPr/>
                  <p:nvPr/>
                </p:nvCxnSpPr>
                <p:spPr>
                  <a:xfrm rot="13800000">
                    <a:off x="8279988" y="578603"/>
                    <a:ext cx="39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868"/>
                  <p:cNvCxnSpPr/>
                  <p:nvPr/>
                </p:nvCxnSpPr>
                <p:spPr>
                  <a:xfrm rot="13800000">
                    <a:off x="8267102" y="599137"/>
                    <a:ext cx="39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869"/>
                  <p:cNvCxnSpPr/>
                  <p:nvPr/>
                </p:nvCxnSpPr>
                <p:spPr>
                  <a:xfrm rot="13800000">
                    <a:off x="8228328" y="609892"/>
                    <a:ext cx="43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70"/>
                  <p:cNvCxnSpPr/>
                  <p:nvPr/>
                </p:nvCxnSpPr>
                <p:spPr>
                  <a:xfrm rot="13800000">
                    <a:off x="8210711" y="625198"/>
                    <a:ext cx="43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871"/>
                  <p:cNvCxnSpPr/>
                  <p:nvPr/>
                </p:nvCxnSpPr>
                <p:spPr>
                  <a:xfrm rot="13800000">
                    <a:off x="8191165" y="640538"/>
                    <a:ext cx="43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3" name="Straight Connector 872"/>
                  <p:cNvCxnSpPr/>
                  <p:nvPr/>
                </p:nvCxnSpPr>
                <p:spPr>
                  <a:xfrm rot="13800000">
                    <a:off x="8173895" y="656752"/>
                    <a:ext cx="43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4" name="Straight Connector 873"/>
                  <p:cNvCxnSpPr/>
                  <p:nvPr/>
                </p:nvCxnSpPr>
                <p:spPr>
                  <a:xfrm rot="13800000">
                    <a:off x="8174715" y="673609"/>
                    <a:ext cx="39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5" name="Straight Connector 874"/>
                  <p:cNvCxnSpPr/>
                  <p:nvPr/>
                </p:nvCxnSpPr>
                <p:spPr>
                  <a:xfrm rot="13800000">
                    <a:off x="8152366" y="682847"/>
                    <a:ext cx="39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6" name="Straight Connector 875"/>
                  <p:cNvCxnSpPr/>
                  <p:nvPr/>
                </p:nvCxnSpPr>
                <p:spPr>
                  <a:xfrm rot="13800000">
                    <a:off x="8159932" y="702772"/>
                    <a:ext cx="36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7" name="Straight Connector 876"/>
                  <p:cNvCxnSpPr/>
                  <p:nvPr/>
                </p:nvCxnSpPr>
                <p:spPr>
                  <a:xfrm rot="13800000">
                    <a:off x="8160226" y="717469"/>
                    <a:ext cx="32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8" name="Straight Connector 877"/>
                  <p:cNvCxnSpPr/>
                  <p:nvPr/>
                </p:nvCxnSpPr>
                <p:spPr>
                  <a:xfrm rot="13800000">
                    <a:off x="8160520" y="734361"/>
                    <a:ext cx="28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9" name="Straight Connector 878"/>
                  <p:cNvCxnSpPr/>
                  <p:nvPr/>
                </p:nvCxnSpPr>
                <p:spPr>
                  <a:xfrm rot="13800000">
                    <a:off x="8157746" y="745990"/>
                    <a:ext cx="25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0" name="Straight Connector 879"/>
                  <p:cNvCxnSpPr/>
                  <p:nvPr/>
                </p:nvCxnSpPr>
                <p:spPr>
                  <a:xfrm rot="13800000">
                    <a:off x="7325304" y="408459"/>
                    <a:ext cx="7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1" name="Straight Connector 880"/>
                  <p:cNvCxnSpPr/>
                  <p:nvPr/>
                </p:nvCxnSpPr>
                <p:spPr>
                  <a:xfrm rot="13800000">
                    <a:off x="7288755" y="421433"/>
                    <a:ext cx="10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2" name="Straight Connector 881"/>
                  <p:cNvCxnSpPr/>
                  <p:nvPr/>
                </p:nvCxnSpPr>
                <p:spPr>
                  <a:xfrm rot="13800000">
                    <a:off x="7263985" y="448322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3" name="Straight Connector 882"/>
                  <p:cNvCxnSpPr/>
                  <p:nvPr/>
                </p:nvCxnSpPr>
                <p:spPr>
                  <a:xfrm rot="13800000">
                    <a:off x="7235629" y="519498"/>
                    <a:ext cx="25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4" name="Straight Connector 883"/>
                  <p:cNvCxnSpPr/>
                  <p:nvPr/>
                </p:nvCxnSpPr>
                <p:spPr>
                  <a:xfrm rot="13800000">
                    <a:off x="7229415" y="551190"/>
                    <a:ext cx="25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5" name="Straight Connector 884"/>
                  <p:cNvCxnSpPr/>
                  <p:nvPr/>
                </p:nvCxnSpPr>
                <p:spPr>
                  <a:xfrm rot="13800000">
                    <a:off x="7227601" y="579879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6" name="Straight Connector 885"/>
                  <p:cNvCxnSpPr/>
                  <p:nvPr/>
                </p:nvCxnSpPr>
                <p:spPr>
                  <a:xfrm rot="13800000">
                    <a:off x="7228588" y="610353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7" name="Straight Connector 886"/>
                  <p:cNvCxnSpPr/>
                  <p:nvPr/>
                </p:nvCxnSpPr>
                <p:spPr>
                  <a:xfrm rot="13800000">
                    <a:off x="7235953" y="650627"/>
                    <a:ext cx="19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 rot="13800000">
                    <a:off x="7232940" y="687317"/>
                    <a:ext cx="19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 rot="13800000">
                    <a:off x="7232242" y="729237"/>
                    <a:ext cx="19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 rot="13800000">
                    <a:off x="7230320" y="769235"/>
                    <a:ext cx="19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 rot="13800000">
                    <a:off x="7248475" y="801096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 rot="13800000">
                    <a:off x="7247877" y="815865"/>
                    <a:ext cx="10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 rot="13800000">
                    <a:off x="7250205" y="832410"/>
                    <a:ext cx="7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 rot="13800000">
                    <a:off x="6990815" y="414379"/>
                    <a:ext cx="7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 rot="13800000">
                    <a:off x="6954266" y="427353"/>
                    <a:ext cx="10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 rot="13800000">
                    <a:off x="6929496" y="454242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 rot="13800000">
                    <a:off x="6899925" y="476588"/>
                    <a:ext cx="18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 rot="13800000">
                    <a:off x="6892065" y="505408"/>
                    <a:ext cx="18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rot="13800000">
                    <a:off x="6894685" y="548026"/>
                    <a:ext cx="18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0" name="Straight Connector 899"/>
                  <p:cNvCxnSpPr/>
                  <p:nvPr/>
                </p:nvCxnSpPr>
                <p:spPr>
                  <a:xfrm rot="13800000">
                    <a:off x="6897305" y="592566"/>
                    <a:ext cx="18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1" name="Straight Connector 900"/>
                  <p:cNvCxnSpPr/>
                  <p:nvPr/>
                </p:nvCxnSpPr>
                <p:spPr>
                  <a:xfrm rot="13800000">
                    <a:off x="6875595" y="629255"/>
                    <a:ext cx="21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2" name="Straight Connector 901"/>
                  <p:cNvCxnSpPr/>
                  <p:nvPr/>
                </p:nvCxnSpPr>
                <p:spPr>
                  <a:xfrm rot="13800000">
                    <a:off x="6849891" y="647319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3" name="Straight Connector 902"/>
                  <p:cNvCxnSpPr/>
                  <p:nvPr/>
                </p:nvCxnSpPr>
                <p:spPr>
                  <a:xfrm rot="13800000">
                    <a:off x="6824031" y="676837"/>
                    <a:ext cx="270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4" name="Straight Connector 903"/>
                  <p:cNvCxnSpPr/>
                  <p:nvPr/>
                </p:nvCxnSpPr>
                <p:spPr>
                  <a:xfrm rot="13800000">
                    <a:off x="6805488" y="702062"/>
                    <a:ext cx="28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5" name="Straight Connector 904"/>
                  <p:cNvCxnSpPr/>
                  <p:nvPr/>
                </p:nvCxnSpPr>
                <p:spPr>
                  <a:xfrm rot="13800000">
                    <a:off x="6791793" y="733235"/>
                    <a:ext cx="306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6" name="Straight Connector 905"/>
                  <p:cNvCxnSpPr/>
                  <p:nvPr/>
                </p:nvCxnSpPr>
                <p:spPr>
                  <a:xfrm rot="13800000">
                    <a:off x="6900417" y="802076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7" name="Straight Connector 906"/>
                  <p:cNvCxnSpPr/>
                  <p:nvPr/>
                </p:nvCxnSpPr>
                <p:spPr>
                  <a:xfrm rot="13800000">
                    <a:off x="6920257" y="820670"/>
                    <a:ext cx="72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" name="Straight Connector 907"/>
                  <p:cNvCxnSpPr/>
                  <p:nvPr/>
                </p:nvCxnSpPr>
                <p:spPr>
                  <a:xfrm rot="3000000">
                    <a:off x="7840875" y="601551"/>
                    <a:ext cx="10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" name="Straight Connector 908"/>
                  <p:cNvCxnSpPr/>
                  <p:nvPr/>
                </p:nvCxnSpPr>
                <p:spPr>
                  <a:xfrm rot="3000000">
                    <a:off x="7802693" y="615485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" name="Straight Connector 909"/>
                  <p:cNvCxnSpPr/>
                  <p:nvPr/>
                </p:nvCxnSpPr>
                <p:spPr>
                  <a:xfrm rot="3000000">
                    <a:off x="7775859" y="626636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1" name="Straight Connector 910"/>
                  <p:cNvCxnSpPr/>
                  <p:nvPr/>
                </p:nvCxnSpPr>
                <p:spPr>
                  <a:xfrm rot="3000000">
                    <a:off x="7749840" y="637787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2" name="Straight Connector 911"/>
                  <p:cNvCxnSpPr/>
                  <p:nvPr/>
                </p:nvCxnSpPr>
                <p:spPr>
                  <a:xfrm rot="3000000">
                    <a:off x="7723006" y="645221"/>
                    <a:ext cx="144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3" name="Straight Connector 912"/>
                  <p:cNvCxnSpPr/>
                  <p:nvPr/>
                </p:nvCxnSpPr>
                <p:spPr>
                  <a:xfrm rot="3000000">
                    <a:off x="7714568" y="654549"/>
                    <a:ext cx="108000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/>
                  <p:cNvCxnSpPr/>
                  <p:nvPr/>
                </p:nvCxnSpPr>
                <p:spPr>
                  <a:xfrm rot="5400000">
                    <a:off x="5509068" y="673456"/>
                    <a:ext cx="75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/>
                  <p:cNvCxnSpPr/>
                  <p:nvPr/>
                </p:nvCxnSpPr>
                <p:spPr>
                  <a:xfrm rot="5400000">
                    <a:off x="8041924" y="673456"/>
                    <a:ext cx="756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/>
                  <p:cNvCxnSpPr/>
                  <p:nvPr/>
                </p:nvCxnSpPr>
                <p:spPr>
                  <a:xfrm rot="16200000">
                    <a:off x="7142252" y="513880"/>
                    <a:ext cx="234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2" name="Straight Connector 931"/>
                  <p:cNvCxnSpPr/>
                  <p:nvPr/>
                </p:nvCxnSpPr>
                <p:spPr>
                  <a:xfrm rot="13800000">
                    <a:off x="7221719" y="774497"/>
                    <a:ext cx="198001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7" name="Straight Connector 1166">
                  <a:extLst>
                    <a:ext uri="{FF2B5EF4-FFF2-40B4-BE49-F238E27FC236}">
                      <a16:creationId xmlns:a16="http://schemas.microsoft.com/office/drawing/2014/main" xmlns="" id="{69AF1E72-FD47-4AB7-9BFF-94266A479C10}"/>
                    </a:ext>
                  </a:extLst>
                </p:cNvPr>
                <p:cNvCxnSpPr/>
                <p:nvPr/>
              </p:nvCxnSpPr>
              <p:spPr>
                <a:xfrm flipH="1">
                  <a:off x="1886400" y="1203371"/>
                  <a:ext cx="71716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1" name="Straight Connector 1180">
                  <a:extLst>
                    <a:ext uri="{FF2B5EF4-FFF2-40B4-BE49-F238E27FC236}">
                      <a16:creationId xmlns:a16="http://schemas.microsoft.com/office/drawing/2014/main" xmlns="" id="{69AF1E72-FD47-4AB7-9BFF-94266A479C10}"/>
                    </a:ext>
                  </a:extLst>
                </p:cNvPr>
                <p:cNvCxnSpPr/>
                <p:nvPr/>
              </p:nvCxnSpPr>
              <p:spPr>
                <a:xfrm flipH="1">
                  <a:off x="844449" y="1203371"/>
                  <a:ext cx="71716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>
                  <a:extLst>
                    <a:ext uri="{FF2B5EF4-FFF2-40B4-BE49-F238E27FC236}">
                      <a16:creationId xmlns:a16="http://schemas.microsoft.com/office/drawing/2014/main" xmlns="" id="{69AF1E72-FD47-4AB7-9BFF-94266A479C10}"/>
                    </a:ext>
                  </a:extLst>
                </p:cNvPr>
                <p:cNvCxnSpPr/>
                <p:nvPr/>
              </p:nvCxnSpPr>
              <p:spPr>
                <a:xfrm flipH="1">
                  <a:off x="1886400" y="1501610"/>
                  <a:ext cx="71716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3" name="Straight Connector 1182">
                  <a:extLst>
                    <a:ext uri="{FF2B5EF4-FFF2-40B4-BE49-F238E27FC236}">
                      <a16:creationId xmlns:a16="http://schemas.microsoft.com/office/drawing/2014/main" xmlns="" id="{69AF1E72-FD47-4AB7-9BFF-94266A479C10}"/>
                    </a:ext>
                  </a:extLst>
                </p:cNvPr>
                <p:cNvCxnSpPr/>
                <p:nvPr/>
              </p:nvCxnSpPr>
              <p:spPr>
                <a:xfrm flipH="1">
                  <a:off x="844449" y="1501610"/>
                  <a:ext cx="71716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69" name="Straight Connector 1168">
              <a:extLst>
                <a:ext uri="{FF2B5EF4-FFF2-40B4-BE49-F238E27FC236}">
                  <a16:creationId xmlns:a16="http://schemas.microsoft.com/office/drawing/2014/main" xmlns="" id="{276DBB84-58AD-4DD0-89B4-6E54BAEF5A8C}"/>
                </a:ext>
              </a:extLst>
            </p:cNvPr>
            <p:cNvCxnSpPr/>
            <p:nvPr/>
          </p:nvCxnSpPr>
          <p:spPr>
            <a:xfrm rot="5400000">
              <a:off x="2465996" y="5541631"/>
              <a:ext cx="45817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>
              <a:extLst>
                <a:ext uri="{FF2B5EF4-FFF2-40B4-BE49-F238E27FC236}">
                  <a16:creationId xmlns:a16="http://schemas.microsoft.com/office/drawing/2014/main" xmlns="" id="{680A395B-1A3D-4500-9535-4465FE4985FF}"/>
                </a:ext>
              </a:extLst>
            </p:cNvPr>
            <p:cNvCxnSpPr/>
            <p:nvPr/>
          </p:nvCxnSpPr>
          <p:spPr>
            <a:xfrm rot="16200000">
              <a:off x="1929513" y="4700699"/>
              <a:ext cx="55642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Straight Connector 1171">
              <a:extLst>
                <a:ext uri="{FF2B5EF4-FFF2-40B4-BE49-F238E27FC236}">
                  <a16:creationId xmlns:a16="http://schemas.microsoft.com/office/drawing/2014/main" xmlns="" id="{60D0FCC9-039C-415C-B033-5293DD4EC938}"/>
                </a:ext>
              </a:extLst>
            </p:cNvPr>
            <p:cNvCxnSpPr/>
            <p:nvPr/>
          </p:nvCxnSpPr>
          <p:spPr>
            <a:xfrm rot="3600000" flipV="1">
              <a:off x="1133858" y="4957307"/>
              <a:ext cx="74742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Straight Connector 1172">
              <a:extLst>
                <a:ext uri="{FF2B5EF4-FFF2-40B4-BE49-F238E27FC236}">
                  <a16:creationId xmlns:a16="http://schemas.microsoft.com/office/drawing/2014/main" xmlns="" id="{D9D02188-C50F-40D9-9CA7-5BA2CF506943}"/>
                </a:ext>
              </a:extLst>
            </p:cNvPr>
            <p:cNvCxnSpPr/>
            <p:nvPr/>
          </p:nvCxnSpPr>
          <p:spPr>
            <a:xfrm rot="3600000" flipV="1">
              <a:off x="2195077" y="4957647"/>
              <a:ext cx="67948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9" name="Line 7">
              <a:extLst>
                <a:ext uri="{FF2B5EF4-FFF2-40B4-BE49-F238E27FC236}">
                  <a16:creationId xmlns:a16="http://schemas.microsoft.com/office/drawing/2014/main" xmlns="" id="{CB87FC15-A09B-4055-8664-6590B96F6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4350" y="2220601"/>
              <a:ext cx="0" cy="420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1" name="Line 9">
              <a:extLst>
                <a:ext uri="{FF2B5EF4-FFF2-40B4-BE49-F238E27FC236}">
                  <a16:creationId xmlns:a16="http://schemas.microsoft.com/office/drawing/2014/main" xmlns="" id="{66A5C671-1634-4C1A-A3F4-74C0BD93E4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3137" y="2488294"/>
              <a:ext cx="0" cy="152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2" name="Line 10">
              <a:extLst>
                <a:ext uri="{FF2B5EF4-FFF2-40B4-BE49-F238E27FC236}">
                  <a16:creationId xmlns:a16="http://schemas.microsoft.com/office/drawing/2014/main" xmlns="" id="{8843C848-7835-4C2B-A57F-A5F22D8CC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6313" y="2478141"/>
              <a:ext cx="9931" cy="10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3" name="Line 11">
              <a:extLst>
                <a:ext uri="{FF2B5EF4-FFF2-40B4-BE49-F238E27FC236}">
                  <a16:creationId xmlns:a16="http://schemas.microsoft.com/office/drawing/2014/main" xmlns="" id="{1CC1DF80-110B-45A7-BF24-FD5D602A4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26942" y="2488294"/>
              <a:ext cx="0" cy="152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4" name="Line 12">
              <a:extLst>
                <a:ext uri="{FF2B5EF4-FFF2-40B4-BE49-F238E27FC236}">
                  <a16:creationId xmlns:a16="http://schemas.microsoft.com/office/drawing/2014/main" xmlns="" id="{03A7C697-473A-4888-AB13-CACA83D03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7010" y="2478141"/>
              <a:ext cx="9931" cy="10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5" name="Line 13">
              <a:extLst>
                <a:ext uri="{FF2B5EF4-FFF2-40B4-BE49-F238E27FC236}">
                  <a16:creationId xmlns:a16="http://schemas.microsoft.com/office/drawing/2014/main" xmlns="" id="{165D527A-D02D-481D-9A22-8EB36CF7C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6942" y="2227225"/>
              <a:ext cx="0" cy="108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6" name="Line 14">
              <a:extLst>
                <a:ext uri="{FF2B5EF4-FFF2-40B4-BE49-F238E27FC236}">
                  <a16:creationId xmlns:a16="http://schemas.microsoft.com/office/drawing/2014/main" xmlns="" id="{FE6DC292-577A-46B3-A469-88C897BAD8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7010" y="2335658"/>
              <a:ext cx="9931" cy="10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7" name="Line 15">
              <a:extLst>
                <a:ext uri="{FF2B5EF4-FFF2-40B4-BE49-F238E27FC236}">
                  <a16:creationId xmlns:a16="http://schemas.microsoft.com/office/drawing/2014/main" xmlns="" id="{43CC4DE1-BDD7-4616-8E0A-6E3231218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3137" y="2227225"/>
              <a:ext cx="0" cy="108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8" name="Line 16">
              <a:extLst>
                <a:ext uri="{FF2B5EF4-FFF2-40B4-BE49-F238E27FC236}">
                  <a16:creationId xmlns:a16="http://schemas.microsoft.com/office/drawing/2014/main" xmlns="" id="{731F13DD-7CAE-4577-9A7B-183307C6F5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6313" y="2335658"/>
              <a:ext cx="9931" cy="10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9" name="Line 18">
              <a:extLst>
                <a:ext uri="{FF2B5EF4-FFF2-40B4-BE49-F238E27FC236}">
                  <a16:creationId xmlns:a16="http://schemas.microsoft.com/office/drawing/2014/main" xmlns="" id="{7928D56D-0A7E-4CC5-8D6F-228BE458E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6313" y="2640931"/>
              <a:ext cx="9931" cy="10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0" name="Line 19">
              <a:extLst>
                <a:ext uri="{FF2B5EF4-FFF2-40B4-BE49-F238E27FC236}">
                  <a16:creationId xmlns:a16="http://schemas.microsoft.com/office/drawing/2014/main" xmlns="" id="{9A41B35F-CB70-48C7-AF29-1E7940114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7010" y="2640931"/>
              <a:ext cx="9931" cy="10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3FC363A-2771-4D07-BD73-2F8CF8D8A3FB}"/>
                </a:ext>
              </a:extLst>
            </p:cNvPr>
            <p:cNvSpPr/>
            <p:nvPr/>
          </p:nvSpPr>
          <p:spPr>
            <a:xfrm>
              <a:off x="2623835" y="2353496"/>
              <a:ext cx="144016" cy="858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xmlns="" id="{AEE2CA61-1E97-4220-BB3E-8D13328EBDC1}"/>
                </a:ext>
              </a:extLst>
            </p:cNvPr>
            <p:cNvCxnSpPr>
              <a:cxnSpLocks/>
            </p:cNvCxnSpPr>
            <p:nvPr/>
          </p:nvCxnSpPr>
          <p:spPr>
            <a:xfrm>
              <a:off x="2701290" y="1974987"/>
              <a:ext cx="0" cy="699147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9" name="Line 9">
              <a:extLst>
                <a:ext uri="{FF2B5EF4-FFF2-40B4-BE49-F238E27FC236}">
                  <a16:creationId xmlns:a16="http://schemas.microsoft.com/office/drawing/2014/main" xmlns="" id="{57F3A0D2-0D42-45D3-BF1E-B53553208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3046" y="2489447"/>
              <a:ext cx="0" cy="152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3" name="Line 11">
              <a:extLst>
                <a:ext uri="{FF2B5EF4-FFF2-40B4-BE49-F238E27FC236}">
                  <a16:creationId xmlns:a16="http://schemas.microsoft.com/office/drawing/2014/main" xmlns="" id="{6CD611CF-AFAF-408A-A360-46A741257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3203" y="2489447"/>
              <a:ext cx="0" cy="152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5" name="Line 13">
              <a:extLst>
                <a:ext uri="{FF2B5EF4-FFF2-40B4-BE49-F238E27FC236}">
                  <a16:creationId xmlns:a16="http://schemas.microsoft.com/office/drawing/2014/main" xmlns="" id="{94178474-8FC1-4DD7-BE61-8FED3FC41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732" y="2227227"/>
              <a:ext cx="0" cy="109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7" name="Line 15">
              <a:extLst>
                <a:ext uri="{FF2B5EF4-FFF2-40B4-BE49-F238E27FC236}">
                  <a16:creationId xmlns:a16="http://schemas.microsoft.com/office/drawing/2014/main" xmlns="" id="{C2E7F9E3-4FDF-4C64-8D43-F19FBDBF7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5636" y="2227227"/>
              <a:ext cx="0" cy="109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9" name="Line 18">
              <a:extLst>
                <a:ext uri="{FF2B5EF4-FFF2-40B4-BE49-F238E27FC236}">
                  <a16:creationId xmlns:a16="http://schemas.microsoft.com/office/drawing/2014/main" xmlns="" id="{9774976C-2363-4638-9F30-A55B5EF1A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222" y="2642084"/>
              <a:ext cx="9931" cy="10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90" name="Line 19">
              <a:extLst>
                <a:ext uri="{FF2B5EF4-FFF2-40B4-BE49-F238E27FC236}">
                  <a16:creationId xmlns:a16="http://schemas.microsoft.com/office/drawing/2014/main" xmlns="" id="{5B84D02C-8753-403B-8847-DBF9BDB1B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6919" y="2642084"/>
              <a:ext cx="9931" cy="10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xmlns="" id="{24726EB4-0490-4C84-A00B-FC7F89F9DB04}"/>
                </a:ext>
              </a:extLst>
            </p:cNvPr>
            <p:cNvSpPr/>
            <p:nvPr/>
          </p:nvSpPr>
          <p:spPr>
            <a:xfrm>
              <a:off x="663744" y="2354649"/>
              <a:ext cx="144016" cy="858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xmlns="" id="{5B091324-6AC7-412F-BD30-11DF04B09467}"/>
                </a:ext>
              </a:extLst>
            </p:cNvPr>
            <p:cNvCxnSpPr>
              <a:cxnSpLocks/>
            </p:cNvCxnSpPr>
            <p:nvPr/>
          </p:nvCxnSpPr>
          <p:spPr>
            <a:xfrm>
              <a:off x="734994" y="1976140"/>
              <a:ext cx="0" cy="699147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xmlns="" id="{594D0DD9-DF49-4B5E-AD9B-FCEDB2089935}"/>
                </a:ext>
              </a:extLst>
            </p:cNvPr>
            <p:cNvCxnSpPr>
              <a:cxnSpLocks/>
            </p:cNvCxnSpPr>
            <p:nvPr/>
          </p:nvCxnSpPr>
          <p:spPr>
            <a:xfrm>
              <a:off x="2202355" y="1683794"/>
              <a:ext cx="0" cy="969865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" name="Line 36">
              <a:extLst>
                <a:ext uri="{FF2B5EF4-FFF2-40B4-BE49-F238E27FC236}">
                  <a16:creationId xmlns:a16="http://schemas.microsoft.com/office/drawing/2014/main" xmlns="" id="{15F8A16E-DDAC-4258-95A7-87194A8E1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2729" y="1846237"/>
              <a:ext cx="12378" cy="11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9" name="Line 38">
              <a:extLst>
                <a:ext uri="{FF2B5EF4-FFF2-40B4-BE49-F238E27FC236}">
                  <a16:creationId xmlns:a16="http://schemas.microsoft.com/office/drawing/2014/main" xmlns="" id="{06DA8417-DD44-47E6-AA31-C8324750B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82177" y="1846237"/>
              <a:ext cx="12378" cy="117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xmlns="" id="{BF28F12C-A35C-478B-AD4C-F7F773879215}"/>
                </a:ext>
              </a:extLst>
            </p:cNvPr>
            <p:cNvSpPr/>
            <p:nvPr/>
          </p:nvSpPr>
          <p:spPr>
            <a:xfrm>
              <a:off x="1182289" y="1891432"/>
              <a:ext cx="101982" cy="1440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164" name="Straight Connector 1163">
              <a:extLst>
                <a:ext uri="{FF2B5EF4-FFF2-40B4-BE49-F238E27FC236}">
                  <a16:creationId xmlns:a16="http://schemas.microsoft.com/office/drawing/2014/main" xmlns="" id="{15439323-FCAC-4EFF-87D8-EF47603E7C49}"/>
                </a:ext>
              </a:extLst>
            </p:cNvPr>
            <p:cNvCxnSpPr>
              <a:cxnSpLocks/>
            </p:cNvCxnSpPr>
            <p:nvPr/>
          </p:nvCxnSpPr>
          <p:spPr>
            <a:xfrm>
              <a:off x="1233010" y="1580696"/>
              <a:ext cx="0" cy="968351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6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34726" y="2262169"/>
              <a:ext cx="0" cy="15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7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34726" y="2414956"/>
              <a:ext cx="0" cy="15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6" name="Line 7">
              <a:extLst>
                <a:ext uri="{FF2B5EF4-FFF2-40B4-BE49-F238E27FC236}">
                  <a16:creationId xmlns:a16="http://schemas.microsoft.com/office/drawing/2014/main" xmlns="" id="{CB87FC15-A09B-4055-8664-6590B96F6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77488" y="2220601"/>
              <a:ext cx="0" cy="420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7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99698" y="2262169"/>
              <a:ext cx="0" cy="15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8" name="Line 10">
              <a:extLst>
                <a:ext uri="{FF2B5EF4-FFF2-40B4-BE49-F238E27FC236}">
                  <a16:creationId xmlns:a16="http://schemas.microsoft.com/office/drawing/2014/main" xmlns="" id="{C33B38DD-CE10-4D96-A3C3-8D64D9573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99698" y="2414956"/>
              <a:ext cx="0" cy="152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7" name="Arc 1116"/>
            <p:cNvSpPr>
              <a:spLocks noChangeAspect="1"/>
            </p:cNvSpPr>
            <p:nvPr/>
          </p:nvSpPr>
          <p:spPr>
            <a:xfrm rot="16200000" flipH="1">
              <a:off x="2323102" y="4203467"/>
              <a:ext cx="253989" cy="254543"/>
            </a:xfrm>
            <a:prstGeom prst="arc">
              <a:avLst>
                <a:gd name="adj1" fmla="val 84053"/>
                <a:gd name="adj2" fmla="val 288810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 flipV="1">
              <a:off x="1849332" y="3453871"/>
              <a:ext cx="49686" cy="1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3776220" y="3934668"/>
              <a:ext cx="36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15"/>
            <p:cNvGrpSpPr/>
            <p:nvPr/>
          </p:nvGrpSpPr>
          <p:grpSpPr>
            <a:xfrm>
              <a:off x="1126963" y="1553191"/>
              <a:ext cx="203043" cy="857782"/>
              <a:chOff x="1126963" y="1553062"/>
              <a:chExt cx="203043" cy="857782"/>
            </a:xfrm>
          </p:grpSpPr>
          <p:sp>
            <p:nvSpPr>
              <p:cNvPr id="1101" name="Line 10">
                <a:extLst>
                  <a:ext uri="{FF2B5EF4-FFF2-40B4-BE49-F238E27FC236}">
                    <a16:creationId xmlns:a16="http://schemas.microsoft.com/office/drawing/2014/main" xmlns="" id="{C33B38DD-CE10-4D96-A3C3-8D64D9573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230803" y="2114901"/>
                <a:ext cx="0" cy="121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20" name="Group 108"/>
              <p:cNvGrpSpPr/>
              <p:nvPr/>
            </p:nvGrpSpPr>
            <p:grpSpPr>
              <a:xfrm>
                <a:off x="1126963" y="1553062"/>
                <a:ext cx="203043" cy="857782"/>
                <a:chOff x="1126963" y="1553062"/>
                <a:chExt cx="203043" cy="857782"/>
              </a:xfrm>
            </p:grpSpPr>
            <p:sp>
              <p:nvSpPr>
                <p:cNvPr id="1016" name="Line 25">
                  <a:extLst>
                    <a:ext uri="{FF2B5EF4-FFF2-40B4-BE49-F238E27FC236}">
                      <a16:creationId xmlns:a16="http://schemas.microsoft.com/office/drawing/2014/main" xmlns="" id="{BBAD35A5-FFAC-4B56-95C8-84561E97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85107" y="1571344"/>
                  <a:ext cx="0" cy="11537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018" name="Line 27">
                  <a:extLst>
                    <a:ext uri="{FF2B5EF4-FFF2-40B4-BE49-F238E27FC236}">
                      <a16:creationId xmlns:a16="http://schemas.microsoft.com/office/drawing/2014/main" xmlns="" id="{99883352-3DD3-492E-97B1-DE821ED81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2729" y="1571343"/>
                  <a:ext cx="12182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028" name="Line 37">
                  <a:extLst>
                    <a:ext uri="{FF2B5EF4-FFF2-40B4-BE49-F238E27FC236}">
                      <a16:creationId xmlns:a16="http://schemas.microsoft.com/office/drawing/2014/main" xmlns="" id="{9B2657A8-D6D3-47C7-BBA6-33E2F2D6F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2177" y="1571343"/>
                  <a:ext cx="0" cy="10779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030" name="Freeform 39">
                  <a:extLst>
                    <a:ext uri="{FF2B5EF4-FFF2-40B4-BE49-F238E27FC236}">
                      <a16:creationId xmlns:a16="http://schemas.microsoft.com/office/drawing/2014/main" xmlns="" id="{7279EC38-4F62-4C75-BC86-6E1E365C6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72729" y="1553062"/>
                  <a:ext cx="121826" cy="18281"/>
                </a:xfrm>
                <a:custGeom>
                  <a:avLst/>
                  <a:gdLst>
                    <a:gd name="T0" fmla="*/ 187 w 187"/>
                    <a:gd name="T1" fmla="*/ 28 h 28"/>
                    <a:gd name="T2" fmla="*/ 182 w 187"/>
                    <a:gd name="T3" fmla="*/ 25 h 28"/>
                    <a:gd name="T4" fmla="*/ 177 w 187"/>
                    <a:gd name="T5" fmla="*/ 22 h 28"/>
                    <a:gd name="T6" fmla="*/ 173 w 187"/>
                    <a:gd name="T7" fmla="*/ 20 h 28"/>
                    <a:gd name="T8" fmla="*/ 168 w 187"/>
                    <a:gd name="T9" fmla="*/ 17 h 28"/>
                    <a:gd name="T10" fmla="*/ 163 w 187"/>
                    <a:gd name="T11" fmla="*/ 15 h 28"/>
                    <a:gd name="T12" fmla="*/ 158 w 187"/>
                    <a:gd name="T13" fmla="*/ 13 h 28"/>
                    <a:gd name="T14" fmla="*/ 153 w 187"/>
                    <a:gd name="T15" fmla="*/ 11 h 28"/>
                    <a:gd name="T16" fmla="*/ 148 w 187"/>
                    <a:gd name="T17" fmla="*/ 9 h 28"/>
                    <a:gd name="T18" fmla="*/ 142 w 187"/>
                    <a:gd name="T19" fmla="*/ 7 h 28"/>
                    <a:gd name="T20" fmla="*/ 137 w 187"/>
                    <a:gd name="T21" fmla="*/ 6 h 28"/>
                    <a:gd name="T22" fmla="*/ 132 w 187"/>
                    <a:gd name="T23" fmla="*/ 4 h 28"/>
                    <a:gd name="T24" fmla="*/ 127 w 187"/>
                    <a:gd name="T25" fmla="*/ 3 h 28"/>
                    <a:gd name="T26" fmla="*/ 121 w 187"/>
                    <a:gd name="T27" fmla="*/ 2 h 28"/>
                    <a:gd name="T28" fmla="*/ 115 w 187"/>
                    <a:gd name="T29" fmla="*/ 1 h 28"/>
                    <a:gd name="T30" fmla="*/ 110 w 187"/>
                    <a:gd name="T31" fmla="*/ 1 h 28"/>
                    <a:gd name="T32" fmla="*/ 105 w 187"/>
                    <a:gd name="T33" fmla="*/ 0 h 28"/>
                    <a:gd name="T34" fmla="*/ 99 w 187"/>
                    <a:gd name="T35" fmla="*/ 0 h 28"/>
                    <a:gd name="T36" fmla="*/ 94 w 187"/>
                    <a:gd name="T37" fmla="*/ 0 h 28"/>
                    <a:gd name="T38" fmla="*/ 88 w 187"/>
                    <a:gd name="T39" fmla="*/ 0 h 28"/>
                    <a:gd name="T40" fmla="*/ 83 w 187"/>
                    <a:gd name="T41" fmla="*/ 0 h 28"/>
                    <a:gd name="T42" fmla="*/ 77 w 187"/>
                    <a:gd name="T43" fmla="*/ 1 h 28"/>
                    <a:gd name="T44" fmla="*/ 72 w 187"/>
                    <a:gd name="T45" fmla="*/ 1 h 28"/>
                    <a:gd name="T46" fmla="*/ 66 w 187"/>
                    <a:gd name="T47" fmla="*/ 2 h 28"/>
                    <a:gd name="T48" fmla="*/ 61 w 187"/>
                    <a:gd name="T49" fmla="*/ 3 h 28"/>
                    <a:gd name="T50" fmla="*/ 56 w 187"/>
                    <a:gd name="T51" fmla="*/ 4 h 28"/>
                    <a:gd name="T52" fmla="*/ 50 w 187"/>
                    <a:gd name="T53" fmla="*/ 6 h 28"/>
                    <a:gd name="T54" fmla="*/ 45 w 187"/>
                    <a:gd name="T55" fmla="*/ 7 h 28"/>
                    <a:gd name="T56" fmla="*/ 40 w 187"/>
                    <a:gd name="T57" fmla="*/ 9 h 28"/>
                    <a:gd name="T58" fmla="*/ 35 w 187"/>
                    <a:gd name="T59" fmla="*/ 11 h 28"/>
                    <a:gd name="T60" fmla="*/ 29 w 187"/>
                    <a:gd name="T61" fmla="*/ 13 h 28"/>
                    <a:gd name="T62" fmla="*/ 24 w 187"/>
                    <a:gd name="T63" fmla="*/ 15 h 28"/>
                    <a:gd name="T64" fmla="*/ 20 w 187"/>
                    <a:gd name="T65" fmla="*/ 17 h 28"/>
                    <a:gd name="T66" fmla="*/ 15 w 187"/>
                    <a:gd name="T67" fmla="*/ 20 h 28"/>
                    <a:gd name="T68" fmla="*/ 10 w 187"/>
                    <a:gd name="T69" fmla="*/ 22 h 28"/>
                    <a:gd name="T70" fmla="*/ 5 w 187"/>
                    <a:gd name="T71" fmla="*/ 25 h 28"/>
                    <a:gd name="T72" fmla="*/ 0 w 187"/>
                    <a:gd name="T7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28">
                      <a:moveTo>
                        <a:pt x="187" y="28"/>
                      </a:moveTo>
                      <a:lnTo>
                        <a:pt x="182" y="25"/>
                      </a:lnTo>
                      <a:lnTo>
                        <a:pt x="177" y="22"/>
                      </a:lnTo>
                      <a:lnTo>
                        <a:pt x="173" y="20"/>
                      </a:lnTo>
                      <a:lnTo>
                        <a:pt x="168" y="17"/>
                      </a:lnTo>
                      <a:lnTo>
                        <a:pt x="163" y="15"/>
                      </a:lnTo>
                      <a:lnTo>
                        <a:pt x="158" y="13"/>
                      </a:lnTo>
                      <a:lnTo>
                        <a:pt x="153" y="11"/>
                      </a:lnTo>
                      <a:lnTo>
                        <a:pt x="148" y="9"/>
                      </a:lnTo>
                      <a:lnTo>
                        <a:pt x="142" y="7"/>
                      </a:lnTo>
                      <a:lnTo>
                        <a:pt x="137" y="6"/>
                      </a:lnTo>
                      <a:lnTo>
                        <a:pt x="132" y="4"/>
                      </a:lnTo>
                      <a:lnTo>
                        <a:pt x="127" y="3"/>
                      </a:lnTo>
                      <a:lnTo>
                        <a:pt x="121" y="2"/>
                      </a:lnTo>
                      <a:lnTo>
                        <a:pt x="115" y="1"/>
                      </a:lnTo>
                      <a:lnTo>
                        <a:pt x="110" y="1"/>
                      </a:lnTo>
                      <a:lnTo>
                        <a:pt x="105" y="0"/>
                      </a:lnTo>
                      <a:lnTo>
                        <a:pt x="99" y="0"/>
                      </a:lnTo>
                      <a:lnTo>
                        <a:pt x="94" y="0"/>
                      </a:lnTo>
                      <a:lnTo>
                        <a:pt x="88" y="0"/>
                      </a:lnTo>
                      <a:lnTo>
                        <a:pt x="83" y="0"/>
                      </a:lnTo>
                      <a:lnTo>
                        <a:pt x="77" y="1"/>
                      </a:lnTo>
                      <a:lnTo>
                        <a:pt x="72" y="1"/>
                      </a:lnTo>
                      <a:lnTo>
                        <a:pt x="66" y="2"/>
                      </a:lnTo>
                      <a:lnTo>
                        <a:pt x="61" y="3"/>
                      </a:lnTo>
                      <a:lnTo>
                        <a:pt x="56" y="4"/>
                      </a:lnTo>
                      <a:lnTo>
                        <a:pt x="50" y="6"/>
                      </a:lnTo>
                      <a:lnTo>
                        <a:pt x="45" y="7"/>
                      </a:lnTo>
                      <a:lnTo>
                        <a:pt x="40" y="9"/>
                      </a:lnTo>
                      <a:lnTo>
                        <a:pt x="35" y="11"/>
                      </a:lnTo>
                      <a:lnTo>
                        <a:pt x="29" y="13"/>
                      </a:lnTo>
                      <a:lnTo>
                        <a:pt x="24" y="15"/>
                      </a:lnTo>
                      <a:lnTo>
                        <a:pt x="20" y="17"/>
                      </a:lnTo>
                      <a:lnTo>
                        <a:pt x="15" y="20"/>
                      </a:lnTo>
                      <a:lnTo>
                        <a:pt x="10" y="22"/>
                      </a:lnTo>
                      <a:lnTo>
                        <a:pt x="5" y="25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grpSp>
              <p:nvGrpSpPr>
                <p:cNvPr id="21" name="Group 96"/>
                <p:cNvGrpSpPr/>
                <p:nvPr/>
              </p:nvGrpSpPr>
              <p:grpSpPr>
                <a:xfrm>
                  <a:off x="1126963" y="1571344"/>
                  <a:ext cx="203043" cy="839500"/>
                  <a:chOff x="1126963" y="1571344"/>
                  <a:chExt cx="203043" cy="839500"/>
                </a:xfrm>
              </p:grpSpPr>
              <p:cxnSp>
                <p:nvCxnSpPr>
                  <p:cNvPr id="500" name="Straight Connector 499"/>
                  <p:cNvCxnSpPr/>
                  <p:nvPr/>
                </p:nvCxnSpPr>
                <p:spPr>
                  <a:xfrm rot="16200000">
                    <a:off x="1072857" y="2266038"/>
                    <a:ext cx="18972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/>
                  <p:cNvCxnSpPr/>
                  <p:nvPr/>
                </p:nvCxnSpPr>
                <p:spPr>
                  <a:xfrm rot="16200000">
                    <a:off x="1203359" y="2263838"/>
                    <a:ext cx="18972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 rot="1980000">
                    <a:off x="1178018" y="2409539"/>
                    <a:ext cx="63103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 rot="19620000" flipV="1">
                    <a:off x="1224644" y="2409540"/>
                    <a:ext cx="63103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Group 536"/>
                  <p:cNvGrpSpPr/>
                  <p:nvPr/>
                </p:nvGrpSpPr>
                <p:grpSpPr>
                  <a:xfrm>
                    <a:off x="1167476" y="2170280"/>
                    <a:ext cx="130502" cy="240564"/>
                    <a:chOff x="1142590" y="3378671"/>
                    <a:chExt cx="186126" cy="342352"/>
                  </a:xfrm>
                </p:grpSpPr>
                <p:cxnSp>
                  <p:nvCxnSpPr>
                    <p:cNvPr id="538" name="Straight Connector 537"/>
                    <p:cNvCxnSpPr/>
                    <p:nvPr/>
                  </p:nvCxnSpPr>
                  <p:spPr>
                    <a:xfrm rot="16200000">
                      <a:off x="1007590" y="3516803"/>
                      <a:ext cx="270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Straight Connector 538"/>
                    <p:cNvCxnSpPr/>
                    <p:nvPr/>
                  </p:nvCxnSpPr>
                  <p:spPr>
                    <a:xfrm rot="16200000">
                      <a:off x="1193716" y="3513671"/>
                      <a:ext cx="270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3" name="Straight Connector 542"/>
                    <p:cNvCxnSpPr/>
                    <p:nvPr/>
                  </p:nvCxnSpPr>
                  <p:spPr>
                    <a:xfrm rot="1980000">
                      <a:off x="1157279" y="3721021"/>
                      <a:ext cx="90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4" name="Straight Connector 543"/>
                    <p:cNvCxnSpPr/>
                    <p:nvPr/>
                  </p:nvCxnSpPr>
                  <p:spPr>
                    <a:xfrm rot="19620000" flipV="1">
                      <a:off x="1223778" y="3721023"/>
                      <a:ext cx="90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20" name="Line 29">
                    <a:extLst>
                      <a:ext uri="{FF2B5EF4-FFF2-40B4-BE49-F238E27FC236}">
                        <a16:creationId xmlns:a16="http://schemas.microsoft.com/office/drawing/2014/main" xmlns="" id="{08707422-24F4-4725-9E6F-EBA0A630B7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72729" y="2381614"/>
                    <a:ext cx="12378" cy="117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021" name="Line 30">
                    <a:extLst>
                      <a:ext uri="{FF2B5EF4-FFF2-40B4-BE49-F238E27FC236}">
                        <a16:creationId xmlns:a16="http://schemas.microsoft.com/office/drawing/2014/main" xmlns="" id="{9A30D949-E4AA-4D63-B69D-429E01E4ED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2177" y="2381614"/>
                    <a:ext cx="12378" cy="117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grpSp>
                <p:nvGrpSpPr>
                  <p:cNvPr id="23" name="Group 92"/>
                  <p:cNvGrpSpPr/>
                  <p:nvPr/>
                </p:nvGrpSpPr>
                <p:grpSpPr>
                  <a:xfrm>
                    <a:off x="1126963" y="1571344"/>
                    <a:ext cx="203043" cy="810269"/>
                    <a:chOff x="1126963" y="1571344"/>
                    <a:chExt cx="203043" cy="810269"/>
                  </a:xfrm>
                </p:grpSpPr>
                <p:grpSp>
                  <p:nvGrpSpPr>
                    <p:cNvPr id="24" name="Group 107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126963" y="1679252"/>
                      <a:ext cx="203043" cy="117066"/>
                      <a:chOff x="4914861" y="3628588"/>
                      <a:chExt cx="1157337" cy="665811"/>
                    </a:xfrm>
                  </p:grpSpPr>
                  <p:sp>
                    <p:nvSpPr>
                      <p:cNvPr id="1073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14861" y="4294399"/>
                        <a:ext cx="115733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74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2198" y="3714752"/>
                        <a:ext cx="0" cy="5796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7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914861" y="3714752"/>
                        <a:ext cx="0" cy="5796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76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04685" y="3628588"/>
                        <a:ext cx="577690" cy="86164"/>
                      </a:xfrm>
                      <a:custGeom>
                        <a:avLst/>
                        <a:gdLst>
                          <a:gd name="T0" fmla="*/ 295 w 295"/>
                          <a:gd name="T1" fmla="*/ 44 h 44"/>
                          <a:gd name="T2" fmla="*/ 288 w 295"/>
                          <a:gd name="T3" fmla="*/ 40 h 44"/>
                          <a:gd name="T4" fmla="*/ 281 w 295"/>
                          <a:gd name="T5" fmla="*/ 35 h 44"/>
                          <a:gd name="T6" fmla="*/ 273 w 295"/>
                          <a:gd name="T7" fmla="*/ 31 h 44"/>
                          <a:gd name="T8" fmla="*/ 265 w 295"/>
                          <a:gd name="T9" fmla="*/ 27 h 44"/>
                          <a:gd name="T10" fmla="*/ 258 w 295"/>
                          <a:gd name="T11" fmla="*/ 23 h 44"/>
                          <a:gd name="T12" fmla="*/ 250 w 295"/>
                          <a:gd name="T13" fmla="*/ 20 h 44"/>
                          <a:gd name="T14" fmla="*/ 241 w 295"/>
                          <a:gd name="T15" fmla="*/ 17 h 44"/>
                          <a:gd name="T16" fmla="*/ 233 w 295"/>
                          <a:gd name="T17" fmla="*/ 14 h 44"/>
                          <a:gd name="T18" fmla="*/ 225 w 295"/>
                          <a:gd name="T19" fmla="*/ 11 h 44"/>
                          <a:gd name="T20" fmla="*/ 216 w 295"/>
                          <a:gd name="T21" fmla="*/ 9 h 44"/>
                          <a:gd name="T22" fmla="*/ 208 w 295"/>
                          <a:gd name="T23" fmla="*/ 7 h 44"/>
                          <a:gd name="T24" fmla="*/ 199 w 295"/>
                          <a:gd name="T25" fmla="*/ 5 h 44"/>
                          <a:gd name="T26" fmla="*/ 191 w 295"/>
                          <a:gd name="T27" fmla="*/ 3 h 44"/>
                          <a:gd name="T28" fmla="*/ 182 w 295"/>
                          <a:gd name="T29" fmla="*/ 2 h 44"/>
                          <a:gd name="T30" fmla="*/ 174 w 295"/>
                          <a:gd name="T31" fmla="*/ 1 h 44"/>
                          <a:gd name="T32" fmla="*/ 165 w 295"/>
                          <a:gd name="T33" fmla="*/ 0 h 44"/>
                          <a:gd name="T34" fmla="*/ 156 w 295"/>
                          <a:gd name="T35" fmla="*/ 0 h 44"/>
                          <a:gd name="T36" fmla="*/ 147 w 295"/>
                          <a:gd name="T37" fmla="*/ 0 h 44"/>
                          <a:gd name="T38" fmla="*/ 139 w 295"/>
                          <a:gd name="T39" fmla="*/ 0 h 44"/>
                          <a:gd name="T40" fmla="*/ 130 w 295"/>
                          <a:gd name="T41" fmla="*/ 0 h 44"/>
                          <a:gd name="T42" fmla="*/ 121 w 295"/>
                          <a:gd name="T43" fmla="*/ 1 h 44"/>
                          <a:gd name="T44" fmla="*/ 113 w 295"/>
                          <a:gd name="T45" fmla="*/ 2 h 44"/>
                          <a:gd name="T46" fmla="*/ 104 w 295"/>
                          <a:gd name="T47" fmla="*/ 3 h 44"/>
                          <a:gd name="T48" fmla="*/ 96 w 295"/>
                          <a:gd name="T49" fmla="*/ 5 h 44"/>
                          <a:gd name="T50" fmla="*/ 87 w 295"/>
                          <a:gd name="T51" fmla="*/ 7 h 44"/>
                          <a:gd name="T52" fmla="*/ 79 w 295"/>
                          <a:gd name="T53" fmla="*/ 9 h 44"/>
                          <a:gd name="T54" fmla="*/ 70 w 295"/>
                          <a:gd name="T55" fmla="*/ 11 h 44"/>
                          <a:gd name="T56" fmla="*/ 62 w 295"/>
                          <a:gd name="T57" fmla="*/ 14 h 44"/>
                          <a:gd name="T58" fmla="*/ 54 w 295"/>
                          <a:gd name="T59" fmla="*/ 17 h 44"/>
                          <a:gd name="T60" fmla="*/ 46 w 295"/>
                          <a:gd name="T61" fmla="*/ 20 h 44"/>
                          <a:gd name="T62" fmla="*/ 38 w 295"/>
                          <a:gd name="T63" fmla="*/ 23 h 44"/>
                          <a:gd name="T64" fmla="*/ 30 w 295"/>
                          <a:gd name="T65" fmla="*/ 27 h 44"/>
                          <a:gd name="T66" fmla="*/ 22 w 295"/>
                          <a:gd name="T67" fmla="*/ 31 h 44"/>
                          <a:gd name="T68" fmla="*/ 14 w 295"/>
                          <a:gd name="T69" fmla="*/ 35 h 44"/>
                          <a:gd name="T70" fmla="*/ 7 w 295"/>
                          <a:gd name="T71" fmla="*/ 40 h 44"/>
                          <a:gd name="T72" fmla="*/ 0 w 295"/>
                          <a:gd name="T73" fmla="*/ 44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295" h="44">
                            <a:moveTo>
                              <a:pt x="295" y="44"/>
                            </a:moveTo>
                            <a:lnTo>
                              <a:pt x="288" y="40"/>
                            </a:lnTo>
                            <a:lnTo>
                              <a:pt x="281" y="35"/>
                            </a:lnTo>
                            <a:lnTo>
                              <a:pt x="273" y="31"/>
                            </a:lnTo>
                            <a:lnTo>
                              <a:pt x="265" y="27"/>
                            </a:lnTo>
                            <a:lnTo>
                              <a:pt x="258" y="23"/>
                            </a:lnTo>
                            <a:lnTo>
                              <a:pt x="250" y="20"/>
                            </a:lnTo>
                            <a:lnTo>
                              <a:pt x="241" y="17"/>
                            </a:lnTo>
                            <a:lnTo>
                              <a:pt x="233" y="14"/>
                            </a:lnTo>
                            <a:lnTo>
                              <a:pt x="225" y="11"/>
                            </a:lnTo>
                            <a:lnTo>
                              <a:pt x="216" y="9"/>
                            </a:lnTo>
                            <a:lnTo>
                              <a:pt x="208" y="7"/>
                            </a:lnTo>
                            <a:lnTo>
                              <a:pt x="199" y="5"/>
                            </a:lnTo>
                            <a:lnTo>
                              <a:pt x="191" y="3"/>
                            </a:lnTo>
                            <a:lnTo>
                              <a:pt x="182" y="2"/>
                            </a:lnTo>
                            <a:lnTo>
                              <a:pt x="174" y="1"/>
                            </a:lnTo>
                            <a:lnTo>
                              <a:pt x="165" y="0"/>
                            </a:lnTo>
                            <a:lnTo>
                              <a:pt x="156" y="0"/>
                            </a:lnTo>
                            <a:lnTo>
                              <a:pt x="147" y="0"/>
                            </a:lnTo>
                            <a:lnTo>
                              <a:pt x="139" y="0"/>
                            </a:lnTo>
                            <a:lnTo>
                              <a:pt x="130" y="0"/>
                            </a:lnTo>
                            <a:lnTo>
                              <a:pt x="121" y="1"/>
                            </a:lnTo>
                            <a:lnTo>
                              <a:pt x="113" y="2"/>
                            </a:lnTo>
                            <a:lnTo>
                              <a:pt x="104" y="3"/>
                            </a:lnTo>
                            <a:lnTo>
                              <a:pt x="96" y="5"/>
                            </a:lnTo>
                            <a:lnTo>
                              <a:pt x="87" y="7"/>
                            </a:lnTo>
                            <a:lnTo>
                              <a:pt x="79" y="9"/>
                            </a:lnTo>
                            <a:lnTo>
                              <a:pt x="70" y="11"/>
                            </a:lnTo>
                            <a:lnTo>
                              <a:pt x="62" y="14"/>
                            </a:lnTo>
                            <a:lnTo>
                              <a:pt x="54" y="17"/>
                            </a:lnTo>
                            <a:lnTo>
                              <a:pt x="46" y="20"/>
                            </a:lnTo>
                            <a:lnTo>
                              <a:pt x="38" y="23"/>
                            </a:lnTo>
                            <a:lnTo>
                              <a:pt x="30" y="27"/>
                            </a:lnTo>
                            <a:lnTo>
                              <a:pt x="22" y="31"/>
                            </a:lnTo>
                            <a:lnTo>
                              <a:pt x="14" y="35"/>
                            </a:lnTo>
                            <a:lnTo>
                              <a:pt x="7" y="40"/>
                            </a:lnTo>
                            <a:lnTo>
                              <a:pt x="0" y="44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77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2374" y="3628588"/>
                        <a:ext cx="289824" cy="86164"/>
                      </a:xfrm>
                      <a:custGeom>
                        <a:avLst/>
                        <a:gdLst>
                          <a:gd name="T0" fmla="*/ 148 w 148"/>
                          <a:gd name="T1" fmla="*/ 44 h 44"/>
                          <a:gd name="T2" fmla="*/ 146 w 148"/>
                          <a:gd name="T3" fmla="*/ 40 h 44"/>
                          <a:gd name="T4" fmla="*/ 143 w 148"/>
                          <a:gd name="T5" fmla="*/ 36 h 44"/>
                          <a:gd name="T6" fmla="*/ 141 w 148"/>
                          <a:gd name="T7" fmla="*/ 32 h 44"/>
                          <a:gd name="T8" fmla="*/ 137 w 148"/>
                          <a:gd name="T9" fmla="*/ 28 h 44"/>
                          <a:gd name="T10" fmla="*/ 134 w 148"/>
                          <a:gd name="T11" fmla="*/ 25 h 44"/>
                          <a:gd name="T12" fmla="*/ 131 w 148"/>
                          <a:gd name="T13" fmla="*/ 21 h 44"/>
                          <a:gd name="T14" fmla="*/ 127 w 148"/>
                          <a:gd name="T15" fmla="*/ 18 h 44"/>
                          <a:gd name="T16" fmla="*/ 123 w 148"/>
                          <a:gd name="T17" fmla="*/ 15 h 44"/>
                          <a:gd name="T18" fmla="*/ 119 w 148"/>
                          <a:gd name="T19" fmla="*/ 12 h 44"/>
                          <a:gd name="T20" fmla="*/ 115 w 148"/>
                          <a:gd name="T21" fmla="*/ 10 h 44"/>
                          <a:gd name="T22" fmla="*/ 110 w 148"/>
                          <a:gd name="T23" fmla="*/ 8 h 44"/>
                          <a:gd name="T24" fmla="*/ 106 w 148"/>
                          <a:gd name="T25" fmla="*/ 6 h 44"/>
                          <a:gd name="T26" fmla="*/ 101 w 148"/>
                          <a:gd name="T27" fmla="*/ 4 h 44"/>
                          <a:gd name="T28" fmla="*/ 96 w 148"/>
                          <a:gd name="T29" fmla="*/ 2 h 44"/>
                          <a:gd name="T30" fmla="*/ 92 w 148"/>
                          <a:gd name="T31" fmla="*/ 1 h 44"/>
                          <a:gd name="T32" fmla="*/ 87 w 148"/>
                          <a:gd name="T33" fmla="*/ 1 h 44"/>
                          <a:gd name="T34" fmla="*/ 82 w 148"/>
                          <a:gd name="T35" fmla="*/ 0 h 44"/>
                          <a:gd name="T36" fmla="*/ 77 w 148"/>
                          <a:gd name="T37" fmla="*/ 0 h 44"/>
                          <a:gd name="T38" fmla="*/ 72 w 148"/>
                          <a:gd name="T39" fmla="*/ 0 h 44"/>
                          <a:gd name="T40" fmla="*/ 67 w 148"/>
                          <a:gd name="T41" fmla="*/ 0 h 44"/>
                          <a:gd name="T42" fmla="*/ 62 w 148"/>
                          <a:gd name="T43" fmla="*/ 1 h 44"/>
                          <a:gd name="T44" fmla="*/ 57 w 148"/>
                          <a:gd name="T45" fmla="*/ 1 h 44"/>
                          <a:gd name="T46" fmla="*/ 53 w 148"/>
                          <a:gd name="T47" fmla="*/ 2 h 44"/>
                          <a:gd name="T48" fmla="*/ 48 w 148"/>
                          <a:gd name="T49" fmla="*/ 4 h 44"/>
                          <a:gd name="T50" fmla="*/ 43 w 148"/>
                          <a:gd name="T51" fmla="*/ 6 h 44"/>
                          <a:gd name="T52" fmla="*/ 39 w 148"/>
                          <a:gd name="T53" fmla="*/ 8 h 44"/>
                          <a:gd name="T54" fmla="*/ 35 w 148"/>
                          <a:gd name="T55" fmla="*/ 10 h 44"/>
                          <a:gd name="T56" fmla="*/ 30 w 148"/>
                          <a:gd name="T57" fmla="*/ 12 h 44"/>
                          <a:gd name="T58" fmla="*/ 26 w 148"/>
                          <a:gd name="T59" fmla="*/ 15 h 44"/>
                          <a:gd name="T60" fmla="*/ 22 w 148"/>
                          <a:gd name="T61" fmla="*/ 18 h 44"/>
                          <a:gd name="T62" fmla="*/ 18 w 148"/>
                          <a:gd name="T63" fmla="*/ 21 h 44"/>
                          <a:gd name="T64" fmla="*/ 15 w 148"/>
                          <a:gd name="T65" fmla="*/ 25 h 44"/>
                          <a:gd name="T66" fmla="*/ 12 w 148"/>
                          <a:gd name="T67" fmla="*/ 28 h 44"/>
                          <a:gd name="T68" fmla="*/ 8 w 148"/>
                          <a:gd name="T69" fmla="*/ 32 h 44"/>
                          <a:gd name="T70" fmla="*/ 6 w 148"/>
                          <a:gd name="T71" fmla="*/ 36 h 44"/>
                          <a:gd name="T72" fmla="*/ 3 w 148"/>
                          <a:gd name="T73" fmla="*/ 40 h 44"/>
                          <a:gd name="T74" fmla="*/ 0 w 148"/>
                          <a:gd name="T75" fmla="*/ 44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48" h="44">
                            <a:moveTo>
                              <a:pt x="148" y="44"/>
                            </a:moveTo>
                            <a:lnTo>
                              <a:pt x="146" y="40"/>
                            </a:lnTo>
                            <a:lnTo>
                              <a:pt x="143" y="36"/>
                            </a:lnTo>
                            <a:lnTo>
                              <a:pt x="141" y="32"/>
                            </a:lnTo>
                            <a:lnTo>
                              <a:pt x="137" y="28"/>
                            </a:lnTo>
                            <a:lnTo>
                              <a:pt x="134" y="25"/>
                            </a:lnTo>
                            <a:lnTo>
                              <a:pt x="131" y="21"/>
                            </a:lnTo>
                            <a:lnTo>
                              <a:pt x="127" y="18"/>
                            </a:lnTo>
                            <a:lnTo>
                              <a:pt x="123" y="15"/>
                            </a:lnTo>
                            <a:lnTo>
                              <a:pt x="119" y="12"/>
                            </a:lnTo>
                            <a:lnTo>
                              <a:pt x="115" y="10"/>
                            </a:lnTo>
                            <a:lnTo>
                              <a:pt x="110" y="8"/>
                            </a:lnTo>
                            <a:lnTo>
                              <a:pt x="106" y="6"/>
                            </a:lnTo>
                            <a:lnTo>
                              <a:pt x="101" y="4"/>
                            </a:lnTo>
                            <a:lnTo>
                              <a:pt x="96" y="2"/>
                            </a:lnTo>
                            <a:lnTo>
                              <a:pt x="92" y="1"/>
                            </a:lnTo>
                            <a:lnTo>
                              <a:pt x="87" y="1"/>
                            </a:lnTo>
                            <a:lnTo>
                              <a:pt x="82" y="0"/>
                            </a:lnTo>
                            <a:lnTo>
                              <a:pt x="77" y="0"/>
                            </a:lnTo>
                            <a:lnTo>
                              <a:pt x="72" y="0"/>
                            </a:lnTo>
                            <a:lnTo>
                              <a:pt x="67" y="0"/>
                            </a:lnTo>
                            <a:lnTo>
                              <a:pt x="62" y="1"/>
                            </a:lnTo>
                            <a:lnTo>
                              <a:pt x="57" y="1"/>
                            </a:lnTo>
                            <a:lnTo>
                              <a:pt x="53" y="2"/>
                            </a:lnTo>
                            <a:lnTo>
                              <a:pt x="48" y="4"/>
                            </a:lnTo>
                            <a:lnTo>
                              <a:pt x="43" y="6"/>
                            </a:lnTo>
                            <a:lnTo>
                              <a:pt x="39" y="8"/>
                            </a:lnTo>
                            <a:lnTo>
                              <a:pt x="35" y="10"/>
                            </a:lnTo>
                            <a:lnTo>
                              <a:pt x="30" y="12"/>
                            </a:lnTo>
                            <a:lnTo>
                              <a:pt x="26" y="15"/>
                            </a:lnTo>
                            <a:lnTo>
                              <a:pt x="22" y="18"/>
                            </a:lnTo>
                            <a:lnTo>
                              <a:pt x="18" y="21"/>
                            </a:lnTo>
                            <a:lnTo>
                              <a:pt x="15" y="25"/>
                            </a:lnTo>
                            <a:lnTo>
                              <a:pt x="12" y="28"/>
                            </a:lnTo>
                            <a:lnTo>
                              <a:pt x="8" y="32"/>
                            </a:lnTo>
                            <a:lnTo>
                              <a:pt x="6" y="36"/>
                            </a:lnTo>
                            <a:lnTo>
                              <a:pt x="3" y="40"/>
                            </a:lnTo>
                            <a:lnTo>
                              <a:pt x="0" y="44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7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4861" y="3628588"/>
                        <a:ext cx="289824" cy="86164"/>
                      </a:xfrm>
                      <a:custGeom>
                        <a:avLst/>
                        <a:gdLst>
                          <a:gd name="T0" fmla="*/ 148 w 148"/>
                          <a:gd name="T1" fmla="*/ 44 h 44"/>
                          <a:gd name="T2" fmla="*/ 145 w 148"/>
                          <a:gd name="T3" fmla="*/ 40 h 44"/>
                          <a:gd name="T4" fmla="*/ 142 w 148"/>
                          <a:gd name="T5" fmla="*/ 36 h 44"/>
                          <a:gd name="T6" fmla="*/ 140 w 148"/>
                          <a:gd name="T7" fmla="*/ 32 h 44"/>
                          <a:gd name="T8" fmla="*/ 136 w 148"/>
                          <a:gd name="T9" fmla="*/ 28 h 44"/>
                          <a:gd name="T10" fmla="*/ 133 w 148"/>
                          <a:gd name="T11" fmla="*/ 25 h 44"/>
                          <a:gd name="T12" fmla="*/ 130 w 148"/>
                          <a:gd name="T13" fmla="*/ 21 h 44"/>
                          <a:gd name="T14" fmla="*/ 126 w 148"/>
                          <a:gd name="T15" fmla="*/ 18 h 44"/>
                          <a:gd name="T16" fmla="*/ 122 w 148"/>
                          <a:gd name="T17" fmla="*/ 15 h 44"/>
                          <a:gd name="T18" fmla="*/ 118 w 148"/>
                          <a:gd name="T19" fmla="*/ 12 h 44"/>
                          <a:gd name="T20" fmla="*/ 114 w 148"/>
                          <a:gd name="T21" fmla="*/ 10 h 44"/>
                          <a:gd name="T22" fmla="*/ 109 w 148"/>
                          <a:gd name="T23" fmla="*/ 8 h 44"/>
                          <a:gd name="T24" fmla="*/ 105 w 148"/>
                          <a:gd name="T25" fmla="*/ 6 h 44"/>
                          <a:gd name="T26" fmla="*/ 100 w 148"/>
                          <a:gd name="T27" fmla="*/ 4 h 44"/>
                          <a:gd name="T28" fmla="*/ 95 w 148"/>
                          <a:gd name="T29" fmla="*/ 2 h 44"/>
                          <a:gd name="T30" fmla="*/ 91 w 148"/>
                          <a:gd name="T31" fmla="*/ 1 h 44"/>
                          <a:gd name="T32" fmla="*/ 86 w 148"/>
                          <a:gd name="T33" fmla="*/ 1 h 44"/>
                          <a:gd name="T34" fmla="*/ 81 w 148"/>
                          <a:gd name="T35" fmla="*/ 0 h 44"/>
                          <a:gd name="T36" fmla="*/ 76 w 148"/>
                          <a:gd name="T37" fmla="*/ 0 h 44"/>
                          <a:gd name="T38" fmla="*/ 71 w 148"/>
                          <a:gd name="T39" fmla="*/ 0 h 44"/>
                          <a:gd name="T40" fmla="*/ 66 w 148"/>
                          <a:gd name="T41" fmla="*/ 0 h 44"/>
                          <a:gd name="T42" fmla="*/ 61 w 148"/>
                          <a:gd name="T43" fmla="*/ 1 h 44"/>
                          <a:gd name="T44" fmla="*/ 56 w 148"/>
                          <a:gd name="T45" fmla="*/ 1 h 44"/>
                          <a:gd name="T46" fmla="*/ 52 w 148"/>
                          <a:gd name="T47" fmla="*/ 2 h 44"/>
                          <a:gd name="T48" fmla="*/ 47 w 148"/>
                          <a:gd name="T49" fmla="*/ 4 h 44"/>
                          <a:gd name="T50" fmla="*/ 42 w 148"/>
                          <a:gd name="T51" fmla="*/ 6 h 44"/>
                          <a:gd name="T52" fmla="*/ 38 w 148"/>
                          <a:gd name="T53" fmla="*/ 8 h 44"/>
                          <a:gd name="T54" fmla="*/ 33 w 148"/>
                          <a:gd name="T55" fmla="*/ 10 h 44"/>
                          <a:gd name="T56" fmla="*/ 29 w 148"/>
                          <a:gd name="T57" fmla="*/ 12 h 44"/>
                          <a:gd name="T58" fmla="*/ 25 w 148"/>
                          <a:gd name="T59" fmla="*/ 15 h 44"/>
                          <a:gd name="T60" fmla="*/ 21 w 148"/>
                          <a:gd name="T61" fmla="*/ 18 h 44"/>
                          <a:gd name="T62" fmla="*/ 18 w 148"/>
                          <a:gd name="T63" fmla="*/ 21 h 44"/>
                          <a:gd name="T64" fmla="*/ 14 w 148"/>
                          <a:gd name="T65" fmla="*/ 25 h 44"/>
                          <a:gd name="T66" fmla="*/ 11 w 148"/>
                          <a:gd name="T67" fmla="*/ 28 h 44"/>
                          <a:gd name="T68" fmla="*/ 7 w 148"/>
                          <a:gd name="T69" fmla="*/ 32 h 44"/>
                          <a:gd name="T70" fmla="*/ 5 w 148"/>
                          <a:gd name="T71" fmla="*/ 36 h 44"/>
                          <a:gd name="T72" fmla="*/ 2 w 148"/>
                          <a:gd name="T73" fmla="*/ 40 h 44"/>
                          <a:gd name="T74" fmla="*/ 0 w 148"/>
                          <a:gd name="T75" fmla="*/ 44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48" h="44">
                            <a:moveTo>
                              <a:pt x="148" y="44"/>
                            </a:moveTo>
                            <a:lnTo>
                              <a:pt x="145" y="40"/>
                            </a:lnTo>
                            <a:lnTo>
                              <a:pt x="142" y="36"/>
                            </a:lnTo>
                            <a:lnTo>
                              <a:pt x="140" y="32"/>
                            </a:lnTo>
                            <a:lnTo>
                              <a:pt x="136" y="28"/>
                            </a:lnTo>
                            <a:lnTo>
                              <a:pt x="133" y="25"/>
                            </a:lnTo>
                            <a:lnTo>
                              <a:pt x="130" y="21"/>
                            </a:lnTo>
                            <a:lnTo>
                              <a:pt x="126" y="18"/>
                            </a:lnTo>
                            <a:lnTo>
                              <a:pt x="122" y="15"/>
                            </a:lnTo>
                            <a:lnTo>
                              <a:pt x="118" y="12"/>
                            </a:lnTo>
                            <a:lnTo>
                              <a:pt x="114" y="10"/>
                            </a:lnTo>
                            <a:lnTo>
                              <a:pt x="109" y="8"/>
                            </a:lnTo>
                            <a:lnTo>
                              <a:pt x="105" y="6"/>
                            </a:lnTo>
                            <a:lnTo>
                              <a:pt x="100" y="4"/>
                            </a:lnTo>
                            <a:lnTo>
                              <a:pt x="95" y="2"/>
                            </a:lnTo>
                            <a:lnTo>
                              <a:pt x="91" y="1"/>
                            </a:lnTo>
                            <a:lnTo>
                              <a:pt x="86" y="1"/>
                            </a:lnTo>
                            <a:lnTo>
                              <a:pt x="81" y="0"/>
                            </a:lnTo>
                            <a:lnTo>
                              <a:pt x="76" y="0"/>
                            </a:lnTo>
                            <a:lnTo>
                              <a:pt x="71" y="0"/>
                            </a:lnTo>
                            <a:lnTo>
                              <a:pt x="66" y="0"/>
                            </a:lnTo>
                            <a:lnTo>
                              <a:pt x="61" y="1"/>
                            </a:lnTo>
                            <a:lnTo>
                              <a:pt x="56" y="1"/>
                            </a:lnTo>
                            <a:lnTo>
                              <a:pt x="52" y="2"/>
                            </a:lnTo>
                            <a:lnTo>
                              <a:pt x="47" y="4"/>
                            </a:lnTo>
                            <a:lnTo>
                              <a:pt x="42" y="6"/>
                            </a:lnTo>
                            <a:lnTo>
                              <a:pt x="38" y="8"/>
                            </a:lnTo>
                            <a:lnTo>
                              <a:pt x="33" y="10"/>
                            </a:lnTo>
                            <a:lnTo>
                              <a:pt x="29" y="12"/>
                            </a:lnTo>
                            <a:lnTo>
                              <a:pt x="25" y="15"/>
                            </a:lnTo>
                            <a:lnTo>
                              <a:pt x="21" y="18"/>
                            </a:lnTo>
                            <a:lnTo>
                              <a:pt x="18" y="21"/>
                            </a:lnTo>
                            <a:lnTo>
                              <a:pt x="14" y="25"/>
                            </a:lnTo>
                            <a:lnTo>
                              <a:pt x="11" y="28"/>
                            </a:lnTo>
                            <a:lnTo>
                              <a:pt x="7" y="32"/>
                            </a:lnTo>
                            <a:lnTo>
                              <a:pt x="5" y="36"/>
                            </a:lnTo>
                            <a:lnTo>
                              <a:pt x="2" y="40"/>
                            </a:lnTo>
                            <a:lnTo>
                              <a:pt x="0" y="44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7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9773" y="3628588"/>
                        <a:ext cx="86751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8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04685" y="3714752"/>
                        <a:ext cx="0" cy="5796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081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82374" y="3714752"/>
                        <a:ext cx="0" cy="5796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015" name="Line 24">
                      <a:extLst>
                        <a:ext uri="{FF2B5EF4-FFF2-40B4-BE49-F238E27FC236}">
                          <a16:creationId xmlns:a16="http://schemas.microsoft.com/office/drawing/2014/main" xmlns="" id="{4B4E8F17-4107-48AE-80A8-70DD8FE42E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172729" y="1790283"/>
                      <a:ext cx="0" cy="59133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017" name="Line 26">
                      <a:extLst>
                        <a:ext uri="{FF2B5EF4-FFF2-40B4-BE49-F238E27FC236}">
                          <a16:creationId xmlns:a16="http://schemas.microsoft.com/office/drawing/2014/main" xmlns="" id="{AEF5C3ED-BF98-43BC-8632-515F3D6875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94555" y="1790283"/>
                      <a:ext cx="0" cy="59132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22" name="Line 25">
                      <a:extLst>
                        <a:ext uri="{FF2B5EF4-FFF2-40B4-BE49-F238E27FC236}">
                          <a16:creationId xmlns:a16="http://schemas.microsoft.com/office/drawing/2014/main" xmlns="" id="{BBAD35A5-FFAC-4B56-95C8-84561E973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172492" y="1571344"/>
                      <a:ext cx="0" cy="11537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123" name="Line 25">
                      <a:extLst>
                        <a:ext uri="{FF2B5EF4-FFF2-40B4-BE49-F238E27FC236}">
                          <a16:creationId xmlns:a16="http://schemas.microsoft.com/office/drawing/2014/main" xmlns="" id="{BBAD35A5-FFAC-4B56-95C8-84561E973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91389" y="1571344"/>
                      <a:ext cx="0" cy="11537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</p:grpSp>
            </p:grpSp>
          </p:grpSp>
        </p:grpSp>
        <p:sp>
          <p:nvSpPr>
            <p:cNvPr id="1138" name="Line 28">
              <a:extLst>
                <a:ext uri="{FF2B5EF4-FFF2-40B4-BE49-F238E27FC236}">
                  <a16:creationId xmlns:a16="http://schemas.microsoft.com/office/drawing/2014/main" xmlns="" id="{6A66F6F9-EA04-4E75-B3EE-BBA14C74A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2736" y="2364645"/>
              <a:ext cx="1218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0" name="Arc 1179"/>
            <p:cNvSpPr>
              <a:spLocks noChangeAspect="1"/>
            </p:cNvSpPr>
            <p:nvPr/>
          </p:nvSpPr>
          <p:spPr>
            <a:xfrm rot="10800000">
              <a:off x="2659121" y="4505813"/>
              <a:ext cx="253989" cy="254543"/>
            </a:xfrm>
            <a:prstGeom prst="arc">
              <a:avLst>
                <a:gd name="adj1" fmla="val 1484456"/>
                <a:gd name="adj2" fmla="val 522870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1666910" y="1274151"/>
              <a:ext cx="121454" cy="2639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1653349" y="1284885"/>
              <a:ext cx="134357" cy="255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/>
            <p:cNvCxnSpPr/>
            <p:nvPr/>
          </p:nvCxnSpPr>
          <p:spPr>
            <a:xfrm flipH="1" flipV="1">
              <a:off x="860130" y="2219064"/>
              <a:ext cx="413174" cy="413174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flipH="1" flipV="1">
              <a:off x="1297220" y="2533860"/>
              <a:ext cx="143400" cy="14340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/>
            <p:cNvCxnSpPr/>
            <p:nvPr/>
          </p:nvCxnSpPr>
          <p:spPr>
            <a:xfrm flipH="1" flipV="1">
              <a:off x="1297220" y="2594074"/>
              <a:ext cx="287964" cy="287964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918"/>
            <p:cNvGrpSpPr/>
            <p:nvPr/>
          </p:nvGrpSpPr>
          <p:grpSpPr>
            <a:xfrm>
              <a:off x="2098598" y="1553191"/>
              <a:ext cx="203043" cy="857782"/>
              <a:chOff x="1126963" y="1553062"/>
              <a:chExt cx="203043" cy="857782"/>
            </a:xfrm>
          </p:grpSpPr>
          <p:sp>
            <p:nvSpPr>
              <p:cNvPr id="920" name="Line 10">
                <a:extLst>
                  <a:ext uri="{FF2B5EF4-FFF2-40B4-BE49-F238E27FC236}">
                    <a16:creationId xmlns:a16="http://schemas.microsoft.com/office/drawing/2014/main" xmlns="" id="{C33B38DD-CE10-4D96-A3C3-8D64D9573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230803" y="2114901"/>
                <a:ext cx="0" cy="121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26" name="Group 920"/>
              <p:cNvGrpSpPr/>
              <p:nvPr/>
            </p:nvGrpSpPr>
            <p:grpSpPr>
              <a:xfrm>
                <a:off x="1126963" y="1553062"/>
                <a:ext cx="203043" cy="857782"/>
                <a:chOff x="1126963" y="1553062"/>
                <a:chExt cx="203043" cy="857782"/>
              </a:xfrm>
            </p:grpSpPr>
            <p:sp>
              <p:nvSpPr>
                <p:cNvPr id="922" name="Line 25">
                  <a:extLst>
                    <a:ext uri="{FF2B5EF4-FFF2-40B4-BE49-F238E27FC236}">
                      <a16:creationId xmlns:a16="http://schemas.microsoft.com/office/drawing/2014/main" xmlns="" id="{BBAD35A5-FFAC-4B56-95C8-84561E973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85107" y="1571344"/>
                  <a:ext cx="0" cy="11537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923" name="Line 27">
                  <a:extLst>
                    <a:ext uri="{FF2B5EF4-FFF2-40B4-BE49-F238E27FC236}">
                      <a16:creationId xmlns:a16="http://schemas.microsoft.com/office/drawing/2014/main" xmlns="" id="{99883352-3DD3-492E-97B1-DE821ED81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2729" y="1571343"/>
                  <a:ext cx="12182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924" name="Line 37">
                  <a:extLst>
                    <a:ext uri="{FF2B5EF4-FFF2-40B4-BE49-F238E27FC236}">
                      <a16:creationId xmlns:a16="http://schemas.microsoft.com/office/drawing/2014/main" xmlns="" id="{9B2657A8-D6D3-47C7-BBA6-33E2F2D6F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82177" y="1571343"/>
                  <a:ext cx="0" cy="10779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925" name="Freeform 39">
                  <a:extLst>
                    <a:ext uri="{FF2B5EF4-FFF2-40B4-BE49-F238E27FC236}">
                      <a16:creationId xmlns:a16="http://schemas.microsoft.com/office/drawing/2014/main" xmlns="" id="{7279EC38-4F62-4C75-BC86-6E1E365C6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72729" y="1553062"/>
                  <a:ext cx="121826" cy="18281"/>
                </a:xfrm>
                <a:custGeom>
                  <a:avLst/>
                  <a:gdLst>
                    <a:gd name="T0" fmla="*/ 187 w 187"/>
                    <a:gd name="T1" fmla="*/ 28 h 28"/>
                    <a:gd name="T2" fmla="*/ 182 w 187"/>
                    <a:gd name="T3" fmla="*/ 25 h 28"/>
                    <a:gd name="T4" fmla="*/ 177 w 187"/>
                    <a:gd name="T5" fmla="*/ 22 h 28"/>
                    <a:gd name="T6" fmla="*/ 173 w 187"/>
                    <a:gd name="T7" fmla="*/ 20 h 28"/>
                    <a:gd name="T8" fmla="*/ 168 w 187"/>
                    <a:gd name="T9" fmla="*/ 17 h 28"/>
                    <a:gd name="T10" fmla="*/ 163 w 187"/>
                    <a:gd name="T11" fmla="*/ 15 h 28"/>
                    <a:gd name="T12" fmla="*/ 158 w 187"/>
                    <a:gd name="T13" fmla="*/ 13 h 28"/>
                    <a:gd name="T14" fmla="*/ 153 w 187"/>
                    <a:gd name="T15" fmla="*/ 11 h 28"/>
                    <a:gd name="T16" fmla="*/ 148 w 187"/>
                    <a:gd name="T17" fmla="*/ 9 h 28"/>
                    <a:gd name="T18" fmla="*/ 142 w 187"/>
                    <a:gd name="T19" fmla="*/ 7 h 28"/>
                    <a:gd name="T20" fmla="*/ 137 w 187"/>
                    <a:gd name="T21" fmla="*/ 6 h 28"/>
                    <a:gd name="T22" fmla="*/ 132 w 187"/>
                    <a:gd name="T23" fmla="*/ 4 h 28"/>
                    <a:gd name="T24" fmla="*/ 127 w 187"/>
                    <a:gd name="T25" fmla="*/ 3 h 28"/>
                    <a:gd name="T26" fmla="*/ 121 w 187"/>
                    <a:gd name="T27" fmla="*/ 2 h 28"/>
                    <a:gd name="T28" fmla="*/ 115 w 187"/>
                    <a:gd name="T29" fmla="*/ 1 h 28"/>
                    <a:gd name="T30" fmla="*/ 110 w 187"/>
                    <a:gd name="T31" fmla="*/ 1 h 28"/>
                    <a:gd name="T32" fmla="*/ 105 w 187"/>
                    <a:gd name="T33" fmla="*/ 0 h 28"/>
                    <a:gd name="T34" fmla="*/ 99 w 187"/>
                    <a:gd name="T35" fmla="*/ 0 h 28"/>
                    <a:gd name="T36" fmla="*/ 94 w 187"/>
                    <a:gd name="T37" fmla="*/ 0 h 28"/>
                    <a:gd name="T38" fmla="*/ 88 w 187"/>
                    <a:gd name="T39" fmla="*/ 0 h 28"/>
                    <a:gd name="T40" fmla="*/ 83 w 187"/>
                    <a:gd name="T41" fmla="*/ 0 h 28"/>
                    <a:gd name="T42" fmla="*/ 77 w 187"/>
                    <a:gd name="T43" fmla="*/ 1 h 28"/>
                    <a:gd name="T44" fmla="*/ 72 w 187"/>
                    <a:gd name="T45" fmla="*/ 1 h 28"/>
                    <a:gd name="T46" fmla="*/ 66 w 187"/>
                    <a:gd name="T47" fmla="*/ 2 h 28"/>
                    <a:gd name="T48" fmla="*/ 61 w 187"/>
                    <a:gd name="T49" fmla="*/ 3 h 28"/>
                    <a:gd name="T50" fmla="*/ 56 w 187"/>
                    <a:gd name="T51" fmla="*/ 4 h 28"/>
                    <a:gd name="T52" fmla="*/ 50 w 187"/>
                    <a:gd name="T53" fmla="*/ 6 h 28"/>
                    <a:gd name="T54" fmla="*/ 45 w 187"/>
                    <a:gd name="T55" fmla="*/ 7 h 28"/>
                    <a:gd name="T56" fmla="*/ 40 w 187"/>
                    <a:gd name="T57" fmla="*/ 9 h 28"/>
                    <a:gd name="T58" fmla="*/ 35 w 187"/>
                    <a:gd name="T59" fmla="*/ 11 h 28"/>
                    <a:gd name="T60" fmla="*/ 29 w 187"/>
                    <a:gd name="T61" fmla="*/ 13 h 28"/>
                    <a:gd name="T62" fmla="*/ 24 w 187"/>
                    <a:gd name="T63" fmla="*/ 15 h 28"/>
                    <a:gd name="T64" fmla="*/ 20 w 187"/>
                    <a:gd name="T65" fmla="*/ 17 h 28"/>
                    <a:gd name="T66" fmla="*/ 15 w 187"/>
                    <a:gd name="T67" fmla="*/ 20 h 28"/>
                    <a:gd name="T68" fmla="*/ 10 w 187"/>
                    <a:gd name="T69" fmla="*/ 22 h 28"/>
                    <a:gd name="T70" fmla="*/ 5 w 187"/>
                    <a:gd name="T71" fmla="*/ 25 h 28"/>
                    <a:gd name="T72" fmla="*/ 0 w 187"/>
                    <a:gd name="T7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28">
                      <a:moveTo>
                        <a:pt x="187" y="28"/>
                      </a:moveTo>
                      <a:lnTo>
                        <a:pt x="182" y="25"/>
                      </a:lnTo>
                      <a:lnTo>
                        <a:pt x="177" y="22"/>
                      </a:lnTo>
                      <a:lnTo>
                        <a:pt x="173" y="20"/>
                      </a:lnTo>
                      <a:lnTo>
                        <a:pt x="168" y="17"/>
                      </a:lnTo>
                      <a:lnTo>
                        <a:pt x="163" y="15"/>
                      </a:lnTo>
                      <a:lnTo>
                        <a:pt x="158" y="13"/>
                      </a:lnTo>
                      <a:lnTo>
                        <a:pt x="153" y="11"/>
                      </a:lnTo>
                      <a:lnTo>
                        <a:pt x="148" y="9"/>
                      </a:lnTo>
                      <a:lnTo>
                        <a:pt x="142" y="7"/>
                      </a:lnTo>
                      <a:lnTo>
                        <a:pt x="137" y="6"/>
                      </a:lnTo>
                      <a:lnTo>
                        <a:pt x="132" y="4"/>
                      </a:lnTo>
                      <a:lnTo>
                        <a:pt x="127" y="3"/>
                      </a:lnTo>
                      <a:lnTo>
                        <a:pt x="121" y="2"/>
                      </a:lnTo>
                      <a:lnTo>
                        <a:pt x="115" y="1"/>
                      </a:lnTo>
                      <a:lnTo>
                        <a:pt x="110" y="1"/>
                      </a:lnTo>
                      <a:lnTo>
                        <a:pt x="105" y="0"/>
                      </a:lnTo>
                      <a:lnTo>
                        <a:pt x="99" y="0"/>
                      </a:lnTo>
                      <a:lnTo>
                        <a:pt x="94" y="0"/>
                      </a:lnTo>
                      <a:lnTo>
                        <a:pt x="88" y="0"/>
                      </a:lnTo>
                      <a:lnTo>
                        <a:pt x="83" y="0"/>
                      </a:lnTo>
                      <a:lnTo>
                        <a:pt x="77" y="1"/>
                      </a:lnTo>
                      <a:lnTo>
                        <a:pt x="72" y="1"/>
                      </a:lnTo>
                      <a:lnTo>
                        <a:pt x="66" y="2"/>
                      </a:lnTo>
                      <a:lnTo>
                        <a:pt x="61" y="3"/>
                      </a:lnTo>
                      <a:lnTo>
                        <a:pt x="56" y="4"/>
                      </a:lnTo>
                      <a:lnTo>
                        <a:pt x="50" y="6"/>
                      </a:lnTo>
                      <a:lnTo>
                        <a:pt x="45" y="7"/>
                      </a:lnTo>
                      <a:lnTo>
                        <a:pt x="40" y="9"/>
                      </a:lnTo>
                      <a:lnTo>
                        <a:pt x="35" y="11"/>
                      </a:lnTo>
                      <a:lnTo>
                        <a:pt x="29" y="13"/>
                      </a:lnTo>
                      <a:lnTo>
                        <a:pt x="24" y="15"/>
                      </a:lnTo>
                      <a:lnTo>
                        <a:pt x="20" y="17"/>
                      </a:lnTo>
                      <a:lnTo>
                        <a:pt x="15" y="20"/>
                      </a:lnTo>
                      <a:lnTo>
                        <a:pt x="10" y="22"/>
                      </a:lnTo>
                      <a:lnTo>
                        <a:pt x="5" y="25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grpSp>
              <p:nvGrpSpPr>
                <p:cNvPr id="27" name="Group 925"/>
                <p:cNvGrpSpPr/>
                <p:nvPr/>
              </p:nvGrpSpPr>
              <p:grpSpPr>
                <a:xfrm>
                  <a:off x="1126963" y="1571344"/>
                  <a:ext cx="203043" cy="839500"/>
                  <a:chOff x="1126963" y="1571344"/>
                  <a:chExt cx="203043" cy="839500"/>
                </a:xfrm>
              </p:grpSpPr>
              <p:cxnSp>
                <p:nvCxnSpPr>
                  <p:cNvPr id="927" name="Straight Connector 926"/>
                  <p:cNvCxnSpPr/>
                  <p:nvPr/>
                </p:nvCxnSpPr>
                <p:spPr>
                  <a:xfrm rot="16200000">
                    <a:off x="1072857" y="2266038"/>
                    <a:ext cx="18972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927"/>
                  <p:cNvCxnSpPr/>
                  <p:nvPr/>
                </p:nvCxnSpPr>
                <p:spPr>
                  <a:xfrm rot="16200000">
                    <a:off x="1203359" y="2263838"/>
                    <a:ext cx="18972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928"/>
                  <p:cNvCxnSpPr/>
                  <p:nvPr/>
                </p:nvCxnSpPr>
                <p:spPr>
                  <a:xfrm rot="1980000">
                    <a:off x="1178018" y="2409539"/>
                    <a:ext cx="63103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929"/>
                  <p:cNvCxnSpPr/>
                  <p:nvPr/>
                </p:nvCxnSpPr>
                <p:spPr>
                  <a:xfrm rot="19620000" flipV="1">
                    <a:off x="1224644" y="2409540"/>
                    <a:ext cx="63103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Group 930"/>
                  <p:cNvGrpSpPr/>
                  <p:nvPr/>
                </p:nvGrpSpPr>
                <p:grpSpPr>
                  <a:xfrm>
                    <a:off x="1167476" y="2170280"/>
                    <a:ext cx="130502" cy="240564"/>
                    <a:chOff x="1142590" y="3378671"/>
                    <a:chExt cx="186126" cy="342352"/>
                  </a:xfrm>
                </p:grpSpPr>
                <p:cxnSp>
                  <p:nvCxnSpPr>
                    <p:cNvPr id="964" name="Straight Connector 963"/>
                    <p:cNvCxnSpPr/>
                    <p:nvPr/>
                  </p:nvCxnSpPr>
                  <p:spPr>
                    <a:xfrm rot="16200000">
                      <a:off x="1007590" y="3516803"/>
                      <a:ext cx="270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5" name="Straight Connector 964"/>
                    <p:cNvCxnSpPr/>
                    <p:nvPr/>
                  </p:nvCxnSpPr>
                  <p:spPr>
                    <a:xfrm rot="16200000">
                      <a:off x="1193716" y="3513671"/>
                      <a:ext cx="270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6" name="Straight Connector 965"/>
                    <p:cNvCxnSpPr/>
                    <p:nvPr/>
                  </p:nvCxnSpPr>
                  <p:spPr>
                    <a:xfrm rot="1980000">
                      <a:off x="1157279" y="3721021"/>
                      <a:ext cx="90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" name="Straight Connector 966"/>
                    <p:cNvCxnSpPr/>
                    <p:nvPr/>
                  </p:nvCxnSpPr>
                  <p:spPr>
                    <a:xfrm rot="19620000" flipV="1">
                      <a:off x="1223778" y="3721023"/>
                      <a:ext cx="90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33" name="Line 29">
                    <a:extLst>
                      <a:ext uri="{FF2B5EF4-FFF2-40B4-BE49-F238E27FC236}">
                        <a16:creationId xmlns:a16="http://schemas.microsoft.com/office/drawing/2014/main" xmlns="" id="{08707422-24F4-4725-9E6F-EBA0A630B7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72729" y="2381614"/>
                    <a:ext cx="12378" cy="117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34" name="Line 30">
                    <a:extLst>
                      <a:ext uri="{FF2B5EF4-FFF2-40B4-BE49-F238E27FC236}">
                        <a16:creationId xmlns:a16="http://schemas.microsoft.com/office/drawing/2014/main" xmlns="" id="{9A30D949-E4AA-4D63-B69D-429E01E4ED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2177" y="2381614"/>
                    <a:ext cx="12378" cy="117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grpSp>
                <p:nvGrpSpPr>
                  <p:cNvPr id="29" name="Group 934"/>
                  <p:cNvGrpSpPr/>
                  <p:nvPr/>
                </p:nvGrpSpPr>
                <p:grpSpPr>
                  <a:xfrm>
                    <a:off x="1126963" y="1571344"/>
                    <a:ext cx="203043" cy="810269"/>
                    <a:chOff x="1126963" y="1571344"/>
                    <a:chExt cx="203043" cy="810269"/>
                  </a:xfrm>
                </p:grpSpPr>
                <p:grpSp>
                  <p:nvGrpSpPr>
                    <p:cNvPr id="30" name="Group 93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126963" y="1679252"/>
                      <a:ext cx="203043" cy="117066"/>
                      <a:chOff x="4914861" y="3628588"/>
                      <a:chExt cx="1157337" cy="665811"/>
                    </a:xfrm>
                  </p:grpSpPr>
                  <p:sp>
                    <p:nvSpPr>
                      <p:cNvPr id="952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14861" y="4294399"/>
                        <a:ext cx="115733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53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2198" y="3714752"/>
                        <a:ext cx="0" cy="5796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5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914861" y="3714752"/>
                        <a:ext cx="0" cy="5796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56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04685" y="3628588"/>
                        <a:ext cx="577690" cy="86164"/>
                      </a:xfrm>
                      <a:custGeom>
                        <a:avLst/>
                        <a:gdLst>
                          <a:gd name="T0" fmla="*/ 295 w 295"/>
                          <a:gd name="T1" fmla="*/ 44 h 44"/>
                          <a:gd name="T2" fmla="*/ 288 w 295"/>
                          <a:gd name="T3" fmla="*/ 40 h 44"/>
                          <a:gd name="T4" fmla="*/ 281 w 295"/>
                          <a:gd name="T5" fmla="*/ 35 h 44"/>
                          <a:gd name="T6" fmla="*/ 273 w 295"/>
                          <a:gd name="T7" fmla="*/ 31 h 44"/>
                          <a:gd name="T8" fmla="*/ 265 w 295"/>
                          <a:gd name="T9" fmla="*/ 27 h 44"/>
                          <a:gd name="T10" fmla="*/ 258 w 295"/>
                          <a:gd name="T11" fmla="*/ 23 h 44"/>
                          <a:gd name="T12" fmla="*/ 250 w 295"/>
                          <a:gd name="T13" fmla="*/ 20 h 44"/>
                          <a:gd name="T14" fmla="*/ 241 w 295"/>
                          <a:gd name="T15" fmla="*/ 17 h 44"/>
                          <a:gd name="T16" fmla="*/ 233 w 295"/>
                          <a:gd name="T17" fmla="*/ 14 h 44"/>
                          <a:gd name="T18" fmla="*/ 225 w 295"/>
                          <a:gd name="T19" fmla="*/ 11 h 44"/>
                          <a:gd name="T20" fmla="*/ 216 w 295"/>
                          <a:gd name="T21" fmla="*/ 9 h 44"/>
                          <a:gd name="T22" fmla="*/ 208 w 295"/>
                          <a:gd name="T23" fmla="*/ 7 h 44"/>
                          <a:gd name="T24" fmla="*/ 199 w 295"/>
                          <a:gd name="T25" fmla="*/ 5 h 44"/>
                          <a:gd name="T26" fmla="*/ 191 w 295"/>
                          <a:gd name="T27" fmla="*/ 3 h 44"/>
                          <a:gd name="T28" fmla="*/ 182 w 295"/>
                          <a:gd name="T29" fmla="*/ 2 h 44"/>
                          <a:gd name="T30" fmla="*/ 174 w 295"/>
                          <a:gd name="T31" fmla="*/ 1 h 44"/>
                          <a:gd name="T32" fmla="*/ 165 w 295"/>
                          <a:gd name="T33" fmla="*/ 0 h 44"/>
                          <a:gd name="T34" fmla="*/ 156 w 295"/>
                          <a:gd name="T35" fmla="*/ 0 h 44"/>
                          <a:gd name="T36" fmla="*/ 147 w 295"/>
                          <a:gd name="T37" fmla="*/ 0 h 44"/>
                          <a:gd name="T38" fmla="*/ 139 w 295"/>
                          <a:gd name="T39" fmla="*/ 0 h 44"/>
                          <a:gd name="T40" fmla="*/ 130 w 295"/>
                          <a:gd name="T41" fmla="*/ 0 h 44"/>
                          <a:gd name="T42" fmla="*/ 121 w 295"/>
                          <a:gd name="T43" fmla="*/ 1 h 44"/>
                          <a:gd name="T44" fmla="*/ 113 w 295"/>
                          <a:gd name="T45" fmla="*/ 2 h 44"/>
                          <a:gd name="T46" fmla="*/ 104 w 295"/>
                          <a:gd name="T47" fmla="*/ 3 h 44"/>
                          <a:gd name="T48" fmla="*/ 96 w 295"/>
                          <a:gd name="T49" fmla="*/ 5 h 44"/>
                          <a:gd name="T50" fmla="*/ 87 w 295"/>
                          <a:gd name="T51" fmla="*/ 7 h 44"/>
                          <a:gd name="T52" fmla="*/ 79 w 295"/>
                          <a:gd name="T53" fmla="*/ 9 h 44"/>
                          <a:gd name="T54" fmla="*/ 70 w 295"/>
                          <a:gd name="T55" fmla="*/ 11 h 44"/>
                          <a:gd name="T56" fmla="*/ 62 w 295"/>
                          <a:gd name="T57" fmla="*/ 14 h 44"/>
                          <a:gd name="T58" fmla="*/ 54 w 295"/>
                          <a:gd name="T59" fmla="*/ 17 h 44"/>
                          <a:gd name="T60" fmla="*/ 46 w 295"/>
                          <a:gd name="T61" fmla="*/ 20 h 44"/>
                          <a:gd name="T62" fmla="*/ 38 w 295"/>
                          <a:gd name="T63" fmla="*/ 23 h 44"/>
                          <a:gd name="T64" fmla="*/ 30 w 295"/>
                          <a:gd name="T65" fmla="*/ 27 h 44"/>
                          <a:gd name="T66" fmla="*/ 22 w 295"/>
                          <a:gd name="T67" fmla="*/ 31 h 44"/>
                          <a:gd name="T68" fmla="*/ 14 w 295"/>
                          <a:gd name="T69" fmla="*/ 35 h 44"/>
                          <a:gd name="T70" fmla="*/ 7 w 295"/>
                          <a:gd name="T71" fmla="*/ 40 h 44"/>
                          <a:gd name="T72" fmla="*/ 0 w 295"/>
                          <a:gd name="T73" fmla="*/ 44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295" h="44">
                            <a:moveTo>
                              <a:pt x="295" y="44"/>
                            </a:moveTo>
                            <a:lnTo>
                              <a:pt x="288" y="40"/>
                            </a:lnTo>
                            <a:lnTo>
                              <a:pt x="281" y="35"/>
                            </a:lnTo>
                            <a:lnTo>
                              <a:pt x="273" y="31"/>
                            </a:lnTo>
                            <a:lnTo>
                              <a:pt x="265" y="27"/>
                            </a:lnTo>
                            <a:lnTo>
                              <a:pt x="258" y="23"/>
                            </a:lnTo>
                            <a:lnTo>
                              <a:pt x="250" y="20"/>
                            </a:lnTo>
                            <a:lnTo>
                              <a:pt x="241" y="17"/>
                            </a:lnTo>
                            <a:lnTo>
                              <a:pt x="233" y="14"/>
                            </a:lnTo>
                            <a:lnTo>
                              <a:pt x="225" y="11"/>
                            </a:lnTo>
                            <a:lnTo>
                              <a:pt x="216" y="9"/>
                            </a:lnTo>
                            <a:lnTo>
                              <a:pt x="208" y="7"/>
                            </a:lnTo>
                            <a:lnTo>
                              <a:pt x="199" y="5"/>
                            </a:lnTo>
                            <a:lnTo>
                              <a:pt x="191" y="3"/>
                            </a:lnTo>
                            <a:lnTo>
                              <a:pt x="182" y="2"/>
                            </a:lnTo>
                            <a:lnTo>
                              <a:pt x="174" y="1"/>
                            </a:lnTo>
                            <a:lnTo>
                              <a:pt x="165" y="0"/>
                            </a:lnTo>
                            <a:lnTo>
                              <a:pt x="156" y="0"/>
                            </a:lnTo>
                            <a:lnTo>
                              <a:pt x="147" y="0"/>
                            </a:lnTo>
                            <a:lnTo>
                              <a:pt x="139" y="0"/>
                            </a:lnTo>
                            <a:lnTo>
                              <a:pt x="130" y="0"/>
                            </a:lnTo>
                            <a:lnTo>
                              <a:pt x="121" y="1"/>
                            </a:lnTo>
                            <a:lnTo>
                              <a:pt x="113" y="2"/>
                            </a:lnTo>
                            <a:lnTo>
                              <a:pt x="104" y="3"/>
                            </a:lnTo>
                            <a:lnTo>
                              <a:pt x="96" y="5"/>
                            </a:lnTo>
                            <a:lnTo>
                              <a:pt x="87" y="7"/>
                            </a:lnTo>
                            <a:lnTo>
                              <a:pt x="79" y="9"/>
                            </a:lnTo>
                            <a:lnTo>
                              <a:pt x="70" y="11"/>
                            </a:lnTo>
                            <a:lnTo>
                              <a:pt x="62" y="14"/>
                            </a:lnTo>
                            <a:lnTo>
                              <a:pt x="54" y="17"/>
                            </a:lnTo>
                            <a:lnTo>
                              <a:pt x="46" y="20"/>
                            </a:lnTo>
                            <a:lnTo>
                              <a:pt x="38" y="23"/>
                            </a:lnTo>
                            <a:lnTo>
                              <a:pt x="30" y="27"/>
                            </a:lnTo>
                            <a:lnTo>
                              <a:pt x="22" y="31"/>
                            </a:lnTo>
                            <a:lnTo>
                              <a:pt x="14" y="35"/>
                            </a:lnTo>
                            <a:lnTo>
                              <a:pt x="7" y="40"/>
                            </a:lnTo>
                            <a:lnTo>
                              <a:pt x="0" y="44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57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2374" y="3628588"/>
                        <a:ext cx="289824" cy="86164"/>
                      </a:xfrm>
                      <a:custGeom>
                        <a:avLst/>
                        <a:gdLst>
                          <a:gd name="T0" fmla="*/ 148 w 148"/>
                          <a:gd name="T1" fmla="*/ 44 h 44"/>
                          <a:gd name="T2" fmla="*/ 146 w 148"/>
                          <a:gd name="T3" fmla="*/ 40 h 44"/>
                          <a:gd name="T4" fmla="*/ 143 w 148"/>
                          <a:gd name="T5" fmla="*/ 36 h 44"/>
                          <a:gd name="T6" fmla="*/ 141 w 148"/>
                          <a:gd name="T7" fmla="*/ 32 h 44"/>
                          <a:gd name="T8" fmla="*/ 137 w 148"/>
                          <a:gd name="T9" fmla="*/ 28 h 44"/>
                          <a:gd name="T10" fmla="*/ 134 w 148"/>
                          <a:gd name="T11" fmla="*/ 25 h 44"/>
                          <a:gd name="T12" fmla="*/ 131 w 148"/>
                          <a:gd name="T13" fmla="*/ 21 h 44"/>
                          <a:gd name="T14" fmla="*/ 127 w 148"/>
                          <a:gd name="T15" fmla="*/ 18 h 44"/>
                          <a:gd name="T16" fmla="*/ 123 w 148"/>
                          <a:gd name="T17" fmla="*/ 15 h 44"/>
                          <a:gd name="T18" fmla="*/ 119 w 148"/>
                          <a:gd name="T19" fmla="*/ 12 h 44"/>
                          <a:gd name="T20" fmla="*/ 115 w 148"/>
                          <a:gd name="T21" fmla="*/ 10 h 44"/>
                          <a:gd name="T22" fmla="*/ 110 w 148"/>
                          <a:gd name="T23" fmla="*/ 8 h 44"/>
                          <a:gd name="T24" fmla="*/ 106 w 148"/>
                          <a:gd name="T25" fmla="*/ 6 h 44"/>
                          <a:gd name="T26" fmla="*/ 101 w 148"/>
                          <a:gd name="T27" fmla="*/ 4 h 44"/>
                          <a:gd name="T28" fmla="*/ 96 w 148"/>
                          <a:gd name="T29" fmla="*/ 2 h 44"/>
                          <a:gd name="T30" fmla="*/ 92 w 148"/>
                          <a:gd name="T31" fmla="*/ 1 h 44"/>
                          <a:gd name="T32" fmla="*/ 87 w 148"/>
                          <a:gd name="T33" fmla="*/ 1 h 44"/>
                          <a:gd name="T34" fmla="*/ 82 w 148"/>
                          <a:gd name="T35" fmla="*/ 0 h 44"/>
                          <a:gd name="T36" fmla="*/ 77 w 148"/>
                          <a:gd name="T37" fmla="*/ 0 h 44"/>
                          <a:gd name="T38" fmla="*/ 72 w 148"/>
                          <a:gd name="T39" fmla="*/ 0 h 44"/>
                          <a:gd name="T40" fmla="*/ 67 w 148"/>
                          <a:gd name="T41" fmla="*/ 0 h 44"/>
                          <a:gd name="T42" fmla="*/ 62 w 148"/>
                          <a:gd name="T43" fmla="*/ 1 h 44"/>
                          <a:gd name="T44" fmla="*/ 57 w 148"/>
                          <a:gd name="T45" fmla="*/ 1 h 44"/>
                          <a:gd name="T46" fmla="*/ 53 w 148"/>
                          <a:gd name="T47" fmla="*/ 2 h 44"/>
                          <a:gd name="T48" fmla="*/ 48 w 148"/>
                          <a:gd name="T49" fmla="*/ 4 h 44"/>
                          <a:gd name="T50" fmla="*/ 43 w 148"/>
                          <a:gd name="T51" fmla="*/ 6 h 44"/>
                          <a:gd name="T52" fmla="*/ 39 w 148"/>
                          <a:gd name="T53" fmla="*/ 8 h 44"/>
                          <a:gd name="T54" fmla="*/ 35 w 148"/>
                          <a:gd name="T55" fmla="*/ 10 h 44"/>
                          <a:gd name="T56" fmla="*/ 30 w 148"/>
                          <a:gd name="T57" fmla="*/ 12 h 44"/>
                          <a:gd name="T58" fmla="*/ 26 w 148"/>
                          <a:gd name="T59" fmla="*/ 15 h 44"/>
                          <a:gd name="T60" fmla="*/ 22 w 148"/>
                          <a:gd name="T61" fmla="*/ 18 h 44"/>
                          <a:gd name="T62" fmla="*/ 18 w 148"/>
                          <a:gd name="T63" fmla="*/ 21 h 44"/>
                          <a:gd name="T64" fmla="*/ 15 w 148"/>
                          <a:gd name="T65" fmla="*/ 25 h 44"/>
                          <a:gd name="T66" fmla="*/ 12 w 148"/>
                          <a:gd name="T67" fmla="*/ 28 h 44"/>
                          <a:gd name="T68" fmla="*/ 8 w 148"/>
                          <a:gd name="T69" fmla="*/ 32 h 44"/>
                          <a:gd name="T70" fmla="*/ 6 w 148"/>
                          <a:gd name="T71" fmla="*/ 36 h 44"/>
                          <a:gd name="T72" fmla="*/ 3 w 148"/>
                          <a:gd name="T73" fmla="*/ 40 h 44"/>
                          <a:gd name="T74" fmla="*/ 0 w 148"/>
                          <a:gd name="T75" fmla="*/ 44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48" h="44">
                            <a:moveTo>
                              <a:pt x="148" y="44"/>
                            </a:moveTo>
                            <a:lnTo>
                              <a:pt x="146" y="40"/>
                            </a:lnTo>
                            <a:lnTo>
                              <a:pt x="143" y="36"/>
                            </a:lnTo>
                            <a:lnTo>
                              <a:pt x="141" y="32"/>
                            </a:lnTo>
                            <a:lnTo>
                              <a:pt x="137" y="28"/>
                            </a:lnTo>
                            <a:lnTo>
                              <a:pt x="134" y="25"/>
                            </a:lnTo>
                            <a:lnTo>
                              <a:pt x="131" y="21"/>
                            </a:lnTo>
                            <a:lnTo>
                              <a:pt x="127" y="18"/>
                            </a:lnTo>
                            <a:lnTo>
                              <a:pt x="123" y="15"/>
                            </a:lnTo>
                            <a:lnTo>
                              <a:pt x="119" y="12"/>
                            </a:lnTo>
                            <a:lnTo>
                              <a:pt x="115" y="10"/>
                            </a:lnTo>
                            <a:lnTo>
                              <a:pt x="110" y="8"/>
                            </a:lnTo>
                            <a:lnTo>
                              <a:pt x="106" y="6"/>
                            </a:lnTo>
                            <a:lnTo>
                              <a:pt x="101" y="4"/>
                            </a:lnTo>
                            <a:lnTo>
                              <a:pt x="96" y="2"/>
                            </a:lnTo>
                            <a:lnTo>
                              <a:pt x="92" y="1"/>
                            </a:lnTo>
                            <a:lnTo>
                              <a:pt x="87" y="1"/>
                            </a:lnTo>
                            <a:lnTo>
                              <a:pt x="82" y="0"/>
                            </a:lnTo>
                            <a:lnTo>
                              <a:pt x="77" y="0"/>
                            </a:lnTo>
                            <a:lnTo>
                              <a:pt x="72" y="0"/>
                            </a:lnTo>
                            <a:lnTo>
                              <a:pt x="67" y="0"/>
                            </a:lnTo>
                            <a:lnTo>
                              <a:pt x="62" y="1"/>
                            </a:lnTo>
                            <a:lnTo>
                              <a:pt x="57" y="1"/>
                            </a:lnTo>
                            <a:lnTo>
                              <a:pt x="53" y="2"/>
                            </a:lnTo>
                            <a:lnTo>
                              <a:pt x="48" y="4"/>
                            </a:lnTo>
                            <a:lnTo>
                              <a:pt x="43" y="6"/>
                            </a:lnTo>
                            <a:lnTo>
                              <a:pt x="39" y="8"/>
                            </a:lnTo>
                            <a:lnTo>
                              <a:pt x="35" y="10"/>
                            </a:lnTo>
                            <a:lnTo>
                              <a:pt x="30" y="12"/>
                            </a:lnTo>
                            <a:lnTo>
                              <a:pt x="26" y="15"/>
                            </a:lnTo>
                            <a:lnTo>
                              <a:pt x="22" y="18"/>
                            </a:lnTo>
                            <a:lnTo>
                              <a:pt x="18" y="21"/>
                            </a:lnTo>
                            <a:lnTo>
                              <a:pt x="15" y="25"/>
                            </a:lnTo>
                            <a:lnTo>
                              <a:pt x="12" y="28"/>
                            </a:lnTo>
                            <a:lnTo>
                              <a:pt x="8" y="32"/>
                            </a:lnTo>
                            <a:lnTo>
                              <a:pt x="6" y="36"/>
                            </a:lnTo>
                            <a:lnTo>
                              <a:pt x="3" y="40"/>
                            </a:lnTo>
                            <a:lnTo>
                              <a:pt x="0" y="44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4861" y="3628588"/>
                        <a:ext cx="289824" cy="86164"/>
                      </a:xfrm>
                      <a:custGeom>
                        <a:avLst/>
                        <a:gdLst>
                          <a:gd name="T0" fmla="*/ 148 w 148"/>
                          <a:gd name="T1" fmla="*/ 44 h 44"/>
                          <a:gd name="T2" fmla="*/ 145 w 148"/>
                          <a:gd name="T3" fmla="*/ 40 h 44"/>
                          <a:gd name="T4" fmla="*/ 142 w 148"/>
                          <a:gd name="T5" fmla="*/ 36 h 44"/>
                          <a:gd name="T6" fmla="*/ 140 w 148"/>
                          <a:gd name="T7" fmla="*/ 32 h 44"/>
                          <a:gd name="T8" fmla="*/ 136 w 148"/>
                          <a:gd name="T9" fmla="*/ 28 h 44"/>
                          <a:gd name="T10" fmla="*/ 133 w 148"/>
                          <a:gd name="T11" fmla="*/ 25 h 44"/>
                          <a:gd name="T12" fmla="*/ 130 w 148"/>
                          <a:gd name="T13" fmla="*/ 21 h 44"/>
                          <a:gd name="T14" fmla="*/ 126 w 148"/>
                          <a:gd name="T15" fmla="*/ 18 h 44"/>
                          <a:gd name="T16" fmla="*/ 122 w 148"/>
                          <a:gd name="T17" fmla="*/ 15 h 44"/>
                          <a:gd name="T18" fmla="*/ 118 w 148"/>
                          <a:gd name="T19" fmla="*/ 12 h 44"/>
                          <a:gd name="T20" fmla="*/ 114 w 148"/>
                          <a:gd name="T21" fmla="*/ 10 h 44"/>
                          <a:gd name="T22" fmla="*/ 109 w 148"/>
                          <a:gd name="T23" fmla="*/ 8 h 44"/>
                          <a:gd name="T24" fmla="*/ 105 w 148"/>
                          <a:gd name="T25" fmla="*/ 6 h 44"/>
                          <a:gd name="T26" fmla="*/ 100 w 148"/>
                          <a:gd name="T27" fmla="*/ 4 h 44"/>
                          <a:gd name="T28" fmla="*/ 95 w 148"/>
                          <a:gd name="T29" fmla="*/ 2 h 44"/>
                          <a:gd name="T30" fmla="*/ 91 w 148"/>
                          <a:gd name="T31" fmla="*/ 1 h 44"/>
                          <a:gd name="T32" fmla="*/ 86 w 148"/>
                          <a:gd name="T33" fmla="*/ 1 h 44"/>
                          <a:gd name="T34" fmla="*/ 81 w 148"/>
                          <a:gd name="T35" fmla="*/ 0 h 44"/>
                          <a:gd name="T36" fmla="*/ 76 w 148"/>
                          <a:gd name="T37" fmla="*/ 0 h 44"/>
                          <a:gd name="T38" fmla="*/ 71 w 148"/>
                          <a:gd name="T39" fmla="*/ 0 h 44"/>
                          <a:gd name="T40" fmla="*/ 66 w 148"/>
                          <a:gd name="T41" fmla="*/ 0 h 44"/>
                          <a:gd name="T42" fmla="*/ 61 w 148"/>
                          <a:gd name="T43" fmla="*/ 1 h 44"/>
                          <a:gd name="T44" fmla="*/ 56 w 148"/>
                          <a:gd name="T45" fmla="*/ 1 h 44"/>
                          <a:gd name="T46" fmla="*/ 52 w 148"/>
                          <a:gd name="T47" fmla="*/ 2 h 44"/>
                          <a:gd name="T48" fmla="*/ 47 w 148"/>
                          <a:gd name="T49" fmla="*/ 4 h 44"/>
                          <a:gd name="T50" fmla="*/ 42 w 148"/>
                          <a:gd name="T51" fmla="*/ 6 h 44"/>
                          <a:gd name="T52" fmla="*/ 38 w 148"/>
                          <a:gd name="T53" fmla="*/ 8 h 44"/>
                          <a:gd name="T54" fmla="*/ 33 w 148"/>
                          <a:gd name="T55" fmla="*/ 10 h 44"/>
                          <a:gd name="T56" fmla="*/ 29 w 148"/>
                          <a:gd name="T57" fmla="*/ 12 h 44"/>
                          <a:gd name="T58" fmla="*/ 25 w 148"/>
                          <a:gd name="T59" fmla="*/ 15 h 44"/>
                          <a:gd name="T60" fmla="*/ 21 w 148"/>
                          <a:gd name="T61" fmla="*/ 18 h 44"/>
                          <a:gd name="T62" fmla="*/ 18 w 148"/>
                          <a:gd name="T63" fmla="*/ 21 h 44"/>
                          <a:gd name="T64" fmla="*/ 14 w 148"/>
                          <a:gd name="T65" fmla="*/ 25 h 44"/>
                          <a:gd name="T66" fmla="*/ 11 w 148"/>
                          <a:gd name="T67" fmla="*/ 28 h 44"/>
                          <a:gd name="T68" fmla="*/ 7 w 148"/>
                          <a:gd name="T69" fmla="*/ 32 h 44"/>
                          <a:gd name="T70" fmla="*/ 5 w 148"/>
                          <a:gd name="T71" fmla="*/ 36 h 44"/>
                          <a:gd name="T72" fmla="*/ 2 w 148"/>
                          <a:gd name="T73" fmla="*/ 40 h 44"/>
                          <a:gd name="T74" fmla="*/ 0 w 148"/>
                          <a:gd name="T75" fmla="*/ 44 h 4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48" h="44">
                            <a:moveTo>
                              <a:pt x="148" y="44"/>
                            </a:moveTo>
                            <a:lnTo>
                              <a:pt x="145" y="40"/>
                            </a:lnTo>
                            <a:lnTo>
                              <a:pt x="142" y="36"/>
                            </a:lnTo>
                            <a:lnTo>
                              <a:pt x="140" y="32"/>
                            </a:lnTo>
                            <a:lnTo>
                              <a:pt x="136" y="28"/>
                            </a:lnTo>
                            <a:lnTo>
                              <a:pt x="133" y="25"/>
                            </a:lnTo>
                            <a:lnTo>
                              <a:pt x="130" y="21"/>
                            </a:lnTo>
                            <a:lnTo>
                              <a:pt x="126" y="18"/>
                            </a:lnTo>
                            <a:lnTo>
                              <a:pt x="122" y="15"/>
                            </a:lnTo>
                            <a:lnTo>
                              <a:pt x="118" y="12"/>
                            </a:lnTo>
                            <a:lnTo>
                              <a:pt x="114" y="10"/>
                            </a:lnTo>
                            <a:lnTo>
                              <a:pt x="109" y="8"/>
                            </a:lnTo>
                            <a:lnTo>
                              <a:pt x="105" y="6"/>
                            </a:lnTo>
                            <a:lnTo>
                              <a:pt x="100" y="4"/>
                            </a:lnTo>
                            <a:lnTo>
                              <a:pt x="95" y="2"/>
                            </a:lnTo>
                            <a:lnTo>
                              <a:pt x="91" y="1"/>
                            </a:lnTo>
                            <a:lnTo>
                              <a:pt x="86" y="1"/>
                            </a:lnTo>
                            <a:lnTo>
                              <a:pt x="81" y="0"/>
                            </a:lnTo>
                            <a:lnTo>
                              <a:pt x="76" y="0"/>
                            </a:lnTo>
                            <a:lnTo>
                              <a:pt x="71" y="0"/>
                            </a:lnTo>
                            <a:lnTo>
                              <a:pt x="66" y="0"/>
                            </a:lnTo>
                            <a:lnTo>
                              <a:pt x="61" y="1"/>
                            </a:lnTo>
                            <a:lnTo>
                              <a:pt x="56" y="1"/>
                            </a:lnTo>
                            <a:lnTo>
                              <a:pt x="52" y="2"/>
                            </a:lnTo>
                            <a:lnTo>
                              <a:pt x="47" y="4"/>
                            </a:lnTo>
                            <a:lnTo>
                              <a:pt x="42" y="6"/>
                            </a:lnTo>
                            <a:lnTo>
                              <a:pt x="38" y="8"/>
                            </a:lnTo>
                            <a:lnTo>
                              <a:pt x="33" y="10"/>
                            </a:lnTo>
                            <a:lnTo>
                              <a:pt x="29" y="12"/>
                            </a:lnTo>
                            <a:lnTo>
                              <a:pt x="25" y="15"/>
                            </a:lnTo>
                            <a:lnTo>
                              <a:pt x="21" y="18"/>
                            </a:lnTo>
                            <a:lnTo>
                              <a:pt x="18" y="21"/>
                            </a:lnTo>
                            <a:lnTo>
                              <a:pt x="14" y="25"/>
                            </a:lnTo>
                            <a:lnTo>
                              <a:pt x="11" y="28"/>
                            </a:lnTo>
                            <a:lnTo>
                              <a:pt x="7" y="32"/>
                            </a:lnTo>
                            <a:lnTo>
                              <a:pt x="5" y="36"/>
                            </a:lnTo>
                            <a:lnTo>
                              <a:pt x="2" y="40"/>
                            </a:lnTo>
                            <a:lnTo>
                              <a:pt x="0" y="44"/>
                            </a:lnTo>
                          </a:path>
                        </a:pathLst>
                      </a:cu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5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9773" y="3628588"/>
                        <a:ext cx="867513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6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04685" y="3714752"/>
                        <a:ext cx="0" cy="5796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963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82374" y="3714752"/>
                        <a:ext cx="0" cy="5796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937" name="Line 24">
                      <a:extLst>
                        <a:ext uri="{FF2B5EF4-FFF2-40B4-BE49-F238E27FC236}">
                          <a16:creationId xmlns:a16="http://schemas.microsoft.com/office/drawing/2014/main" xmlns="" id="{4B4E8F17-4107-48AE-80A8-70DD8FE42E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172729" y="1790283"/>
                      <a:ext cx="0" cy="59133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38" name="Line 26">
                      <a:extLst>
                        <a:ext uri="{FF2B5EF4-FFF2-40B4-BE49-F238E27FC236}">
                          <a16:creationId xmlns:a16="http://schemas.microsoft.com/office/drawing/2014/main" xmlns="" id="{AEF5C3ED-BF98-43BC-8632-515F3D6875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94555" y="1790283"/>
                      <a:ext cx="0" cy="59132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40" name="Line 25">
                      <a:extLst>
                        <a:ext uri="{FF2B5EF4-FFF2-40B4-BE49-F238E27FC236}">
                          <a16:creationId xmlns:a16="http://schemas.microsoft.com/office/drawing/2014/main" xmlns="" id="{BBAD35A5-FFAC-4B56-95C8-84561E973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172492" y="1571344"/>
                      <a:ext cx="0" cy="11537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  <p:sp>
                  <p:nvSpPr>
                    <p:cNvPr id="951" name="Line 25">
                      <a:extLst>
                        <a:ext uri="{FF2B5EF4-FFF2-40B4-BE49-F238E27FC236}">
                          <a16:creationId xmlns:a16="http://schemas.microsoft.com/office/drawing/2014/main" xmlns="" id="{BBAD35A5-FFAC-4B56-95C8-84561E973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91389" y="1571344"/>
                      <a:ext cx="0" cy="11537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IN"/>
                    </a:p>
                  </p:txBody>
                </p:sp>
              </p:grpSp>
            </p:grpSp>
          </p:grpSp>
        </p:grpSp>
        <p:sp>
          <p:nvSpPr>
            <p:cNvPr id="968" name="Line 28">
              <a:extLst>
                <a:ext uri="{FF2B5EF4-FFF2-40B4-BE49-F238E27FC236}">
                  <a16:creationId xmlns:a16="http://schemas.microsoft.com/office/drawing/2014/main" xmlns="" id="{6A66F6F9-EA04-4E75-B3EE-BBA14C74A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453" y="2367620"/>
              <a:ext cx="1218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cxnSp>
          <p:nvCxnSpPr>
            <p:cNvPr id="833" name="Straight Connector 832"/>
            <p:cNvCxnSpPr/>
            <p:nvPr/>
          </p:nvCxnSpPr>
          <p:spPr>
            <a:xfrm>
              <a:off x="1683630" y="1218166"/>
              <a:ext cx="0" cy="5598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Straight Connector 913"/>
            <p:cNvCxnSpPr/>
            <p:nvPr/>
          </p:nvCxnSpPr>
          <p:spPr>
            <a:xfrm>
              <a:off x="1763776" y="1218166"/>
              <a:ext cx="0" cy="5598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/>
            <p:cNvCxnSpPr/>
            <p:nvPr/>
          </p:nvCxnSpPr>
          <p:spPr>
            <a:xfrm>
              <a:off x="2171800" y="2405964"/>
              <a:ext cx="151119" cy="151119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972"/>
            <p:cNvCxnSpPr/>
            <p:nvPr/>
          </p:nvCxnSpPr>
          <p:spPr>
            <a:xfrm flipH="1">
              <a:off x="1442726" y="2547843"/>
              <a:ext cx="13950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/>
            <p:cNvCxnSpPr/>
            <p:nvPr/>
          </p:nvCxnSpPr>
          <p:spPr>
            <a:xfrm>
              <a:off x="1861465" y="2549777"/>
              <a:ext cx="144666" cy="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5" name="Rectangle 994">
            <a:extLst>
              <a:ext uri="{FF2B5EF4-FFF2-40B4-BE49-F238E27FC236}">
                <a16:creationId xmlns:a16="http://schemas.microsoft.com/office/drawing/2014/main" xmlns="" id="{24726EB4-0490-4C84-A00B-FC7F89F9DB04}"/>
              </a:ext>
            </a:extLst>
          </p:cNvPr>
          <p:cNvSpPr/>
          <p:nvPr/>
        </p:nvSpPr>
        <p:spPr>
          <a:xfrm>
            <a:off x="1614870" y="3924088"/>
            <a:ext cx="216000" cy="36000"/>
          </a:xfrm>
          <a:prstGeom prst="rect">
            <a:avLst/>
          </a:prstGeom>
          <a:solidFill>
            <a:srgbClr val="FFFF00">
              <a:alpha val="8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587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 t="8889"/>
          <a:stretch>
            <a:fillRect/>
          </a:stretch>
        </p:blipFill>
        <p:spPr bwMode="auto">
          <a:xfrm>
            <a:off x="375978" y="2186487"/>
            <a:ext cx="2410072" cy="14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60" y="1178625"/>
            <a:ext cx="785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Engineering systems are composed of parts which are joined together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745286"/>
            <a:ext cx="4737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Methods of joining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193661"/>
            <a:ext cx="16070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350" dirty="0"/>
              <a:t>Welding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5428" y="3687183"/>
            <a:ext cx="14322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350" dirty="0"/>
              <a:t>Riveting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8424" y="1771596"/>
            <a:ext cx="254089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350" dirty="0"/>
              <a:t>Adhesive bonding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176" y="3539128"/>
            <a:ext cx="240521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350" dirty="0"/>
              <a:t>Using threaded fasteners</a:t>
            </a:r>
          </a:p>
        </p:txBody>
      </p:sp>
      <p:pic>
        <p:nvPicPr>
          <p:cNvPr id="14" name="Picture 4" descr="https://encrypted-tbn3.gstatic.com/images?q=tbn:ANd9GcQ5QjfgyHBb8PJ59IhPd8JBmj1F75gvdPm2m7pFMVcfIudSCn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679" y="3964554"/>
            <a:ext cx="834389" cy="521494"/>
          </a:xfrm>
          <a:prstGeom prst="rect">
            <a:avLst/>
          </a:prstGeom>
          <a:noFill/>
        </p:spPr>
      </p:pic>
      <p:pic>
        <p:nvPicPr>
          <p:cNvPr id="15" name="Picture 6" descr="http://www.roymech.co.uk/images/rivet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500570"/>
            <a:ext cx="4154301" cy="1093237"/>
          </a:xfrm>
          <a:prstGeom prst="rect">
            <a:avLst/>
          </a:prstGeom>
          <a:noFill/>
        </p:spPr>
      </p:pic>
      <p:pic>
        <p:nvPicPr>
          <p:cNvPr id="18" name="Picture 8" descr="http://www.hydratight.com/sites/default/files/JointIntegrity-illustration.jpg"/>
          <p:cNvPicPr>
            <a:picLocks noChangeAspect="1" noChangeArrowheads="1"/>
          </p:cNvPicPr>
          <p:nvPr/>
        </p:nvPicPr>
        <p:blipFill>
          <a:blip r:embed="rId5" cstate="print"/>
          <a:srcRect l="20000" t="9931" r="20000"/>
          <a:stretch>
            <a:fillRect/>
          </a:stretch>
        </p:blipFill>
        <p:spPr bwMode="auto">
          <a:xfrm>
            <a:off x="6143636" y="3857628"/>
            <a:ext cx="2643205" cy="1918651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96" t="19792"/>
          <a:stretch/>
        </p:blipFill>
        <p:spPr>
          <a:xfrm>
            <a:off x="3357554" y="2059205"/>
            <a:ext cx="2675057" cy="18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4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083" y="1394279"/>
            <a:ext cx="84323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Threads</a:t>
            </a:r>
          </a:p>
          <a:p>
            <a:pPr lvl="1"/>
            <a:r>
              <a:rPr lang="en-US" sz="1350" dirty="0"/>
              <a:t>Helical feature made on the outer surface of a cylindrical part</a:t>
            </a:r>
          </a:p>
        </p:txBody>
      </p:sp>
      <p:pic>
        <p:nvPicPr>
          <p:cNvPr id="2052" name="Picture 4" descr="Image result for threaded scr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714"/>
          <a:stretch/>
        </p:blipFill>
        <p:spPr bwMode="auto">
          <a:xfrm>
            <a:off x="428596" y="2285992"/>
            <a:ext cx="2872001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ut bo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185" y="2232621"/>
            <a:ext cx="1864519" cy="13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nut bo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014" y="1977475"/>
            <a:ext cx="3296458" cy="21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3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660" y="841802"/>
            <a:ext cx="547741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00350" y="727502"/>
            <a:ext cx="16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Major diameter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0" y="1127552"/>
            <a:ext cx="155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Pitch diameter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1" y="1470452"/>
            <a:ext cx="237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Minor or root diameter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0651" y="1870502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7851" y="4785152"/>
            <a:ext cx="14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Thread angle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4650" y="4785152"/>
            <a:ext cx="66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1" y="4556552"/>
            <a:ext cx="6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Root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43400" y="4213652"/>
            <a:ext cx="114300" cy="62865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3760" y="484230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Flank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7951" y="3070652"/>
            <a:ext cx="9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Chamfer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964" y="5204936"/>
            <a:ext cx="592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Pitch is distance measured parallel to axis between corresponding points on adjacent threads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32454" b="7024"/>
          <a:stretch>
            <a:fillRect/>
          </a:stretch>
        </p:blipFill>
        <p:spPr bwMode="auto">
          <a:xfrm>
            <a:off x="1259632" y="1240081"/>
            <a:ext cx="631464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15" y="1021225"/>
            <a:ext cx="4521293" cy="38971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Standard ISO Metric thread profile</a:t>
            </a:r>
            <a:endParaRPr lang="en-US" sz="2400" dirty="0"/>
          </a:p>
        </p:txBody>
      </p:sp>
      <p:sp>
        <p:nvSpPr>
          <p:cNvPr id="6" name="Arc 5"/>
          <p:cNvSpPr/>
          <p:nvPr/>
        </p:nvSpPr>
        <p:spPr>
          <a:xfrm rot="8295525">
            <a:off x="2316603" y="3085120"/>
            <a:ext cx="685800" cy="685800"/>
          </a:xfrm>
          <a:prstGeom prst="arc">
            <a:avLst>
              <a:gd name="adj1" fmla="val 15297313"/>
              <a:gd name="adj2" fmla="val 679815"/>
            </a:avLst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c 6"/>
          <p:cNvSpPr/>
          <p:nvPr/>
        </p:nvSpPr>
        <p:spPr>
          <a:xfrm rot="8295525">
            <a:off x="4770481" y="3084792"/>
            <a:ext cx="685800" cy="685800"/>
          </a:xfrm>
          <a:prstGeom prst="arc">
            <a:avLst>
              <a:gd name="adj1" fmla="val 15297313"/>
              <a:gd name="adj2" fmla="val 679815"/>
            </a:avLst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Arc 7"/>
          <p:cNvSpPr>
            <a:spLocks noChangeAspect="1"/>
          </p:cNvSpPr>
          <p:nvPr/>
        </p:nvSpPr>
        <p:spPr>
          <a:xfrm rot="13304475" flipV="1">
            <a:off x="3728306" y="2160813"/>
            <a:ext cx="342900" cy="342900"/>
          </a:xfrm>
          <a:prstGeom prst="arc">
            <a:avLst>
              <a:gd name="adj1" fmla="val 15297313"/>
              <a:gd name="adj2" fmla="val 679815"/>
            </a:avLst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1206804"/>
              </p:ext>
            </p:extLst>
          </p:nvPr>
        </p:nvGraphicFramePr>
        <p:xfrm>
          <a:off x="1071538" y="5072074"/>
          <a:ext cx="3138488" cy="784622"/>
        </p:xfrm>
        <a:graphic>
          <a:graphicData uri="http://schemas.openxmlformats.org/presentationml/2006/ole">
            <p:oleObj spid="_x0000_s1074" name="Equation" r:id="rId5" imgW="1727200" imgH="431800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6558679" y="4660121"/>
            <a:ext cx="16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Major diameter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204780" y="4724311"/>
            <a:ext cx="155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Pitch diameter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578970" y="4664329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Minor diameter</a:t>
            </a:r>
          </a:p>
        </p:txBody>
      </p:sp>
      <p:sp>
        <p:nvSpPr>
          <p:cNvPr id="14" name="Oval 13"/>
          <p:cNvSpPr/>
          <p:nvPr/>
        </p:nvSpPr>
        <p:spPr>
          <a:xfrm>
            <a:off x="7022387" y="3640381"/>
            <a:ext cx="3429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6622337" y="3983281"/>
            <a:ext cx="3429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5993687" y="4554781"/>
            <a:ext cx="3429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3726737" y="4154731"/>
            <a:ext cx="3429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133049" y="4040432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Pitch</a:t>
            </a:r>
          </a:p>
        </p:txBody>
      </p:sp>
      <p:sp>
        <p:nvSpPr>
          <p:cNvPr id="21" name="Oval 20"/>
          <p:cNvSpPr/>
          <p:nvPr/>
        </p:nvSpPr>
        <p:spPr>
          <a:xfrm>
            <a:off x="1193087" y="2897431"/>
            <a:ext cx="3429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193337" y="4554781"/>
            <a:ext cx="154305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4241087" y="1840156"/>
            <a:ext cx="154305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4222037" y="1811581"/>
            <a:ext cx="1828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3079037" y="4526206"/>
            <a:ext cx="1828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393237" y="3802306"/>
            <a:ext cx="200025" cy="52387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764588" y="421188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R=H/6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31" y="792816"/>
            <a:ext cx="3320824" cy="425704"/>
          </a:xfrm>
        </p:spPr>
        <p:txBody>
          <a:bodyPr>
            <a:noAutofit/>
          </a:bodyPr>
          <a:lstStyle/>
          <a:p>
            <a:r>
              <a:rPr lang="en-US" sz="2400" dirty="0" smtClean="0"/>
              <a:t>Other Thread Profiles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44008" y="1232366"/>
            <a:ext cx="2585914" cy="1636937"/>
            <a:chOff x="4572000" y="609600"/>
            <a:chExt cx="3886200" cy="2460045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6154"/>
            <a:stretch>
              <a:fillRect/>
            </a:stretch>
          </p:blipFill>
          <p:spPr bwMode="auto">
            <a:xfrm>
              <a:off x="4572000" y="609600"/>
              <a:ext cx="3886200" cy="1941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715000" y="2514600"/>
              <a:ext cx="2101267" cy="555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White worth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43608" y="4432764"/>
            <a:ext cx="2433801" cy="1431149"/>
            <a:chOff x="304800" y="4800600"/>
            <a:chExt cx="3657600" cy="215078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4800600"/>
              <a:ext cx="3657600" cy="181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447800" y="6396335"/>
              <a:ext cx="1138323" cy="555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ACME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54621" y="4375616"/>
            <a:ext cx="2348017" cy="1434120"/>
            <a:chOff x="5181600" y="4724400"/>
            <a:chExt cx="3528680" cy="2155245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4724400"/>
              <a:ext cx="3528680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324600" y="6324600"/>
              <a:ext cx="1169738" cy="555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Worm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92889" y="2946866"/>
            <a:ext cx="2129576" cy="1484824"/>
            <a:chOff x="5257800" y="2895600"/>
            <a:chExt cx="3200400" cy="2231445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00" y="2895600"/>
              <a:ext cx="3200400" cy="1854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248399" y="4572000"/>
              <a:ext cx="1275831" cy="555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Square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758" y="2889718"/>
            <a:ext cx="2281689" cy="1535529"/>
            <a:chOff x="381000" y="2971800"/>
            <a:chExt cx="3429000" cy="2307644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2971800"/>
              <a:ext cx="3429000" cy="1887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295399" y="4724400"/>
              <a:ext cx="1462100" cy="555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Buttress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86458" y="1232366"/>
            <a:ext cx="2281689" cy="1687642"/>
            <a:chOff x="228600" y="762000"/>
            <a:chExt cx="3429000" cy="2536244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762000"/>
              <a:ext cx="3429000" cy="2009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371600" y="2743200"/>
              <a:ext cx="1390502" cy="555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Sharp V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93592" y="170429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THREADED FASTENERS</a:t>
            </a:r>
            <a:endParaRPr lang="en-US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3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858</Words>
  <Application>Microsoft Office PowerPoint</Application>
  <PresentationFormat>On-screen Show (4:3)</PresentationFormat>
  <Paragraphs>370</Paragraphs>
  <Slides>32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ME 251</vt:lpstr>
      <vt:lpstr>Slide 2</vt:lpstr>
      <vt:lpstr>Slide 3</vt:lpstr>
      <vt:lpstr>Slide 4</vt:lpstr>
      <vt:lpstr>Slide 5</vt:lpstr>
      <vt:lpstr>Slide 6</vt:lpstr>
      <vt:lpstr>Slide 7</vt:lpstr>
      <vt:lpstr>Standard ISO Metric thread profile</vt:lpstr>
      <vt:lpstr>Other Thread Profiles</vt:lpstr>
      <vt:lpstr>Why so many profiles?</vt:lpstr>
      <vt:lpstr>Single start and Multi-start threads</vt:lpstr>
      <vt:lpstr>Left and Right hand threads</vt:lpstr>
      <vt:lpstr>Thread designation</vt:lpstr>
      <vt:lpstr>Slide 14</vt:lpstr>
      <vt:lpstr>Conventional representation of threads in drawings</vt:lpstr>
      <vt:lpstr>Schematic representation of V threads in drawings</vt:lpstr>
      <vt:lpstr>Schematic representation of square threads</vt:lpstr>
      <vt:lpstr>Representation of threads in an Assembly</vt:lpstr>
      <vt:lpstr>Slide 19</vt:lpstr>
      <vt:lpstr>Drawing a hexagonal nut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101 Think and Analyze</dc:title>
  <dc:creator>Saxena Anupan</dc:creator>
  <cp:lastModifiedBy>admin</cp:lastModifiedBy>
  <cp:revision>558</cp:revision>
  <dcterms:created xsi:type="dcterms:W3CDTF">2012-07-31T10:12:40Z</dcterms:created>
  <dcterms:modified xsi:type="dcterms:W3CDTF">2018-09-07T06:49:16Z</dcterms:modified>
</cp:coreProperties>
</file>