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9" r:id="rId4"/>
    <p:sldId id="280" r:id="rId5"/>
    <p:sldId id="281" r:id="rId6"/>
    <p:sldId id="282" r:id="rId7"/>
    <p:sldId id="258" r:id="rId8"/>
    <p:sldId id="283" r:id="rId9"/>
    <p:sldId id="274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71576-1E0E-42BF-BA44-5E3BC6A88959}" type="doc">
      <dgm:prSet loTypeId="urn:microsoft.com/office/officeart/2008/layout/RadialCluster" loCatId="cycle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94FAB10-03A6-40A9-8398-73DF8C82A1A2}">
      <dgm:prSet phldrT="[Text]" custT="1"/>
      <dgm:spPr/>
      <dgm:t>
        <a:bodyPr/>
        <a:lstStyle/>
        <a:p>
          <a:r>
            <a:rPr lang="en-US" sz="2400" dirty="0" smtClean="0"/>
            <a:t>LDMS</a:t>
          </a:r>
          <a:endParaRPr lang="en-US" sz="2900" dirty="0"/>
        </a:p>
      </dgm:t>
    </dgm:pt>
    <dgm:pt modelId="{A46A1EF5-E562-42AC-8A2C-D381A3A22477}" type="parTrans" cxnId="{19715B89-F23B-4A8D-BF5A-D3EB1CCF7222}">
      <dgm:prSet/>
      <dgm:spPr/>
      <dgm:t>
        <a:bodyPr/>
        <a:lstStyle/>
        <a:p>
          <a:endParaRPr lang="en-US"/>
        </a:p>
      </dgm:t>
    </dgm:pt>
    <dgm:pt modelId="{BCFA10E6-3E0B-48A1-A87F-E7F6A86755AF}" type="sibTrans" cxnId="{19715B89-F23B-4A8D-BF5A-D3EB1CCF7222}">
      <dgm:prSet/>
      <dgm:spPr/>
      <dgm:t>
        <a:bodyPr/>
        <a:lstStyle/>
        <a:p>
          <a:endParaRPr lang="en-US"/>
        </a:p>
      </dgm:t>
    </dgm:pt>
    <dgm:pt modelId="{03F236D8-0273-4041-8C53-2EE0DD724F63}">
      <dgm:prSet phldrT="[Text]" custT="1"/>
      <dgm:spPr/>
      <dgm:t>
        <a:bodyPr/>
        <a:lstStyle/>
        <a:p>
          <a:r>
            <a:rPr lang="en-US" sz="1600" dirty="0" smtClean="0"/>
            <a:t>Content Rendering Component</a:t>
          </a:r>
          <a:endParaRPr lang="en-US" sz="1600" dirty="0"/>
        </a:p>
      </dgm:t>
    </dgm:pt>
    <dgm:pt modelId="{E676D42F-9468-45BB-A71B-46AD0C662C20}" type="parTrans" cxnId="{11F1897C-FED7-4468-93C6-33AA89E554F2}">
      <dgm:prSet/>
      <dgm:spPr/>
      <dgm:t>
        <a:bodyPr/>
        <a:lstStyle/>
        <a:p>
          <a:endParaRPr lang="en-US"/>
        </a:p>
      </dgm:t>
    </dgm:pt>
    <dgm:pt modelId="{55420B12-26A4-4D2E-A534-9DE586E7E7CD}" type="sibTrans" cxnId="{11F1897C-FED7-4468-93C6-33AA89E554F2}">
      <dgm:prSet/>
      <dgm:spPr/>
      <dgm:t>
        <a:bodyPr/>
        <a:lstStyle/>
        <a:p>
          <a:endParaRPr lang="en-US"/>
        </a:p>
      </dgm:t>
    </dgm:pt>
    <dgm:pt modelId="{35E8069F-FEC6-4A78-AA20-B9A75516483B}">
      <dgm:prSet phldrT="[Text]" custT="1"/>
      <dgm:spPr/>
      <dgm:t>
        <a:bodyPr/>
        <a:lstStyle/>
        <a:p>
          <a:r>
            <a:rPr lang="en-US" sz="1600" dirty="0" smtClean="0"/>
            <a:t>Data Organizer</a:t>
          </a:r>
          <a:endParaRPr lang="en-US" sz="1600" dirty="0"/>
        </a:p>
      </dgm:t>
    </dgm:pt>
    <dgm:pt modelId="{554348D0-401F-4F85-97D4-DD61FC12AD25}" type="parTrans" cxnId="{48A2FF03-ABC5-418C-880A-2FBC3DDCF6E2}">
      <dgm:prSet/>
      <dgm:spPr/>
      <dgm:t>
        <a:bodyPr/>
        <a:lstStyle/>
        <a:p>
          <a:endParaRPr lang="en-US"/>
        </a:p>
      </dgm:t>
    </dgm:pt>
    <dgm:pt modelId="{3A427317-6797-4873-A6DF-390FB165FC87}" type="sibTrans" cxnId="{48A2FF03-ABC5-418C-880A-2FBC3DDCF6E2}">
      <dgm:prSet/>
      <dgm:spPr/>
      <dgm:t>
        <a:bodyPr/>
        <a:lstStyle/>
        <a:p>
          <a:endParaRPr lang="en-US"/>
        </a:p>
      </dgm:t>
    </dgm:pt>
    <dgm:pt modelId="{C4E8F027-429B-4875-A3CC-903EAD86D7DE}">
      <dgm:prSet phldrT="[Text]"/>
      <dgm:spPr/>
      <dgm:t>
        <a:bodyPr/>
        <a:lstStyle/>
        <a:p>
          <a:r>
            <a:rPr lang="en-US" dirty="0" smtClean="0"/>
            <a:t>Content Review Component</a:t>
          </a:r>
          <a:endParaRPr lang="en-US" dirty="0"/>
        </a:p>
      </dgm:t>
    </dgm:pt>
    <dgm:pt modelId="{FEA11866-0C48-4FA5-A519-4F756F83F6C6}" type="parTrans" cxnId="{33715559-10E8-4799-AB41-91FE6375414F}">
      <dgm:prSet/>
      <dgm:spPr/>
      <dgm:t>
        <a:bodyPr/>
        <a:lstStyle/>
        <a:p>
          <a:endParaRPr lang="en-US"/>
        </a:p>
      </dgm:t>
    </dgm:pt>
    <dgm:pt modelId="{5FAF3FE2-93C6-42AB-AE0A-5BCB9C084D37}" type="sibTrans" cxnId="{33715559-10E8-4799-AB41-91FE6375414F}">
      <dgm:prSet/>
      <dgm:spPr/>
      <dgm:t>
        <a:bodyPr/>
        <a:lstStyle/>
        <a:p>
          <a:endParaRPr lang="en-US"/>
        </a:p>
      </dgm:t>
    </dgm:pt>
    <dgm:pt modelId="{729694C8-EBC3-44FF-8948-15E34FB2DBB7}" type="pres">
      <dgm:prSet presAssocID="{AD071576-1E0E-42BF-BA44-5E3BC6A8895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4953733-BFC3-4298-A18C-11C8D0332EAA}" type="pres">
      <dgm:prSet presAssocID="{B94FAB10-03A6-40A9-8398-73DF8C82A1A2}" presName="singleCycle" presStyleCnt="0"/>
      <dgm:spPr/>
    </dgm:pt>
    <dgm:pt modelId="{DF9959AC-5360-4F6C-9955-6FAC0A831615}" type="pres">
      <dgm:prSet presAssocID="{B94FAB10-03A6-40A9-8398-73DF8C82A1A2}" presName="singleCenter" presStyleLbl="node1" presStyleIdx="0" presStyleCnt="4" custScaleX="94347" custScaleY="59628" custLinFactNeighborY="-999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64D3B72-9032-42EE-87D1-A06CF40DE109}" type="pres">
      <dgm:prSet presAssocID="{E676D42F-9468-45BB-A71B-46AD0C662C20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58CBB07-8C63-4627-B895-2D24F431D52D}" type="pres">
      <dgm:prSet presAssocID="{03F236D8-0273-4041-8C53-2EE0DD724F63}" presName="text0" presStyleLbl="node1" presStyleIdx="1" presStyleCnt="4" custScaleX="204554" custScaleY="147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00CC2-1132-4341-9B62-EAB60A0E9782}" type="pres">
      <dgm:prSet presAssocID="{554348D0-401F-4F85-97D4-DD61FC12AD25}" presName="Name56" presStyleLbl="parChTrans1D2" presStyleIdx="1" presStyleCnt="3"/>
      <dgm:spPr/>
      <dgm:t>
        <a:bodyPr/>
        <a:lstStyle/>
        <a:p>
          <a:endParaRPr lang="en-US"/>
        </a:p>
      </dgm:t>
    </dgm:pt>
    <dgm:pt modelId="{60B9EEEB-5481-4F0C-AC07-5ADDB249D3EF}" type="pres">
      <dgm:prSet presAssocID="{35E8069F-FEC6-4A78-AA20-B9A75516483B}" presName="text0" presStyleLbl="node1" presStyleIdx="2" presStyleCnt="4" custScaleX="170861" custScaleY="146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9A6E6-8A21-410F-83FA-089955F7F488}" type="pres">
      <dgm:prSet presAssocID="{FEA11866-0C48-4FA5-A519-4F756F83F6C6}" presName="Name56" presStyleLbl="parChTrans1D2" presStyleIdx="2" presStyleCnt="3"/>
      <dgm:spPr/>
      <dgm:t>
        <a:bodyPr/>
        <a:lstStyle/>
        <a:p>
          <a:endParaRPr lang="en-US"/>
        </a:p>
      </dgm:t>
    </dgm:pt>
    <dgm:pt modelId="{145BDB04-576E-4E49-B1A9-5B2AD7360392}" type="pres">
      <dgm:prSet presAssocID="{C4E8F027-429B-4875-A3CC-903EAD86D7DE}" presName="text0" presStyleLbl="node1" presStyleIdx="3" presStyleCnt="4" custScaleX="171105" custScaleY="133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715559-10E8-4799-AB41-91FE6375414F}" srcId="{B94FAB10-03A6-40A9-8398-73DF8C82A1A2}" destId="{C4E8F027-429B-4875-A3CC-903EAD86D7DE}" srcOrd="2" destOrd="0" parTransId="{FEA11866-0C48-4FA5-A519-4F756F83F6C6}" sibTransId="{5FAF3FE2-93C6-42AB-AE0A-5BCB9C084D37}"/>
    <dgm:cxn modelId="{8F157EAF-0FDF-4877-9C46-B3F210924D18}" type="presOf" srcId="{C4E8F027-429B-4875-A3CC-903EAD86D7DE}" destId="{145BDB04-576E-4E49-B1A9-5B2AD7360392}" srcOrd="0" destOrd="0" presId="urn:microsoft.com/office/officeart/2008/layout/RadialCluster"/>
    <dgm:cxn modelId="{11F1897C-FED7-4468-93C6-33AA89E554F2}" srcId="{B94FAB10-03A6-40A9-8398-73DF8C82A1A2}" destId="{03F236D8-0273-4041-8C53-2EE0DD724F63}" srcOrd="0" destOrd="0" parTransId="{E676D42F-9468-45BB-A71B-46AD0C662C20}" sibTransId="{55420B12-26A4-4D2E-A534-9DE586E7E7CD}"/>
    <dgm:cxn modelId="{11A26F56-47DF-43E6-9085-27BA9ECB399C}" type="presOf" srcId="{B94FAB10-03A6-40A9-8398-73DF8C82A1A2}" destId="{DF9959AC-5360-4F6C-9955-6FAC0A831615}" srcOrd="0" destOrd="0" presId="urn:microsoft.com/office/officeart/2008/layout/RadialCluster"/>
    <dgm:cxn modelId="{B71CAA07-0049-441C-A34B-487080C1BA9A}" type="presOf" srcId="{554348D0-401F-4F85-97D4-DD61FC12AD25}" destId="{B4000CC2-1132-4341-9B62-EAB60A0E9782}" srcOrd="0" destOrd="0" presId="urn:microsoft.com/office/officeart/2008/layout/RadialCluster"/>
    <dgm:cxn modelId="{37C28D2A-6BCC-462F-A97D-4025DDC8D53F}" type="presOf" srcId="{FEA11866-0C48-4FA5-A519-4F756F83F6C6}" destId="{7149A6E6-8A21-410F-83FA-089955F7F488}" srcOrd="0" destOrd="0" presId="urn:microsoft.com/office/officeart/2008/layout/RadialCluster"/>
    <dgm:cxn modelId="{48A2FF03-ABC5-418C-880A-2FBC3DDCF6E2}" srcId="{B94FAB10-03A6-40A9-8398-73DF8C82A1A2}" destId="{35E8069F-FEC6-4A78-AA20-B9A75516483B}" srcOrd="1" destOrd="0" parTransId="{554348D0-401F-4F85-97D4-DD61FC12AD25}" sibTransId="{3A427317-6797-4873-A6DF-390FB165FC87}"/>
    <dgm:cxn modelId="{EE5CA49B-422B-40E9-BCCC-445DA73EB78F}" type="presOf" srcId="{35E8069F-FEC6-4A78-AA20-B9A75516483B}" destId="{60B9EEEB-5481-4F0C-AC07-5ADDB249D3EF}" srcOrd="0" destOrd="0" presId="urn:microsoft.com/office/officeart/2008/layout/RadialCluster"/>
    <dgm:cxn modelId="{88406B58-529E-43AF-A4B9-5EF5F6A56EF0}" type="presOf" srcId="{03F236D8-0273-4041-8C53-2EE0DD724F63}" destId="{758CBB07-8C63-4627-B895-2D24F431D52D}" srcOrd="0" destOrd="0" presId="urn:microsoft.com/office/officeart/2008/layout/RadialCluster"/>
    <dgm:cxn modelId="{19715B89-F23B-4A8D-BF5A-D3EB1CCF7222}" srcId="{AD071576-1E0E-42BF-BA44-5E3BC6A88959}" destId="{B94FAB10-03A6-40A9-8398-73DF8C82A1A2}" srcOrd="0" destOrd="0" parTransId="{A46A1EF5-E562-42AC-8A2C-D381A3A22477}" sibTransId="{BCFA10E6-3E0B-48A1-A87F-E7F6A86755AF}"/>
    <dgm:cxn modelId="{9214F284-2C74-4837-946F-29EEDBED715E}" type="presOf" srcId="{E676D42F-9468-45BB-A71B-46AD0C662C20}" destId="{F64D3B72-9032-42EE-87D1-A06CF40DE109}" srcOrd="0" destOrd="0" presId="urn:microsoft.com/office/officeart/2008/layout/RadialCluster"/>
    <dgm:cxn modelId="{99C846CB-C16C-46FF-B9EC-63404E88B3F7}" type="presOf" srcId="{AD071576-1E0E-42BF-BA44-5E3BC6A88959}" destId="{729694C8-EBC3-44FF-8948-15E34FB2DBB7}" srcOrd="0" destOrd="0" presId="urn:microsoft.com/office/officeart/2008/layout/RadialCluster"/>
    <dgm:cxn modelId="{A75325AF-4D76-455B-A4C3-945ED803A4E4}" type="presParOf" srcId="{729694C8-EBC3-44FF-8948-15E34FB2DBB7}" destId="{F4953733-BFC3-4298-A18C-11C8D0332EAA}" srcOrd="0" destOrd="0" presId="urn:microsoft.com/office/officeart/2008/layout/RadialCluster"/>
    <dgm:cxn modelId="{EF8AD44E-9A71-444E-AB96-38841189572F}" type="presParOf" srcId="{F4953733-BFC3-4298-A18C-11C8D0332EAA}" destId="{DF9959AC-5360-4F6C-9955-6FAC0A831615}" srcOrd="0" destOrd="0" presId="urn:microsoft.com/office/officeart/2008/layout/RadialCluster"/>
    <dgm:cxn modelId="{B23CB6AC-9831-4668-89FA-A7F5BA8A38CF}" type="presParOf" srcId="{F4953733-BFC3-4298-A18C-11C8D0332EAA}" destId="{F64D3B72-9032-42EE-87D1-A06CF40DE109}" srcOrd="1" destOrd="0" presId="urn:microsoft.com/office/officeart/2008/layout/RadialCluster"/>
    <dgm:cxn modelId="{CC8EF507-5C11-4A9D-8C17-A23C210046E2}" type="presParOf" srcId="{F4953733-BFC3-4298-A18C-11C8D0332EAA}" destId="{758CBB07-8C63-4627-B895-2D24F431D52D}" srcOrd="2" destOrd="0" presId="urn:microsoft.com/office/officeart/2008/layout/RadialCluster"/>
    <dgm:cxn modelId="{3FB6F6D9-90BC-4580-95C7-89CCDBE9B4FA}" type="presParOf" srcId="{F4953733-BFC3-4298-A18C-11C8D0332EAA}" destId="{B4000CC2-1132-4341-9B62-EAB60A0E9782}" srcOrd="3" destOrd="0" presId="urn:microsoft.com/office/officeart/2008/layout/RadialCluster"/>
    <dgm:cxn modelId="{9D1BF86A-2857-4933-8087-3E485EBA38AF}" type="presParOf" srcId="{F4953733-BFC3-4298-A18C-11C8D0332EAA}" destId="{60B9EEEB-5481-4F0C-AC07-5ADDB249D3EF}" srcOrd="4" destOrd="0" presId="urn:microsoft.com/office/officeart/2008/layout/RadialCluster"/>
    <dgm:cxn modelId="{0F4D1D48-A42F-40C4-9323-147CC50E0241}" type="presParOf" srcId="{F4953733-BFC3-4298-A18C-11C8D0332EAA}" destId="{7149A6E6-8A21-410F-83FA-089955F7F488}" srcOrd="5" destOrd="0" presId="urn:microsoft.com/office/officeart/2008/layout/RadialCluster"/>
    <dgm:cxn modelId="{443253E5-B0E9-4AE1-A094-F009948D1D4F}" type="presParOf" srcId="{F4953733-BFC3-4298-A18C-11C8D0332EAA}" destId="{145BDB04-576E-4E49-B1A9-5B2AD736039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959AC-5360-4F6C-9955-6FAC0A831615}">
      <dsp:nvSpPr>
        <dsp:cNvPr id="0" name=""/>
        <dsp:cNvSpPr/>
      </dsp:nvSpPr>
      <dsp:spPr>
        <a:xfrm>
          <a:off x="3880303" y="1820309"/>
          <a:ext cx="1187572" cy="75055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LDMS</a:t>
          </a:r>
          <a:endParaRPr lang="en-US" sz="2900" kern="1200" dirty="0"/>
        </a:p>
      </dsp:txBody>
      <dsp:txXfrm>
        <a:off x="3916942" y="1856948"/>
        <a:ext cx="1114294" cy="677276"/>
      </dsp:txXfrm>
    </dsp:sp>
    <dsp:sp modelId="{F64D3B72-9032-42EE-87D1-A06CF40DE109}">
      <dsp:nvSpPr>
        <dsp:cNvPr id="0" name=""/>
        <dsp:cNvSpPr/>
      </dsp:nvSpPr>
      <dsp:spPr>
        <a:xfrm rot="16200000">
          <a:off x="4198404" y="1544625"/>
          <a:ext cx="5513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136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CBB07-8C63-4627-B895-2D24F431D52D}">
      <dsp:nvSpPr>
        <dsp:cNvPr id="0" name=""/>
        <dsp:cNvSpPr/>
      </dsp:nvSpPr>
      <dsp:spPr>
        <a:xfrm>
          <a:off x="3611538" y="27085"/>
          <a:ext cx="1725102" cy="124185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Content Rendering Component</a:t>
          </a:r>
          <a:endParaRPr lang="en-US" sz="1600" kern="1200" dirty="0"/>
        </a:p>
      </dsp:txBody>
      <dsp:txXfrm>
        <a:off x="3672160" y="87707"/>
        <a:ext cx="1603858" cy="1120611"/>
      </dsp:txXfrm>
    </dsp:sp>
    <dsp:sp modelId="{B4000CC2-1132-4341-9B62-EAB60A0E9782}">
      <dsp:nvSpPr>
        <dsp:cNvPr id="0" name=""/>
        <dsp:cNvSpPr/>
      </dsp:nvSpPr>
      <dsp:spPr>
        <a:xfrm rot="2336416">
          <a:off x="4868519" y="2768832"/>
          <a:ext cx="6299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996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9EEEB-5481-4F0C-AC07-5ADDB249D3EF}">
      <dsp:nvSpPr>
        <dsp:cNvPr id="0" name=""/>
        <dsp:cNvSpPr/>
      </dsp:nvSpPr>
      <dsp:spPr>
        <a:xfrm>
          <a:off x="5428492" y="2929300"/>
          <a:ext cx="1440953" cy="12393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 Organizer</a:t>
          </a:r>
          <a:endParaRPr lang="en-US" sz="1600" kern="1200" dirty="0"/>
        </a:p>
      </dsp:txBody>
      <dsp:txXfrm>
        <a:off x="5488993" y="2989801"/>
        <a:ext cx="1319951" cy="1118374"/>
      </dsp:txXfrm>
    </dsp:sp>
    <dsp:sp modelId="{7149A6E6-8A21-410F-83FA-089955F7F488}">
      <dsp:nvSpPr>
        <dsp:cNvPr id="0" name=""/>
        <dsp:cNvSpPr/>
      </dsp:nvSpPr>
      <dsp:spPr>
        <a:xfrm rot="8463584">
          <a:off x="3423697" y="2778024"/>
          <a:ext cx="6592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921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BDB04-576E-4E49-B1A9-5B2AD7360392}">
      <dsp:nvSpPr>
        <dsp:cNvPr id="0" name=""/>
        <dsp:cNvSpPr/>
      </dsp:nvSpPr>
      <dsp:spPr>
        <a:xfrm>
          <a:off x="2077704" y="2985185"/>
          <a:ext cx="1443010" cy="112760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Content Review Component</a:t>
          </a:r>
          <a:endParaRPr lang="en-US" sz="1500" kern="1200" dirty="0"/>
        </a:p>
      </dsp:txBody>
      <dsp:txXfrm>
        <a:off x="2132749" y="3040230"/>
        <a:ext cx="1332920" cy="1017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16-11-2013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16-11-2013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16-11-2013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16-11-2013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16-11-2013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16-11-2013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16-11-2013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16-11-2013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16-11-2013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16-11-2013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16-11-2013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16-11-2013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16-11-2013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16-11-2013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16-11-2013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16-11-2013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16-11-2013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16-11-2013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520521"/>
            <a:ext cx="8825658" cy="3329581"/>
          </a:xfrm>
        </p:spPr>
        <p:txBody>
          <a:bodyPr/>
          <a:lstStyle/>
          <a:p>
            <a:r>
              <a:rPr lang="en-US" sz="5400" dirty="0" smtClean="0"/>
              <a:t>LABORATORY </a:t>
            </a:r>
            <a:r>
              <a:rPr lang="en-US" sz="5400" dirty="0"/>
              <a:t>DATA MANAGEMENT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327206"/>
          </a:xfrm>
        </p:spPr>
        <p:txBody>
          <a:bodyPr>
            <a:noAutofit/>
          </a:bodyPr>
          <a:lstStyle/>
          <a:p>
            <a:r>
              <a:rPr lang="en-US" smtClean="0"/>
              <a:t>HarsHit </a:t>
            </a:r>
            <a:r>
              <a:rPr lang="en-US" dirty="0"/>
              <a:t>Maheshwari (10290)</a:t>
            </a:r>
          </a:p>
          <a:p>
            <a:r>
              <a:rPr lang="en-US" dirty="0"/>
              <a:t>N V Subba Rao (10466)</a:t>
            </a:r>
          </a:p>
          <a:p>
            <a:r>
              <a:rPr lang="en-US" dirty="0"/>
              <a:t>Guided by Prof. T.V. Prabhakar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24" y="195140"/>
            <a:ext cx="4466802" cy="812344"/>
          </a:xfrm>
        </p:spPr>
        <p:txBody>
          <a:bodyPr/>
          <a:lstStyle/>
          <a:p>
            <a:r>
              <a:rPr lang="en-US" dirty="0"/>
              <a:t>SNAPSHOTS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6" y="1234333"/>
            <a:ext cx="10380372" cy="55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24" y="195140"/>
            <a:ext cx="4466802" cy="812344"/>
          </a:xfrm>
        </p:spPr>
        <p:txBody>
          <a:bodyPr/>
          <a:lstStyle/>
          <a:p>
            <a:r>
              <a:rPr lang="en-US" dirty="0"/>
              <a:t>SNAPSHOTS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6" y="1265062"/>
            <a:ext cx="10465690" cy="559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24" y="195140"/>
            <a:ext cx="4466802" cy="812344"/>
          </a:xfrm>
        </p:spPr>
        <p:txBody>
          <a:bodyPr/>
          <a:lstStyle/>
          <a:p>
            <a:r>
              <a:rPr lang="en-US" dirty="0"/>
              <a:t>SNAPSHOTS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6" y="1265062"/>
            <a:ext cx="10380372" cy="559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build a laboratory data management system which would allow scientists to document research, experiments and procedures performed in laboratories.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Ease of use and security will be the two main </a:t>
            </a:r>
            <a:r>
              <a:rPr lang="en-US" dirty="0" smtClean="0"/>
              <a:t>concerns addressed by the </a:t>
            </a:r>
            <a:r>
              <a:rPr lang="en-US" dirty="0"/>
              <a:t>software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1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4+1 ARCHITECTURE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45" l="1323" r="98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47" y="2112134"/>
            <a:ext cx="6121059" cy="3562521"/>
          </a:xfrm>
        </p:spPr>
      </p:pic>
    </p:spTree>
    <p:extLst>
      <p:ext uri="{BB962C8B-B14F-4D97-AF65-F5344CB8AC3E}">
        <p14:creationId xmlns:p14="http://schemas.microsoft.com/office/powerpoint/2010/main" val="4130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VIEW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1782181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56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VIEW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895408" y="3212512"/>
            <a:ext cx="1751526" cy="9015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Authentication Component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18728" y="1544700"/>
            <a:ext cx="1998372" cy="12492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Content Rendering Component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55403" y="3212513"/>
            <a:ext cx="1751526" cy="9015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Content Review Component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91008" y="4584113"/>
            <a:ext cx="1861698" cy="8419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Content Creator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(Speech Enabled)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840378" y="2227279"/>
            <a:ext cx="852151" cy="4378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Personal Layer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766046" y="2227279"/>
            <a:ext cx="852151" cy="4378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GenericLayer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699487" y="3212512"/>
            <a:ext cx="1751526" cy="9015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Data Organizer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5" name="Flowchart: Magnetic Disk 34"/>
          <p:cNvSpPr/>
          <p:nvPr/>
        </p:nvSpPr>
        <p:spPr>
          <a:xfrm>
            <a:off x="10929970" y="3380947"/>
            <a:ext cx="778414" cy="733085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Server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369293" y="2202408"/>
            <a:ext cx="1205894" cy="8763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369293" y="4247745"/>
            <a:ext cx="1306685" cy="7356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730509" y="3663272"/>
            <a:ext cx="1058634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717100" y="3660455"/>
            <a:ext cx="834981" cy="563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820082" y="2202756"/>
            <a:ext cx="1183133" cy="86036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860641" y="1930161"/>
            <a:ext cx="1699588" cy="1150098"/>
          </a:xfrm>
          <a:prstGeom prst="bentConnector3">
            <a:avLst>
              <a:gd name="adj1" fmla="val 9990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190771" y="1797908"/>
            <a:ext cx="1040023" cy="3705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Search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8609057" y="3418251"/>
            <a:ext cx="2711746" cy="24777"/>
          </a:xfrm>
          <a:prstGeom prst="bentConnector4">
            <a:avLst>
              <a:gd name="adj1" fmla="val 44471"/>
              <a:gd name="adj2" fmla="val 185429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72"/>
          <p:cNvCxnSpPr/>
          <p:nvPr/>
        </p:nvCxnSpPr>
        <p:spPr>
          <a:xfrm>
            <a:off x="8609057" y="3942383"/>
            <a:ext cx="2711746" cy="24777"/>
          </a:xfrm>
          <a:prstGeom prst="bentConnector4">
            <a:avLst>
              <a:gd name="adj1" fmla="val 44471"/>
              <a:gd name="adj2" fmla="val 1854296"/>
            </a:avLst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5786354" y="4293561"/>
            <a:ext cx="1216861" cy="7817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68"/>
          <p:cNvCxnSpPr/>
          <p:nvPr/>
        </p:nvCxnSpPr>
        <p:spPr>
          <a:xfrm>
            <a:off x="5757661" y="1669570"/>
            <a:ext cx="2439882" cy="1393553"/>
          </a:xfrm>
          <a:prstGeom prst="bentConnector3">
            <a:avLst>
              <a:gd name="adj1" fmla="val 100162"/>
            </a:avLst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979707" y="1288985"/>
            <a:ext cx="1177732" cy="551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DownloadHTML/PDF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056524" y="5983256"/>
            <a:ext cx="1349283" cy="6566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Speech Recognition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/>
          <p:cNvCxnSpPr>
            <a:stCxn id="53" idx="0"/>
          </p:cNvCxnSpPr>
          <p:nvPr/>
        </p:nvCxnSpPr>
        <p:spPr>
          <a:xfrm flipV="1">
            <a:off x="4731166" y="5422066"/>
            <a:ext cx="4905" cy="56119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VIEW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79601" y="2624794"/>
            <a:ext cx="1843314" cy="2438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Web Browser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0058" y="584648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96856" y="584648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86399" y="2624794"/>
            <a:ext cx="1843314" cy="2438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</a:t>
            </a:r>
          </a:p>
          <a:p>
            <a:pPr algn="ctr"/>
            <a:r>
              <a:rPr lang="en-US" dirty="0" smtClean="0"/>
              <a:t>(XAMPP)</a:t>
            </a: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9179976" y="5107588"/>
            <a:ext cx="1767419" cy="1480457"/>
          </a:xfrm>
          <a:prstGeom prst="can">
            <a:avLst>
              <a:gd name="adj" fmla="val 279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</a:t>
            </a:r>
          </a:p>
          <a:p>
            <a:pPr algn="ctr"/>
            <a:r>
              <a:rPr lang="en-US" dirty="0" smtClean="0"/>
              <a:t>Server (MySQL)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20460" y="3730172"/>
            <a:ext cx="120468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005946" y="4122054"/>
            <a:ext cx="1204685" cy="72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761512" y="4634950"/>
            <a:ext cx="1117605" cy="541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652653" y="4839074"/>
            <a:ext cx="1099461" cy="560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10771" y="3374740"/>
            <a:ext cx="13877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074593" y="1594853"/>
            <a:ext cx="1952481" cy="12883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 Server</a:t>
            </a:r>
            <a:endParaRPr lang="en-US" dirty="0"/>
          </a:p>
          <a:p>
            <a:pPr algn="ctr"/>
            <a:r>
              <a:rPr lang="en-US" sz="1600" dirty="0" smtClean="0"/>
              <a:t>(Speech Recognition)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674427" y="2280772"/>
            <a:ext cx="1117605" cy="541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725223" y="2551649"/>
            <a:ext cx="1099461" cy="560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7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717" y="375444"/>
            <a:ext cx="9404723" cy="1400530"/>
          </a:xfrm>
        </p:spPr>
        <p:txBody>
          <a:bodyPr/>
          <a:lstStyle/>
          <a:p>
            <a:r>
              <a:rPr lang="en-US" dirty="0" smtClean="0"/>
              <a:t>FUNCTIONALITIES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68192"/>
            <a:ext cx="10087448" cy="50485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added by users is verified by a Principal Investigator (PI) before being added to the repository</a:t>
            </a:r>
          </a:p>
          <a:p>
            <a:endParaRPr lang="en-US" dirty="0" smtClean="0"/>
          </a:p>
          <a:p>
            <a:r>
              <a:rPr lang="en-US" dirty="0" smtClean="0"/>
              <a:t>Each revision has an associated timestamp and corresponding edit information.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system will enable the users to add new reports using voice enabled input (speech recognition).</a:t>
            </a:r>
            <a:endParaRPr lang="en-US" dirty="0"/>
          </a:p>
          <a:p>
            <a:endParaRPr lang="en-US" dirty="0"/>
          </a:p>
          <a:p>
            <a:r>
              <a:rPr lang="en-US" dirty="0"/>
              <a:t>User can add media components such as images in their reports.</a:t>
            </a:r>
          </a:p>
          <a:p>
            <a:endParaRPr lang="en-US" dirty="0"/>
          </a:p>
          <a:p>
            <a:r>
              <a:rPr lang="en-US" dirty="0"/>
              <a:t>Comments can can be added to the reports by any user viewing them.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/>
              <a:t>Reports that are submitted can be downloaded in the form of HTML </a:t>
            </a:r>
            <a:r>
              <a:rPr lang="en-US" dirty="0" smtClean="0"/>
              <a:t>and PDF files.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Users can also add their comments to the displayed reports.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699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USED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32480" y="1763095"/>
            <a:ext cx="9689184" cy="46385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HTML5, CSS, Javascript (AJAX)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PHP, MySQL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JQuery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Bootstrap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Google Speech Recognition API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wkhtmltopdf (webkit &amp; Qt)</a:t>
            </a:r>
          </a:p>
        </p:txBody>
      </p:sp>
    </p:spTree>
    <p:extLst>
      <p:ext uri="{BB962C8B-B14F-4D97-AF65-F5344CB8AC3E}">
        <p14:creationId xmlns:p14="http://schemas.microsoft.com/office/powerpoint/2010/main" val="245832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24" y="195140"/>
            <a:ext cx="4466802" cy="812344"/>
          </a:xfrm>
        </p:spPr>
        <p:txBody>
          <a:bodyPr/>
          <a:lstStyle/>
          <a:p>
            <a:r>
              <a:rPr lang="en-US" dirty="0" smtClean="0"/>
              <a:t>SNAPSHOTS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6" y="1265062"/>
            <a:ext cx="10380372" cy="559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1040</TotalTime>
  <Words>245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 New Roman</vt:lpstr>
      <vt:lpstr>Wingdings</vt:lpstr>
      <vt:lpstr>Wingdings 3</vt:lpstr>
      <vt:lpstr>Ion</vt:lpstr>
      <vt:lpstr>LABORATORY DATA MANAGEMENT SYSTEM</vt:lpstr>
      <vt:lpstr>AIM</vt:lpstr>
      <vt:lpstr>4+1 ARCHITECTURE DIAGRAM</vt:lpstr>
      <vt:lpstr>LOGICAL VIEW</vt:lpstr>
      <vt:lpstr>PROCESS VIEW</vt:lpstr>
      <vt:lpstr>PHYSICAL VIEW</vt:lpstr>
      <vt:lpstr>FUNCTIONALITIES</vt:lpstr>
      <vt:lpstr>TECHNOLOGIES USED</vt:lpstr>
      <vt:lpstr>SNAPSHOTS</vt:lpstr>
      <vt:lpstr>SNAPSHOTS</vt:lpstr>
      <vt:lpstr>SNAPSHOTS</vt:lpstr>
      <vt:lpstr>SNAPSHOTS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DATA MANAGEMENT SYSTEM</dc:title>
  <dc:creator>Subbarao</dc:creator>
  <cp:lastModifiedBy>Subbarao</cp:lastModifiedBy>
  <cp:revision>90</cp:revision>
  <dcterms:created xsi:type="dcterms:W3CDTF">2013-10-15T19:14:53Z</dcterms:created>
  <dcterms:modified xsi:type="dcterms:W3CDTF">2013-11-16T10:17:59Z</dcterms:modified>
</cp:coreProperties>
</file>