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7" r:id="rId21"/>
    <p:sldId id="279" r:id="rId22"/>
    <p:sldId id="281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8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DEE8-754E-4B6E-A254-B4B17A1B889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CE087D-9E3B-4FCB-B49C-2C4574FA3829}">
      <dgm:prSet phldrT="[Text]" custT="1"/>
      <dgm:spPr/>
      <dgm:t>
        <a:bodyPr/>
        <a:lstStyle/>
        <a:p>
          <a:r>
            <a:rPr lang="en-US" sz="2400" b="0" dirty="0" smtClean="0">
              <a:solidFill>
                <a:srgbClr val="7030A0"/>
              </a:solidFill>
            </a:rPr>
            <a:t>VOLATILITY</a:t>
          </a:r>
          <a:endParaRPr lang="en-US" sz="2400" b="0" dirty="0">
            <a:solidFill>
              <a:srgbClr val="7030A0"/>
            </a:solidFill>
          </a:endParaRPr>
        </a:p>
      </dgm:t>
    </dgm:pt>
    <dgm:pt modelId="{6F6C1F74-DAAC-457D-B974-3F338D423853}" type="parTrans" cxnId="{19643F2D-E50B-4633-AA3D-0F538270B42F}">
      <dgm:prSet/>
      <dgm:spPr/>
      <dgm:t>
        <a:bodyPr/>
        <a:lstStyle/>
        <a:p>
          <a:endParaRPr lang="en-US"/>
        </a:p>
      </dgm:t>
    </dgm:pt>
    <dgm:pt modelId="{D4962BB0-C985-481F-B046-90E6826950B3}" type="sibTrans" cxnId="{19643F2D-E50B-4633-AA3D-0F538270B42F}">
      <dgm:prSet/>
      <dgm:spPr/>
      <dgm:t>
        <a:bodyPr/>
        <a:lstStyle/>
        <a:p>
          <a:endParaRPr lang="en-US"/>
        </a:p>
      </dgm:t>
    </dgm:pt>
    <dgm:pt modelId="{75EC3D38-4350-4644-BD37-2682526BAAE2}">
      <dgm:prSet phldrT="[Text]" custT="1"/>
      <dgm:spPr/>
      <dgm:t>
        <a:bodyPr/>
        <a:lstStyle/>
        <a:p>
          <a:r>
            <a:rPr lang="en-US" sz="2400" b="0" dirty="0" smtClean="0">
              <a:solidFill>
                <a:srgbClr val="7030A0"/>
              </a:solidFill>
            </a:rPr>
            <a:t>MUTABILITY</a:t>
          </a:r>
          <a:r>
            <a:rPr lang="en-US" sz="2300" b="1" dirty="0" smtClean="0"/>
            <a:t>                </a:t>
          </a:r>
          <a:endParaRPr lang="en-US" sz="2300" dirty="0"/>
        </a:p>
      </dgm:t>
    </dgm:pt>
    <dgm:pt modelId="{129ACE2F-E25A-4273-B4C6-660B58B401D3}" type="parTrans" cxnId="{9DBB1A3A-558E-4AD1-BCD0-97A87E52A280}">
      <dgm:prSet/>
      <dgm:spPr/>
      <dgm:t>
        <a:bodyPr/>
        <a:lstStyle/>
        <a:p>
          <a:endParaRPr lang="en-US"/>
        </a:p>
      </dgm:t>
    </dgm:pt>
    <dgm:pt modelId="{65538B6A-CE6C-4DC8-9CBD-ABD4398AC83B}" type="sibTrans" cxnId="{9DBB1A3A-558E-4AD1-BCD0-97A87E52A280}">
      <dgm:prSet/>
      <dgm:spPr/>
      <dgm:t>
        <a:bodyPr/>
        <a:lstStyle/>
        <a:p>
          <a:endParaRPr lang="en-US"/>
        </a:p>
      </dgm:t>
    </dgm:pt>
    <dgm:pt modelId="{0E899F89-5BC7-44AF-A614-2D74290E218B}">
      <dgm:prSet phldrT="[Text]"/>
      <dgm:spPr/>
      <dgm:t>
        <a:bodyPr/>
        <a:lstStyle/>
        <a:p>
          <a:r>
            <a:rPr lang="en-US" dirty="0" smtClean="0">
              <a:solidFill>
                <a:srgbClr val="7030A0"/>
              </a:solidFill>
            </a:rPr>
            <a:t>ACCESSIBILITY</a:t>
          </a:r>
          <a:r>
            <a:rPr lang="en-US" dirty="0" smtClean="0"/>
            <a:t>           </a:t>
          </a:r>
          <a:endParaRPr lang="en-US" dirty="0"/>
        </a:p>
      </dgm:t>
    </dgm:pt>
    <dgm:pt modelId="{65C1D7E4-DE83-4DCF-BA36-67DF471FC782}" type="parTrans" cxnId="{87143284-749F-4BEF-9A47-1F7C4FE0211F}">
      <dgm:prSet/>
      <dgm:spPr/>
      <dgm:t>
        <a:bodyPr/>
        <a:lstStyle/>
        <a:p>
          <a:endParaRPr lang="en-US"/>
        </a:p>
      </dgm:t>
    </dgm:pt>
    <dgm:pt modelId="{F3B9117D-3C81-4015-BAB9-18621C8FBF92}" type="sibTrans" cxnId="{87143284-749F-4BEF-9A47-1F7C4FE0211F}">
      <dgm:prSet/>
      <dgm:spPr/>
      <dgm:t>
        <a:bodyPr/>
        <a:lstStyle/>
        <a:p>
          <a:endParaRPr lang="en-US"/>
        </a:p>
      </dgm:t>
    </dgm:pt>
    <dgm:pt modelId="{28F2EF32-AF9B-4240-BF31-4E4251466AEC}">
      <dgm:prSet phldrT="[Text]" phldr="1"/>
      <dgm:spPr/>
      <dgm:t>
        <a:bodyPr/>
        <a:lstStyle/>
        <a:p>
          <a:endParaRPr lang="en-US"/>
        </a:p>
      </dgm:t>
    </dgm:pt>
    <dgm:pt modelId="{6889C2E5-1F62-4EAE-8B3E-E3B498538A64}" type="sibTrans" cxnId="{0D64F929-50BA-4A2F-B934-7A7043B1E00B}">
      <dgm:prSet/>
      <dgm:spPr/>
      <dgm:t>
        <a:bodyPr/>
        <a:lstStyle/>
        <a:p>
          <a:endParaRPr lang="en-US"/>
        </a:p>
      </dgm:t>
    </dgm:pt>
    <dgm:pt modelId="{D396CC4F-CC1B-49FB-AA01-0968A5F2A844}" type="parTrans" cxnId="{0D64F929-50BA-4A2F-B934-7A7043B1E00B}">
      <dgm:prSet/>
      <dgm:spPr/>
      <dgm:t>
        <a:bodyPr/>
        <a:lstStyle/>
        <a:p>
          <a:endParaRPr lang="en-US"/>
        </a:p>
      </dgm:t>
    </dgm:pt>
    <dgm:pt modelId="{F7E889F6-1520-4019-802E-A3BA40EA8A69}">
      <dgm:prSet/>
      <dgm:spPr/>
      <dgm:t>
        <a:bodyPr/>
        <a:lstStyle/>
        <a:p>
          <a:endParaRPr lang="en-US"/>
        </a:p>
      </dgm:t>
    </dgm:pt>
    <dgm:pt modelId="{4711F398-4A3E-4D2D-A167-374745068A7D}" type="parTrans" cxnId="{212C1F82-0217-478B-BF75-040454E81E71}">
      <dgm:prSet/>
      <dgm:spPr/>
      <dgm:t>
        <a:bodyPr/>
        <a:lstStyle/>
        <a:p>
          <a:endParaRPr lang="en-US"/>
        </a:p>
      </dgm:t>
    </dgm:pt>
    <dgm:pt modelId="{B9A977CD-E2DC-419E-BACB-8EDCDDCE15C6}" type="sibTrans" cxnId="{212C1F82-0217-478B-BF75-040454E81E71}">
      <dgm:prSet/>
      <dgm:spPr/>
      <dgm:t>
        <a:bodyPr/>
        <a:lstStyle/>
        <a:p>
          <a:endParaRPr lang="en-US"/>
        </a:p>
      </dgm:t>
    </dgm:pt>
    <dgm:pt modelId="{9810E6C6-2D67-4C1F-82D3-25BAB2052162}">
      <dgm:prSet/>
      <dgm:spPr/>
      <dgm:t>
        <a:bodyPr/>
        <a:lstStyle/>
        <a:p>
          <a:endParaRPr lang="en-US"/>
        </a:p>
      </dgm:t>
    </dgm:pt>
    <dgm:pt modelId="{4BD2E7D4-4C75-4A71-A284-FA86715D00E2}" type="parTrans" cxnId="{E9CFED73-1AC3-414B-91E3-C82224F61623}">
      <dgm:prSet/>
      <dgm:spPr/>
      <dgm:t>
        <a:bodyPr/>
        <a:lstStyle/>
        <a:p>
          <a:endParaRPr lang="en-US"/>
        </a:p>
      </dgm:t>
    </dgm:pt>
    <dgm:pt modelId="{E8F5D016-DC55-4C2C-8F1A-84405BF804AB}" type="sibTrans" cxnId="{E9CFED73-1AC3-414B-91E3-C82224F61623}">
      <dgm:prSet/>
      <dgm:spPr/>
      <dgm:t>
        <a:bodyPr/>
        <a:lstStyle/>
        <a:p>
          <a:endParaRPr lang="en-US"/>
        </a:p>
      </dgm:t>
    </dgm:pt>
    <dgm:pt modelId="{1E74A652-3DB2-4C0D-AAEC-1B77493249E6}" type="pres">
      <dgm:prSet presAssocID="{0D02DEE8-754E-4B6E-A254-B4B17A1B889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A6BEF4-A885-4725-8067-FDFD426EB7C4}" type="pres">
      <dgm:prSet presAssocID="{28F2EF32-AF9B-4240-BF31-4E4251466AEC}" presName="roof" presStyleLbl="dkBgShp" presStyleIdx="0" presStyleCnt="2" custFlipVert="0" custScaleY="2791" custLinFactNeighborY="-33722"/>
      <dgm:spPr/>
      <dgm:t>
        <a:bodyPr/>
        <a:lstStyle/>
        <a:p>
          <a:endParaRPr lang="en-US"/>
        </a:p>
      </dgm:t>
    </dgm:pt>
    <dgm:pt modelId="{30930DDF-042B-4A4B-A40D-F3B5ADA0FEE2}" type="pres">
      <dgm:prSet presAssocID="{28F2EF32-AF9B-4240-BF31-4E4251466AEC}" presName="pillars" presStyleCnt="0"/>
      <dgm:spPr/>
    </dgm:pt>
    <dgm:pt modelId="{EFD69C27-782F-462D-9800-377A105C484C}" type="pres">
      <dgm:prSet presAssocID="{28F2EF32-AF9B-4240-BF31-4E4251466AEC}" presName="pillar1" presStyleLbl="node1" presStyleIdx="0" presStyleCnt="3" custScaleX="21493" custScaleY="56385" custLinFactNeighborX="-16510" custLinFactNeighborY="-382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EEDE3B-D37F-4345-A86F-44890660F358}" type="pres">
      <dgm:prSet presAssocID="{75EC3D38-4350-4644-BD37-2682526BAAE2}" presName="pillarX" presStyleLbl="node1" presStyleIdx="1" presStyleCnt="3" custScaleX="23101" custScaleY="56385" custLinFactNeighborX="-13836" custLinFactNeighborY="-382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A95C21-4784-4CED-A099-8B3F65EE463E}" type="pres">
      <dgm:prSet presAssocID="{0E899F89-5BC7-44AF-A614-2D74290E218B}" presName="pillarX" presStyleLbl="node1" presStyleIdx="2" presStyleCnt="3" custScaleX="22386" custScaleY="56385" custLinFactNeighborX="-10271" custLinFactNeighborY="-382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5F3106-A87C-404A-A9F1-91D926A0A7EA}" type="pres">
      <dgm:prSet presAssocID="{28F2EF32-AF9B-4240-BF31-4E4251466AEC}" presName="base" presStyleLbl="dkBgShp" presStyleIdx="1" presStyleCnt="2" custFlipVert="0" custScaleY="10850" custLinFactY="37290" custLinFactNeighborX="-4167" custLinFactNeighborY="100000"/>
      <dgm:spPr/>
    </dgm:pt>
  </dgm:ptLst>
  <dgm:cxnLst>
    <dgm:cxn modelId="{9DBB1A3A-558E-4AD1-BCD0-97A87E52A280}" srcId="{28F2EF32-AF9B-4240-BF31-4E4251466AEC}" destId="{75EC3D38-4350-4644-BD37-2682526BAAE2}" srcOrd="1" destOrd="0" parTransId="{129ACE2F-E25A-4273-B4C6-660B58B401D3}" sibTransId="{65538B6A-CE6C-4DC8-9CBD-ABD4398AC83B}"/>
    <dgm:cxn modelId="{E9CFED73-1AC3-414B-91E3-C82224F61623}" srcId="{0D02DEE8-754E-4B6E-A254-B4B17A1B8899}" destId="{9810E6C6-2D67-4C1F-82D3-25BAB2052162}" srcOrd="2" destOrd="0" parTransId="{4BD2E7D4-4C75-4A71-A284-FA86715D00E2}" sibTransId="{E8F5D016-DC55-4C2C-8F1A-84405BF804AB}"/>
    <dgm:cxn modelId="{8CC9DFAA-6B0E-4F90-80C5-38179D22962B}" type="presOf" srcId="{28F2EF32-AF9B-4240-BF31-4E4251466AEC}" destId="{FFA6BEF4-A885-4725-8067-FDFD426EB7C4}" srcOrd="0" destOrd="0" presId="urn:microsoft.com/office/officeart/2005/8/layout/hList3"/>
    <dgm:cxn modelId="{87143284-749F-4BEF-9A47-1F7C4FE0211F}" srcId="{28F2EF32-AF9B-4240-BF31-4E4251466AEC}" destId="{0E899F89-5BC7-44AF-A614-2D74290E218B}" srcOrd="2" destOrd="0" parTransId="{65C1D7E4-DE83-4DCF-BA36-67DF471FC782}" sibTransId="{F3B9117D-3C81-4015-BAB9-18621C8FBF92}"/>
    <dgm:cxn modelId="{095ECCDE-3D62-46AE-8C6A-E6B3149C4B7D}" type="presOf" srcId="{0D02DEE8-754E-4B6E-A254-B4B17A1B8899}" destId="{1E74A652-3DB2-4C0D-AAEC-1B77493249E6}" srcOrd="0" destOrd="0" presId="urn:microsoft.com/office/officeart/2005/8/layout/hList3"/>
    <dgm:cxn modelId="{212C1F82-0217-478B-BF75-040454E81E71}" srcId="{0D02DEE8-754E-4B6E-A254-B4B17A1B8899}" destId="{F7E889F6-1520-4019-802E-A3BA40EA8A69}" srcOrd="1" destOrd="0" parTransId="{4711F398-4A3E-4D2D-A167-374745068A7D}" sibTransId="{B9A977CD-E2DC-419E-BACB-8EDCDDCE15C6}"/>
    <dgm:cxn modelId="{0D64F929-50BA-4A2F-B934-7A7043B1E00B}" srcId="{0D02DEE8-754E-4B6E-A254-B4B17A1B8899}" destId="{28F2EF32-AF9B-4240-BF31-4E4251466AEC}" srcOrd="0" destOrd="0" parTransId="{D396CC4F-CC1B-49FB-AA01-0968A5F2A844}" sibTransId="{6889C2E5-1F62-4EAE-8B3E-E3B498538A64}"/>
    <dgm:cxn modelId="{19643F2D-E50B-4633-AA3D-0F538270B42F}" srcId="{28F2EF32-AF9B-4240-BF31-4E4251466AEC}" destId="{B3CE087D-9E3B-4FCB-B49C-2C4574FA3829}" srcOrd="0" destOrd="0" parTransId="{6F6C1F74-DAAC-457D-B974-3F338D423853}" sibTransId="{D4962BB0-C985-481F-B046-90E6826950B3}"/>
    <dgm:cxn modelId="{A81CC0F1-5E4F-47A7-BE45-25B1ACA92F22}" type="presOf" srcId="{75EC3D38-4350-4644-BD37-2682526BAAE2}" destId="{ACEEDE3B-D37F-4345-A86F-44890660F358}" srcOrd="0" destOrd="0" presId="urn:microsoft.com/office/officeart/2005/8/layout/hList3"/>
    <dgm:cxn modelId="{BFCE32F1-D236-465B-AA11-EC0F43BF4D02}" type="presOf" srcId="{B3CE087D-9E3B-4FCB-B49C-2C4574FA3829}" destId="{EFD69C27-782F-462D-9800-377A105C484C}" srcOrd="0" destOrd="0" presId="urn:microsoft.com/office/officeart/2005/8/layout/hList3"/>
    <dgm:cxn modelId="{2680DF48-5DA6-4999-9BF0-5EF77B545C1E}" type="presOf" srcId="{0E899F89-5BC7-44AF-A614-2D74290E218B}" destId="{3DA95C21-4784-4CED-A099-8B3F65EE463E}" srcOrd="0" destOrd="0" presId="urn:microsoft.com/office/officeart/2005/8/layout/hList3"/>
    <dgm:cxn modelId="{6C5ABDD9-A0E0-40E9-A5D2-887139F81B17}" type="presParOf" srcId="{1E74A652-3DB2-4C0D-AAEC-1B77493249E6}" destId="{FFA6BEF4-A885-4725-8067-FDFD426EB7C4}" srcOrd="0" destOrd="0" presId="urn:microsoft.com/office/officeart/2005/8/layout/hList3"/>
    <dgm:cxn modelId="{DBDA739D-E0F0-45EB-803D-69D9AF3072BC}" type="presParOf" srcId="{1E74A652-3DB2-4C0D-AAEC-1B77493249E6}" destId="{30930DDF-042B-4A4B-A40D-F3B5ADA0FEE2}" srcOrd="1" destOrd="0" presId="urn:microsoft.com/office/officeart/2005/8/layout/hList3"/>
    <dgm:cxn modelId="{0AB28C2E-4F87-4DB4-BF5C-DCED46AF86D8}" type="presParOf" srcId="{30930DDF-042B-4A4B-A40D-F3B5ADA0FEE2}" destId="{EFD69C27-782F-462D-9800-377A105C484C}" srcOrd="0" destOrd="0" presId="urn:microsoft.com/office/officeart/2005/8/layout/hList3"/>
    <dgm:cxn modelId="{FA027ED5-605E-4295-8D7F-0544DD7DEBEE}" type="presParOf" srcId="{30930DDF-042B-4A4B-A40D-F3B5ADA0FEE2}" destId="{ACEEDE3B-D37F-4345-A86F-44890660F358}" srcOrd="1" destOrd="0" presId="urn:microsoft.com/office/officeart/2005/8/layout/hList3"/>
    <dgm:cxn modelId="{41B631B5-104D-4C06-AF6E-DEB52C51549A}" type="presParOf" srcId="{30930DDF-042B-4A4B-A40D-F3B5ADA0FEE2}" destId="{3DA95C21-4784-4CED-A099-8B3F65EE463E}" srcOrd="2" destOrd="0" presId="urn:microsoft.com/office/officeart/2005/8/layout/hList3"/>
    <dgm:cxn modelId="{26F3D53E-89CA-438F-B081-6B2AFD487BD1}" type="presParOf" srcId="{1E74A652-3DB2-4C0D-AAEC-1B77493249E6}" destId="{D75F3106-A87C-404A-A9F1-91D926A0A7EA}" srcOrd="2" destOrd="0" presId="urn:microsoft.com/office/officeart/2005/8/layout/h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5B0E3F-D842-4E2F-B15F-DB8E9A79E49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3691C4-9FE3-40AC-AADA-AEB11A92681A}">
      <dgm:prSet phldrT="[Text]" custT="1"/>
      <dgm:spPr/>
      <dgm:t>
        <a:bodyPr/>
        <a:lstStyle/>
        <a:p>
          <a:r>
            <a:rPr lang="en-US" sz="2800" dirty="0" smtClean="0"/>
            <a:t>Non-volatile memory</a:t>
          </a:r>
          <a:endParaRPr lang="en-US" sz="2800" dirty="0"/>
        </a:p>
      </dgm:t>
    </dgm:pt>
    <dgm:pt modelId="{C95045C0-E3E4-4ACD-801A-D6E3FCD22A9A}" type="parTrans" cxnId="{7128D93B-EB23-492B-A9B6-71B67B4680A2}">
      <dgm:prSet/>
      <dgm:spPr/>
      <dgm:t>
        <a:bodyPr/>
        <a:lstStyle/>
        <a:p>
          <a:endParaRPr lang="en-US"/>
        </a:p>
      </dgm:t>
    </dgm:pt>
    <dgm:pt modelId="{CA841701-AF9B-43E3-A026-89AA7CFE8A66}" type="sibTrans" cxnId="{7128D93B-EB23-492B-A9B6-71B67B4680A2}">
      <dgm:prSet/>
      <dgm:spPr/>
      <dgm:t>
        <a:bodyPr/>
        <a:lstStyle/>
        <a:p>
          <a:endParaRPr lang="en-US"/>
        </a:p>
      </dgm:t>
    </dgm:pt>
    <dgm:pt modelId="{00C2ECC1-DA6D-4192-A3CD-03DC2E968D51}">
      <dgm:prSet phldrT="[Text]" custT="1"/>
      <dgm:spPr/>
      <dgm:t>
        <a:bodyPr/>
        <a:lstStyle/>
        <a:p>
          <a:r>
            <a:rPr lang="en-US" sz="2000" dirty="0" smtClean="0"/>
            <a:t>This Will retain the stored information even if it is not constantly supplied with electric power</a:t>
          </a:r>
          <a:endParaRPr lang="en-US" sz="2000" dirty="0"/>
        </a:p>
      </dgm:t>
    </dgm:pt>
    <dgm:pt modelId="{C5EBC6D7-77B7-4A1E-B0E1-A987F8AB80FE}" type="parTrans" cxnId="{FA927FEB-D333-491D-A9A7-BDBB4BF66CE3}">
      <dgm:prSet/>
      <dgm:spPr/>
      <dgm:t>
        <a:bodyPr/>
        <a:lstStyle/>
        <a:p>
          <a:endParaRPr lang="en-US"/>
        </a:p>
      </dgm:t>
    </dgm:pt>
    <dgm:pt modelId="{5E5F144A-8117-428F-9189-567DA8A4438E}" type="sibTrans" cxnId="{FA927FEB-D333-491D-A9A7-BDBB4BF66CE3}">
      <dgm:prSet/>
      <dgm:spPr/>
      <dgm:t>
        <a:bodyPr/>
        <a:lstStyle/>
        <a:p>
          <a:endParaRPr lang="en-US"/>
        </a:p>
      </dgm:t>
    </dgm:pt>
    <dgm:pt modelId="{91367ED7-D47D-4667-B528-10A2682511B2}">
      <dgm:prSet phldrT="[Text]" custT="1"/>
      <dgm:spPr/>
      <dgm:t>
        <a:bodyPr/>
        <a:lstStyle/>
        <a:p>
          <a:r>
            <a:rPr lang="en-US" sz="2300" dirty="0" smtClean="0"/>
            <a:t>It used for most of secondary, tertiary, and off-line storage</a:t>
          </a:r>
          <a:endParaRPr lang="en-US" sz="2300" dirty="0"/>
        </a:p>
      </dgm:t>
    </dgm:pt>
    <dgm:pt modelId="{D51FAB8C-4464-4155-ABDE-CA3595B4768A}" type="parTrans" cxnId="{B984FA9C-4AC0-41B6-A09A-97B494BD820B}">
      <dgm:prSet/>
      <dgm:spPr/>
      <dgm:t>
        <a:bodyPr/>
        <a:lstStyle/>
        <a:p>
          <a:endParaRPr lang="en-US"/>
        </a:p>
      </dgm:t>
    </dgm:pt>
    <dgm:pt modelId="{47CF2AC4-3A24-4BAC-9581-E2BCC1C4EC68}" type="sibTrans" cxnId="{B984FA9C-4AC0-41B6-A09A-97B494BD820B}">
      <dgm:prSet/>
      <dgm:spPr/>
      <dgm:t>
        <a:bodyPr/>
        <a:lstStyle/>
        <a:p>
          <a:endParaRPr lang="en-US"/>
        </a:p>
      </dgm:t>
    </dgm:pt>
    <dgm:pt modelId="{5F657253-46F7-4101-B380-F8C49B79FFE4}">
      <dgm:prSet phldrT="[Text]" custT="1"/>
      <dgm:spPr/>
      <dgm:t>
        <a:bodyPr/>
        <a:lstStyle/>
        <a:p>
          <a:r>
            <a:rPr lang="en-US" sz="2800" dirty="0" smtClean="0"/>
            <a:t>Volatile </a:t>
          </a:r>
        </a:p>
        <a:p>
          <a:r>
            <a:rPr lang="en-US" sz="2800" dirty="0" smtClean="0"/>
            <a:t>memory</a:t>
          </a:r>
          <a:endParaRPr lang="en-US" sz="2800" dirty="0"/>
        </a:p>
      </dgm:t>
    </dgm:pt>
    <dgm:pt modelId="{6C454524-F124-4E5C-AD95-9F665C20C95F}" type="parTrans" cxnId="{736D7C62-5083-491B-9F4A-565434CA6DC5}">
      <dgm:prSet/>
      <dgm:spPr/>
      <dgm:t>
        <a:bodyPr/>
        <a:lstStyle/>
        <a:p>
          <a:endParaRPr lang="en-US"/>
        </a:p>
      </dgm:t>
    </dgm:pt>
    <dgm:pt modelId="{B78FC8DF-7A4B-47AE-B378-8DEAAA034E40}" type="sibTrans" cxnId="{736D7C62-5083-491B-9F4A-565434CA6DC5}">
      <dgm:prSet/>
      <dgm:spPr/>
      <dgm:t>
        <a:bodyPr/>
        <a:lstStyle/>
        <a:p>
          <a:endParaRPr lang="en-US"/>
        </a:p>
      </dgm:t>
    </dgm:pt>
    <dgm:pt modelId="{501CCBCF-91FE-4F88-A2E5-CCAE7143AEF2}">
      <dgm:prSet phldrT="[Text]" custT="1"/>
      <dgm:spPr/>
      <dgm:t>
        <a:bodyPr/>
        <a:lstStyle/>
        <a:p>
          <a:r>
            <a:rPr lang="en-US" sz="2000" dirty="0" smtClean="0"/>
            <a:t>Requires constant power to maintain the stored information</a:t>
          </a:r>
          <a:endParaRPr lang="en-US" sz="2000" dirty="0"/>
        </a:p>
      </dgm:t>
    </dgm:pt>
    <dgm:pt modelId="{EBBFDC5B-13AD-480C-8FEF-050AC87EBC21}" type="parTrans" cxnId="{412A8CDF-D880-4829-9996-314123878D02}">
      <dgm:prSet/>
      <dgm:spPr/>
      <dgm:t>
        <a:bodyPr/>
        <a:lstStyle/>
        <a:p>
          <a:endParaRPr lang="en-US"/>
        </a:p>
      </dgm:t>
    </dgm:pt>
    <dgm:pt modelId="{71C8533C-7B36-426D-95EF-84D3BA2C18A3}" type="sibTrans" cxnId="{412A8CDF-D880-4829-9996-314123878D02}">
      <dgm:prSet/>
      <dgm:spPr/>
      <dgm:t>
        <a:bodyPr/>
        <a:lstStyle/>
        <a:p>
          <a:endParaRPr lang="en-US"/>
        </a:p>
      </dgm:t>
    </dgm:pt>
    <dgm:pt modelId="{6D739FE1-ABB7-4360-B7E3-1A3208013684}">
      <dgm:prSet phldrT="[Text]" custT="1"/>
      <dgm:spPr/>
      <dgm:t>
        <a:bodyPr/>
        <a:lstStyle/>
        <a:p>
          <a:r>
            <a:rPr lang="en-US" sz="2000" dirty="0" smtClean="0"/>
            <a:t>Since primary storage is required to be very fast, it predominantly uses volatile memory</a:t>
          </a:r>
          <a:r>
            <a:rPr lang="en-US" sz="2900" dirty="0" smtClean="0"/>
            <a:t>. </a:t>
          </a:r>
          <a:endParaRPr lang="en-US" sz="2900" dirty="0"/>
        </a:p>
      </dgm:t>
    </dgm:pt>
    <dgm:pt modelId="{FC9AAC8B-0387-4CFF-99D0-45D967FC7525}" type="parTrans" cxnId="{C5AACF35-70D5-471D-B38E-95E6140B136E}">
      <dgm:prSet/>
      <dgm:spPr/>
      <dgm:t>
        <a:bodyPr/>
        <a:lstStyle/>
        <a:p>
          <a:endParaRPr lang="en-US"/>
        </a:p>
      </dgm:t>
    </dgm:pt>
    <dgm:pt modelId="{095AEF4C-59C0-4155-9A1B-60E258A1F2FC}" type="sibTrans" cxnId="{C5AACF35-70D5-471D-B38E-95E6140B136E}">
      <dgm:prSet/>
      <dgm:spPr/>
      <dgm:t>
        <a:bodyPr/>
        <a:lstStyle/>
        <a:p>
          <a:endParaRPr lang="en-US"/>
        </a:p>
      </dgm:t>
    </dgm:pt>
    <dgm:pt modelId="{DB551630-1563-407C-92C3-8634096C804B}" type="pres">
      <dgm:prSet presAssocID="{8E5B0E3F-D842-4E2F-B15F-DB8E9A79E49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6FED3CB-4821-46F9-98A5-8A9ED005EF13}" type="pres">
      <dgm:prSet presAssocID="{963691C4-9FE3-40AC-AADA-AEB11A92681A}" presName="linNode" presStyleCnt="0"/>
      <dgm:spPr/>
    </dgm:pt>
    <dgm:pt modelId="{64293AAF-0C2A-47C5-8187-4EDFF2FD4821}" type="pres">
      <dgm:prSet presAssocID="{963691C4-9FE3-40AC-AADA-AEB11A92681A}" presName="parentShp" presStyleLbl="node1" presStyleIdx="0" presStyleCnt="2" custScaleX="91665" custScaleY="55308" custLinFactNeighborX="-9723" custLinFactNeighborY="6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D2761-3A21-4DBA-A168-7BB64C7707A0}" type="pres">
      <dgm:prSet presAssocID="{963691C4-9FE3-40AC-AADA-AEB11A92681A}" presName="childShp" presStyleLbl="bgAccFollowNode1" presStyleIdx="0" presStyleCnt="2" custScaleX="86111" custScaleY="85436" custLinFactNeighborX="16667" custLinFactNeighborY="-10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355ED-77EB-44F1-B7EC-8DA32D6A3688}" type="pres">
      <dgm:prSet presAssocID="{CA841701-AF9B-43E3-A026-89AA7CFE8A66}" presName="spacing" presStyleCnt="0"/>
      <dgm:spPr/>
    </dgm:pt>
    <dgm:pt modelId="{378FE473-EBB1-4526-8AC2-0F7067F6D923}" type="pres">
      <dgm:prSet presAssocID="{5F657253-46F7-4101-B380-F8C49B79FFE4}" presName="linNode" presStyleCnt="0"/>
      <dgm:spPr/>
    </dgm:pt>
    <dgm:pt modelId="{1B200FE6-1CF1-42FC-8D44-3C7812575157}" type="pres">
      <dgm:prSet presAssocID="{5F657253-46F7-4101-B380-F8C49B79FFE4}" presName="parentShp" presStyleLbl="node1" presStyleIdx="1" presStyleCnt="2" custScaleX="95832" custScaleY="54706" custLinFactNeighborX="-9723" custLinFactNeighborY="33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118A2A-76DD-45E2-8FE9-4D40535D2D85}" type="pres">
      <dgm:prSet presAssocID="{5F657253-46F7-4101-B380-F8C49B79FFE4}" presName="childShp" presStyleLbl="bgAccFollowNode1" presStyleIdx="1" presStyleCnt="2" custScaleX="83333" custScaleY="79689" custLinFactNeighborX="14584" custLinFactNeighborY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C70BAE-B14B-4E66-9FE4-591396A0DB36}" type="presOf" srcId="{6D739FE1-ABB7-4360-B7E3-1A3208013684}" destId="{60118A2A-76DD-45E2-8FE9-4D40535D2D85}" srcOrd="0" destOrd="1" presId="urn:microsoft.com/office/officeart/2005/8/layout/vList6"/>
    <dgm:cxn modelId="{FCFB13C4-A5DC-4EAD-93A8-C08D3E5666A1}" type="presOf" srcId="{8E5B0E3F-D842-4E2F-B15F-DB8E9A79E494}" destId="{DB551630-1563-407C-92C3-8634096C804B}" srcOrd="0" destOrd="0" presId="urn:microsoft.com/office/officeart/2005/8/layout/vList6"/>
    <dgm:cxn modelId="{736D7C62-5083-491B-9F4A-565434CA6DC5}" srcId="{8E5B0E3F-D842-4E2F-B15F-DB8E9A79E494}" destId="{5F657253-46F7-4101-B380-F8C49B79FFE4}" srcOrd="1" destOrd="0" parTransId="{6C454524-F124-4E5C-AD95-9F665C20C95F}" sibTransId="{B78FC8DF-7A4B-47AE-B378-8DEAAA034E40}"/>
    <dgm:cxn modelId="{C5AACF35-70D5-471D-B38E-95E6140B136E}" srcId="{5F657253-46F7-4101-B380-F8C49B79FFE4}" destId="{6D739FE1-ABB7-4360-B7E3-1A3208013684}" srcOrd="1" destOrd="0" parTransId="{FC9AAC8B-0387-4CFF-99D0-45D967FC7525}" sibTransId="{095AEF4C-59C0-4155-9A1B-60E258A1F2FC}"/>
    <dgm:cxn modelId="{A1AA484A-7CD8-4522-8BF7-002FFFF9E8B4}" type="presOf" srcId="{963691C4-9FE3-40AC-AADA-AEB11A92681A}" destId="{64293AAF-0C2A-47C5-8187-4EDFF2FD4821}" srcOrd="0" destOrd="0" presId="urn:microsoft.com/office/officeart/2005/8/layout/vList6"/>
    <dgm:cxn modelId="{7128D93B-EB23-492B-A9B6-71B67B4680A2}" srcId="{8E5B0E3F-D842-4E2F-B15F-DB8E9A79E494}" destId="{963691C4-9FE3-40AC-AADA-AEB11A92681A}" srcOrd="0" destOrd="0" parTransId="{C95045C0-E3E4-4ACD-801A-D6E3FCD22A9A}" sibTransId="{CA841701-AF9B-43E3-A026-89AA7CFE8A66}"/>
    <dgm:cxn modelId="{4EA8FD87-A9A1-458E-8A75-C7FA3FCBD172}" type="presOf" srcId="{00C2ECC1-DA6D-4192-A3CD-03DC2E968D51}" destId="{080D2761-3A21-4DBA-A168-7BB64C7707A0}" srcOrd="0" destOrd="0" presId="urn:microsoft.com/office/officeart/2005/8/layout/vList6"/>
    <dgm:cxn modelId="{B984FA9C-4AC0-41B6-A09A-97B494BD820B}" srcId="{963691C4-9FE3-40AC-AADA-AEB11A92681A}" destId="{91367ED7-D47D-4667-B528-10A2682511B2}" srcOrd="1" destOrd="0" parTransId="{D51FAB8C-4464-4155-ABDE-CA3595B4768A}" sibTransId="{47CF2AC4-3A24-4BAC-9581-E2BCC1C4EC68}"/>
    <dgm:cxn modelId="{AE146FE1-2D39-42ED-8D1C-8E2FC5223231}" type="presOf" srcId="{5F657253-46F7-4101-B380-F8C49B79FFE4}" destId="{1B200FE6-1CF1-42FC-8D44-3C7812575157}" srcOrd="0" destOrd="0" presId="urn:microsoft.com/office/officeart/2005/8/layout/vList6"/>
    <dgm:cxn modelId="{FA927FEB-D333-491D-A9A7-BDBB4BF66CE3}" srcId="{963691C4-9FE3-40AC-AADA-AEB11A92681A}" destId="{00C2ECC1-DA6D-4192-A3CD-03DC2E968D51}" srcOrd="0" destOrd="0" parTransId="{C5EBC6D7-77B7-4A1E-B0E1-A987F8AB80FE}" sibTransId="{5E5F144A-8117-428F-9189-567DA8A4438E}"/>
    <dgm:cxn modelId="{412A8CDF-D880-4829-9996-314123878D02}" srcId="{5F657253-46F7-4101-B380-F8C49B79FFE4}" destId="{501CCBCF-91FE-4F88-A2E5-CCAE7143AEF2}" srcOrd="0" destOrd="0" parTransId="{EBBFDC5B-13AD-480C-8FEF-050AC87EBC21}" sibTransId="{71C8533C-7B36-426D-95EF-84D3BA2C18A3}"/>
    <dgm:cxn modelId="{72BF1AE4-0CCA-48A1-8A19-3B25A16E1D0C}" type="presOf" srcId="{91367ED7-D47D-4667-B528-10A2682511B2}" destId="{080D2761-3A21-4DBA-A168-7BB64C7707A0}" srcOrd="0" destOrd="1" presId="urn:microsoft.com/office/officeart/2005/8/layout/vList6"/>
    <dgm:cxn modelId="{FADC44DB-0F2E-4E82-9196-DE833D595766}" type="presOf" srcId="{501CCBCF-91FE-4F88-A2E5-CCAE7143AEF2}" destId="{60118A2A-76DD-45E2-8FE9-4D40535D2D85}" srcOrd="0" destOrd="0" presId="urn:microsoft.com/office/officeart/2005/8/layout/vList6"/>
    <dgm:cxn modelId="{11374F82-2DCF-4964-B098-47417C615834}" type="presParOf" srcId="{DB551630-1563-407C-92C3-8634096C804B}" destId="{A6FED3CB-4821-46F9-98A5-8A9ED005EF13}" srcOrd="0" destOrd="0" presId="urn:microsoft.com/office/officeart/2005/8/layout/vList6"/>
    <dgm:cxn modelId="{9C07E70E-9348-4941-8456-682BF6C829E0}" type="presParOf" srcId="{A6FED3CB-4821-46F9-98A5-8A9ED005EF13}" destId="{64293AAF-0C2A-47C5-8187-4EDFF2FD4821}" srcOrd="0" destOrd="0" presId="urn:microsoft.com/office/officeart/2005/8/layout/vList6"/>
    <dgm:cxn modelId="{09734E97-9EAA-44DB-BD3C-26F385899E53}" type="presParOf" srcId="{A6FED3CB-4821-46F9-98A5-8A9ED005EF13}" destId="{080D2761-3A21-4DBA-A168-7BB64C7707A0}" srcOrd="1" destOrd="0" presId="urn:microsoft.com/office/officeart/2005/8/layout/vList6"/>
    <dgm:cxn modelId="{AA2E847A-FF71-47E1-8E6E-5B9A90EE9D0A}" type="presParOf" srcId="{DB551630-1563-407C-92C3-8634096C804B}" destId="{812355ED-77EB-44F1-B7EC-8DA32D6A3688}" srcOrd="1" destOrd="0" presId="urn:microsoft.com/office/officeart/2005/8/layout/vList6"/>
    <dgm:cxn modelId="{13FC142C-0C2B-467B-A161-BF3221A1C3E0}" type="presParOf" srcId="{DB551630-1563-407C-92C3-8634096C804B}" destId="{378FE473-EBB1-4526-8AC2-0F7067F6D923}" srcOrd="2" destOrd="0" presId="urn:microsoft.com/office/officeart/2005/8/layout/vList6"/>
    <dgm:cxn modelId="{13787E5F-CAE3-460D-BCEE-26C4C4420B8D}" type="presParOf" srcId="{378FE473-EBB1-4526-8AC2-0F7067F6D923}" destId="{1B200FE6-1CF1-42FC-8D44-3C7812575157}" srcOrd="0" destOrd="0" presId="urn:microsoft.com/office/officeart/2005/8/layout/vList6"/>
    <dgm:cxn modelId="{6E9DAF93-63B3-432F-AEE0-ECB55928A28B}" type="presParOf" srcId="{378FE473-EBB1-4526-8AC2-0F7067F6D923}" destId="{60118A2A-76DD-45E2-8FE9-4D40535D2D85}" srcOrd="1" destOrd="0" presId="urn:microsoft.com/office/officeart/2005/8/layout/v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394B60-2A66-4104-AC04-0F5A3EC6247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15E97A-656E-4D61-9C98-0CF38FBA78EA}">
      <dgm:prSet phldrT="[Text]" custT="1"/>
      <dgm:spPr/>
      <dgm:t>
        <a:bodyPr/>
        <a:lstStyle/>
        <a:p>
          <a:r>
            <a:rPr lang="en-US" sz="3200" dirty="0" smtClean="0">
              <a:solidFill>
                <a:srgbClr val="7030A0"/>
              </a:solidFill>
            </a:rPr>
            <a:t>Read/write storage</a:t>
          </a:r>
          <a:endParaRPr lang="en-US" sz="3200" dirty="0">
            <a:solidFill>
              <a:srgbClr val="7030A0"/>
            </a:solidFill>
          </a:endParaRPr>
        </a:p>
      </dgm:t>
    </dgm:pt>
    <dgm:pt modelId="{9EFF627C-BC80-4D0D-8F67-127C19AD0545}" type="parTrans" cxnId="{6F190497-8453-4B38-80B7-08A62E69377A}">
      <dgm:prSet/>
      <dgm:spPr/>
      <dgm:t>
        <a:bodyPr/>
        <a:lstStyle/>
        <a:p>
          <a:endParaRPr lang="en-US"/>
        </a:p>
      </dgm:t>
    </dgm:pt>
    <dgm:pt modelId="{BE0F2D00-8493-40A2-AB15-A9C64DFB45C2}" type="sibTrans" cxnId="{6F190497-8453-4B38-80B7-08A62E69377A}">
      <dgm:prSet/>
      <dgm:spPr/>
      <dgm:t>
        <a:bodyPr/>
        <a:lstStyle/>
        <a:p>
          <a:endParaRPr lang="en-US"/>
        </a:p>
      </dgm:t>
    </dgm:pt>
    <dgm:pt modelId="{D22DE57E-7792-4DBD-8CB9-0E25029A9D6F}">
      <dgm:prSet phldrT="[Text]" custT="1"/>
      <dgm:spPr/>
      <dgm:t>
        <a:bodyPr/>
        <a:lstStyle/>
        <a:p>
          <a:r>
            <a:rPr lang="en-US" sz="2000" dirty="0" smtClean="0"/>
            <a:t>Allows information to be overwritten at any time.			</a:t>
          </a:r>
          <a:endParaRPr lang="en-US" sz="2000" dirty="0"/>
        </a:p>
      </dgm:t>
    </dgm:pt>
    <dgm:pt modelId="{2B3FB1FB-6618-4E93-87DC-6770CF151574}" type="parTrans" cxnId="{EDDDFCC7-E04F-457B-85E0-DA4862B7DFE5}">
      <dgm:prSet/>
      <dgm:spPr/>
      <dgm:t>
        <a:bodyPr/>
        <a:lstStyle/>
        <a:p>
          <a:endParaRPr lang="en-US"/>
        </a:p>
      </dgm:t>
    </dgm:pt>
    <dgm:pt modelId="{E2385136-EAF4-4C40-A620-BFF519221303}" type="sibTrans" cxnId="{EDDDFCC7-E04F-457B-85E0-DA4862B7DFE5}">
      <dgm:prSet/>
      <dgm:spPr/>
      <dgm:t>
        <a:bodyPr/>
        <a:lstStyle/>
        <a:p>
          <a:endParaRPr lang="en-US"/>
        </a:p>
      </dgm:t>
    </dgm:pt>
    <dgm:pt modelId="{3DD38ED5-8A3F-4070-9828-0AD6D40135B3}">
      <dgm:prSet phldrT="[Text]" custT="1"/>
      <dgm:spPr/>
      <dgm:t>
        <a:bodyPr/>
        <a:lstStyle/>
        <a:p>
          <a:r>
            <a:rPr lang="en-US" sz="2000" dirty="0" smtClean="0"/>
            <a:t>It is typically used read/write storage also for secondary storage.</a:t>
          </a:r>
          <a:endParaRPr lang="en-US" sz="2000" dirty="0"/>
        </a:p>
      </dgm:t>
    </dgm:pt>
    <dgm:pt modelId="{4E83349B-6E7C-4D2C-A0DA-72AE13BF46EB}" type="parTrans" cxnId="{66BD7048-F33A-412F-92B2-CBBC129986F6}">
      <dgm:prSet/>
      <dgm:spPr/>
      <dgm:t>
        <a:bodyPr/>
        <a:lstStyle/>
        <a:p>
          <a:endParaRPr lang="en-US"/>
        </a:p>
      </dgm:t>
    </dgm:pt>
    <dgm:pt modelId="{65F499DA-2D08-4091-A6F0-204B4192E931}" type="sibTrans" cxnId="{66BD7048-F33A-412F-92B2-CBBC129986F6}">
      <dgm:prSet/>
      <dgm:spPr/>
      <dgm:t>
        <a:bodyPr/>
        <a:lstStyle/>
        <a:p>
          <a:endParaRPr lang="en-US"/>
        </a:p>
      </dgm:t>
    </dgm:pt>
    <dgm:pt modelId="{91B0DD5C-0838-4F8D-B35B-17BF755A9EF6}">
      <dgm:prSet phldrT="[Text]" custT="1"/>
      <dgm:spPr/>
      <dgm:t>
        <a:bodyPr/>
        <a:lstStyle/>
        <a:p>
          <a:r>
            <a:rPr lang="en-US" sz="2800" dirty="0" smtClean="0">
              <a:solidFill>
                <a:srgbClr val="7030A0"/>
              </a:solidFill>
            </a:rPr>
            <a:t>Read Only storage</a:t>
          </a:r>
          <a:endParaRPr lang="en-US" sz="2800" dirty="0">
            <a:solidFill>
              <a:srgbClr val="7030A0"/>
            </a:solidFill>
          </a:endParaRPr>
        </a:p>
      </dgm:t>
    </dgm:pt>
    <dgm:pt modelId="{B02BDB3C-36E4-409C-9C7B-1D45504AC9CA}" type="parTrans" cxnId="{08359C8C-67F1-4E96-A16C-2118C67E7AF7}">
      <dgm:prSet/>
      <dgm:spPr/>
      <dgm:t>
        <a:bodyPr/>
        <a:lstStyle/>
        <a:p>
          <a:endParaRPr lang="en-US"/>
        </a:p>
      </dgm:t>
    </dgm:pt>
    <dgm:pt modelId="{CEF0B91D-2A42-4E73-9E32-D7A01A88627B}" type="sibTrans" cxnId="{08359C8C-67F1-4E96-A16C-2118C67E7AF7}">
      <dgm:prSet/>
      <dgm:spPr/>
      <dgm:t>
        <a:bodyPr/>
        <a:lstStyle/>
        <a:p>
          <a:endParaRPr lang="en-US"/>
        </a:p>
      </dgm:t>
    </dgm:pt>
    <dgm:pt modelId="{54F4C97C-32C4-4D74-87BD-CE88A46F8131}">
      <dgm:prSet phldrT="[Text]" custT="1"/>
      <dgm:spPr/>
      <dgm:t>
        <a:bodyPr/>
        <a:lstStyle/>
        <a:p>
          <a:r>
            <a:rPr lang="en-US" sz="2000" dirty="0" smtClean="0"/>
            <a:t> W</a:t>
          </a:r>
          <a:r>
            <a:rPr lang="en-US" sz="2000" b="1" dirty="0" smtClean="0"/>
            <a:t>rite Once Storage</a:t>
          </a:r>
          <a:r>
            <a:rPr lang="en-US" sz="2000" dirty="0" smtClean="0"/>
            <a:t> </a:t>
          </a:r>
          <a:r>
            <a:rPr lang="en-US" sz="2000" dirty="0" smtClean="0">
              <a:solidFill>
                <a:srgbClr val="0070C0"/>
              </a:solidFill>
            </a:rPr>
            <a:t>(WORM) </a:t>
          </a:r>
          <a:r>
            <a:rPr lang="en-US" sz="2000" dirty="0" smtClean="0"/>
            <a:t>allows the information to be written only once at some point after manufacture.</a:t>
          </a:r>
          <a:endParaRPr lang="en-US" sz="2000" dirty="0"/>
        </a:p>
      </dgm:t>
    </dgm:pt>
    <dgm:pt modelId="{1CBBA334-E1F6-4406-9FD1-0264EF5E8B8C}" type="parTrans" cxnId="{A9C811EC-DCB7-4936-881E-4461C3DADB4D}">
      <dgm:prSet/>
      <dgm:spPr/>
      <dgm:t>
        <a:bodyPr/>
        <a:lstStyle/>
        <a:p>
          <a:endParaRPr lang="en-US"/>
        </a:p>
      </dgm:t>
    </dgm:pt>
    <dgm:pt modelId="{B22D3D27-A6AA-4ABE-938E-2A3ED33CD9FB}" type="sibTrans" cxnId="{A9C811EC-DCB7-4936-881E-4461C3DADB4D}">
      <dgm:prSet/>
      <dgm:spPr/>
      <dgm:t>
        <a:bodyPr/>
        <a:lstStyle/>
        <a:p>
          <a:endParaRPr lang="en-US"/>
        </a:p>
      </dgm:t>
    </dgm:pt>
    <dgm:pt modelId="{765DDBC1-5BCF-4F2B-B2BC-E5FBA096517E}">
      <dgm:prSet phldrT="[Text]" custT="1"/>
      <dgm:spPr/>
      <dgm:t>
        <a:bodyPr/>
        <a:lstStyle/>
        <a:p>
          <a:r>
            <a:rPr lang="en-US" sz="2000" dirty="0" smtClean="0"/>
            <a:t>These are called </a:t>
          </a:r>
          <a:r>
            <a:rPr lang="en-US" sz="2000" b="0" dirty="0" smtClean="0">
              <a:solidFill>
                <a:srgbClr val="0070C0"/>
              </a:solidFill>
            </a:rPr>
            <a:t>immutable storage,</a:t>
          </a:r>
          <a:r>
            <a:rPr lang="en-US" sz="2000" dirty="0" smtClean="0"/>
            <a:t> Immutable storage is used for tertiary and off-line storage</a:t>
          </a:r>
          <a:endParaRPr lang="en-US" sz="2000" dirty="0"/>
        </a:p>
      </dgm:t>
    </dgm:pt>
    <dgm:pt modelId="{0FA38B76-1269-4106-8F63-7FCF98449388}" type="parTrans" cxnId="{E0BECB4A-A8A4-4822-BF41-5B5134852E28}">
      <dgm:prSet/>
      <dgm:spPr/>
      <dgm:t>
        <a:bodyPr/>
        <a:lstStyle/>
        <a:p>
          <a:endParaRPr lang="en-US"/>
        </a:p>
      </dgm:t>
    </dgm:pt>
    <dgm:pt modelId="{F6824733-75C1-48A1-8B57-8CA2A6ACF62F}" type="sibTrans" cxnId="{E0BECB4A-A8A4-4822-BF41-5B5134852E28}">
      <dgm:prSet/>
      <dgm:spPr/>
      <dgm:t>
        <a:bodyPr/>
        <a:lstStyle/>
        <a:p>
          <a:endParaRPr lang="en-US"/>
        </a:p>
      </dgm:t>
    </dgm:pt>
    <dgm:pt modelId="{BE98919F-BEEC-482C-AD3B-1D04E066EC49}">
      <dgm:prSet phldrT="[Text]" custT="1"/>
      <dgm:spPr/>
      <dgm:t>
        <a:bodyPr/>
        <a:lstStyle/>
        <a:p>
          <a:r>
            <a:rPr lang="en-US" sz="2800" dirty="0" smtClean="0">
              <a:solidFill>
                <a:srgbClr val="7030A0"/>
              </a:solidFill>
            </a:rPr>
            <a:t>Slow Write, Fast Read Storage</a:t>
          </a:r>
          <a:r>
            <a:rPr lang="en-US" sz="2800" dirty="0" smtClean="0"/>
            <a:t>  </a:t>
          </a:r>
          <a:endParaRPr lang="en-US" sz="2800" dirty="0"/>
        </a:p>
      </dgm:t>
    </dgm:pt>
    <dgm:pt modelId="{78DA1EAA-D6A3-483C-9537-65E14F0D69D3}" type="parTrans" cxnId="{3533F2F5-1EF6-48F5-B79A-262C1349541F}">
      <dgm:prSet/>
      <dgm:spPr/>
      <dgm:t>
        <a:bodyPr/>
        <a:lstStyle/>
        <a:p>
          <a:endParaRPr lang="en-US"/>
        </a:p>
      </dgm:t>
    </dgm:pt>
    <dgm:pt modelId="{BFAED14D-4D48-4C14-8F66-97676F222266}" type="sibTrans" cxnId="{3533F2F5-1EF6-48F5-B79A-262C1349541F}">
      <dgm:prSet/>
      <dgm:spPr/>
      <dgm:t>
        <a:bodyPr/>
        <a:lstStyle/>
        <a:p>
          <a:endParaRPr lang="en-US"/>
        </a:p>
      </dgm:t>
    </dgm:pt>
    <dgm:pt modelId="{7D488F7C-38E7-43A8-99D6-E75F49BD426A}">
      <dgm:prSet phldrT="[Text]" custT="1"/>
      <dgm:spPr/>
      <dgm:t>
        <a:bodyPr/>
        <a:lstStyle/>
        <a:p>
          <a:r>
            <a:rPr lang="en-US" sz="2000" dirty="0" smtClean="0"/>
            <a:t>Read/Write storage which allows information to be overwritten multiple times.</a:t>
          </a:r>
          <a:endParaRPr lang="en-US" sz="2000" dirty="0"/>
        </a:p>
      </dgm:t>
    </dgm:pt>
    <dgm:pt modelId="{AF453F5F-1040-4200-B5F6-8EF0898FD979}" type="parTrans" cxnId="{2A70919F-820F-426A-A5E3-52B3BD6787D3}">
      <dgm:prSet/>
      <dgm:spPr/>
      <dgm:t>
        <a:bodyPr/>
        <a:lstStyle/>
        <a:p>
          <a:endParaRPr lang="en-US"/>
        </a:p>
      </dgm:t>
    </dgm:pt>
    <dgm:pt modelId="{D6099797-7B7C-4BD4-AD3B-38B9ADF09829}" type="sibTrans" cxnId="{2A70919F-820F-426A-A5E3-52B3BD6787D3}">
      <dgm:prSet/>
      <dgm:spPr/>
      <dgm:t>
        <a:bodyPr/>
        <a:lstStyle/>
        <a:p>
          <a:endParaRPr lang="en-US"/>
        </a:p>
      </dgm:t>
    </dgm:pt>
    <dgm:pt modelId="{2F694412-4598-4E72-AE04-B9CA021B7023}">
      <dgm:prSet phldrT="[Text]" custT="1"/>
      <dgm:spPr/>
      <dgm:t>
        <a:bodyPr/>
        <a:lstStyle/>
        <a:p>
          <a:r>
            <a:rPr lang="en-US" sz="2000" dirty="0" smtClean="0"/>
            <a:t>But with the write operation being much slower than the read operation</a:t>
          </a:r>
          <a:endParaRPr lang="en-US" sz="2000" dirty="0"/>
        </a:p>
      </dgm:t>
    </dgm:pt>
    <dgm:pt modelId="{4C792A5A-10EE-4CF1-B2C4-14646643FB8B}" type="parTrans" cxnId="{BA2AC8FC-E7FC-4BC3-B775-74AA5EFE8ED0}">
      <dgm:prSet/>
      <dgm:spPr/>
      <dgm:t>
        <a:bodyPr/>
        <a:lstStyle/>
        <a:p>
          <a:endParaRPr lang="en-US"/>
        </a:p>
      </dgm:t>
    </dgm:pt>
    <dgm:pt modelId="{45D30918-28ED-4AF4-9E0B-DB2D82FEE9A4}" type="sibTrans" cxnId="{BA2AC8FC-E7FC-4BC3-B775-74AA5EFE8ED0}">
      <dgm:prSet/>
      <dgm:spPr/>
      <dgm:t>
        <a:bodyPr/>
        <a:lstStyle/>
        <a:p>
          <a:endParaRPr lang="en-US"/>
        </a:p>
      </dgm:t>
    </dgm:pt>
    <dgm:pt modelId="{8B0EAA03-3081-424C-8980-C2FE198FEA6D}" type="pres">
      <dgm:prSet presAssocID="{8F394B60-2A66-4104-AC04-0F5A3EC6247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FDB486-5043-42E7-88D5-95F4A298BF6C}" type="pres">
      <dgm:prSet presAssocID="{A115E97A-656E-4D61-9C98-0CF38FBA78E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1C55E3-9C16-4F4C-9D5D-337FD1A216A2}" type="pres">
      <dgm:prSet presAssocID="{BE0F2D00-8493-40A2-AB15-A9C64DFB45C2}" presName="sibTrans" presStyleCnt="0"/>
      <dgm:spPr/>
    </dgm:pt>
    <dgm:pt modelId="{EA041D07-C52E-4600-A877-154F995933AB}" type="pres">
      <dgm:prSet presAssocID="{91B0DD5C-0838-4F8D-B35B-17BF755A9EF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C7152C-E4DA-4919-A32B-5170DC57418E}" type="pres">
      <dgm:prSet presAssocID="{CEF0B91D-2A42-4E73-9E32-D7A01A88627B}" presName="sibTrans" presStyleCnt="0"/>
      <dgm:spPr/>
    </dgm:pt>
    <dgm:pt modelId="{7E5B6747-01B3-4972-8307-B57AC001FF5D}" type="pres">
      <dgm:prSet presAssocID="{BE98919F-BEEC-482C-AD3B-1D04E066EC49}" presName="node" presStyleLbl="node1" presStyleIdx="2" presStyleCnt="3" custLinFactNeighborX="513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BECB4A-A8A4-4822-BF41-5B5134852E28}" srcId="{91B0DD5C-0838-4F8D-B35B-17BF755A9EF6}" destId="{765DDBC1-5BCF-4F2B-B2BC-E5FBA096517E}" srcOrd="1" destOrd="0" parTransId="{0FA38B76-1269-4106-8F63-7FCF98449388}" sibTransId="{F6824733-75C1-48A1-8B57-8CA2A6ACF62F}"/>
    <dgm:cxn modelId="{12C4CC26-46A7-4E75-A030-A39B0A7FD350}" type="presOf" srcId="{2F694412-4598-4E72-AE04-B9CA021B7023}" destId="{7E5B6747-01B3-4972-8307-B57AC001FF5D}" srcOrd="0" destOrd="2" presId="urn:microsoft.com/office/officeart/2005/8/layout/hList6"/>
    <dgm:cxn modelId="{084FAFB8-8B41-4FEE-9D46-BFA91B7FFF91}" type="presOf" srcId="{54F4C97C-32C4-4D74-87BD-CE88A46F8131}" destId="{EA041D07-C52E-4600-A877-154F995933AB}" srcOrd="0" destOrd="1" presId="urn:microsoft.com/office/officeart/2005/8/layout/hList6"/>
    <dgm:cxn modelId="{A9C811EC-DCB7-4936-881E-4461C3DADB4D}" srcId="{91B0DD5C-0838-4F8D-B35B-17BF755A9EF6}" destId="{54F4C97C-32C4-4D74-87BD-CE88A46F8131}" srcOrd="0" destOrd="0" parTransId="{1CBBA334-E1F6-4406-9FD1-0264EF5E8B8C}" sibTransId="{B22D3D27-A6AA-4ABE-938E-2A3ED33CD9FB}"/>
    <dgm:cxn modelId="{F7391126-F813-47BF-8D46-8A4BB0705270}" type="presOf" srcId="{BE98919F-BEEC-482C-AD3B-1D04E066EC49}" destId="{7E5B6747-01B3-4972-8307-B57AC001FF5D}" srcOrd="0" destOrd="0" presId="urn:microsoft.com/office/officeart/2005/8/layout/hList6"/>
    <dgm:cxn modelId="{2134FB1E-DC86-41F6-BB3C-E8755A99916F}" type="presOf" srcId="{91B0DD5C-0838-4F8D-B35B-17BF755A9EF6}" destId="{EA041D07-C52E-4600-A877-154F995933AB}" srcOrd="0" destOrd="0" presId="urn:microsoft.com/office/officeart/2005/8/layout/hList6"/>
    <dgm:cxn modelId="{6F190497-8453-4B38-80B7-08A62E69377A}" srcId="{8F394B60-2A66-4104-AC04-0F5A3EC6247A}" destId="{A115E97A-656E-4D61-9C98-0CF38FBA78EA}" srcOrd="0" destOrd="0" parTransId="{9EFF627C-BC80-4D0D-8F67-127C19AD0545}" sibTransId="{BE0F2D00-8493-40A2-AB15-A9C64DFB45C2}"/>
    <dgm:cxn modelId="{EF3EE551-5B83-47EC-8A05-EED4D730F06D}" type="presOf" srcId="{8F394B60-2A66-4104-AC04-0F5A3EC6247A}" destId="{8B0EAA03-3081-424C-8980-C2FE198FEA6D}" srcOrd="0" destOrd="0" presId="urn:microsoft.com/office/officeart/2005/8/layout/hList6"/>
    <dgm:cxn modelId="{EDDDFCC7-E04F-457B-85E0-DA4862B7DFE5}" srcId="{A115E97A-656E-4D61-9C98-0CF38FBA78EA}" destId="{D22DE57E-7792-4DBD-8CB9-0E25029A9D6F}" srcOrd="0" destOrd="0" parTransId="{2B3FB1FB-6618-4E93-87DC-6770CF151574}" sibTransId="{E2385136-EAF4-4C40-A620-BFF519221303}"/>
    <dgm:cxn modelId="{A0B93E2E-8BB9-41BC-802B-AC86ABEB4F53}" type="presOf" srcId="{765DDBC1-5BCF-4F2B-B2BC-E5FBA096517E}" destId="{EA041D07-C52E-4600-A877-154F995933AB}" srcOrd="0" destOrd="2" presId="urn:microsoft.com/office/officeart/2005/8/layout/hList6"/>
    <dgm:cxn modelId="{AF08D687-BE6B-421F-97EF-05EC3B7E3F3A}" type="presOf" srcId="{7D488F7C-38E7-43A8-99D6-E75F49BD426A}" destId="{7E5B6747-01B3-4972-8307-B57AC001FF5D}" srcOrd="0" destOrd="1" presId="urn:microsoft.com/office/officeart/2005/8/layout/hList6"/>
    <dgm:cxn modelId="{3533F2F5-1EF6-48F5-B79A-262C1349541F}" srcId="{8F394B60-2A66-4104-AC04-0F5A3EC6247A}" destId="{BE98919F-BEEC-482C-AD3B-1D04E066EC49}" srcOrd="2" destOrd="0" parTransId="{78DA1EAA-D6A3-483C-9537-65E14F0D69D3}" sibTransId="{BFAED14D-4D48-4C14-8F66-97676F222266}"/>
    <dgm:cxn modelId="{66BD7048-F33A-412F-92B2-CBBC129986F6}" srcId="{A115E97A-656E-4D61-9C98-0CF38FBA78EA}" destId="{3DD38ED5-8A3F-4070-9828-0AD6D40135B3}" srcOrd="1" destOrd="0" parTransId="{4E83349B-6E7C-4D2C-A0DA-72AE13BF46EB}" sibTransId="{65F499DA-2D08-4091-A6F0-204B4192E931}"/>
    <dgm:cxn modelId="{08359C8C-67F1-4E96-A16C-2118C67E7AF7}" srcId="{8F394B60-2A66-4104-AC04-0F5A3EC6247A}" destId="{91B0DD5C-0838-4F8D-B35B-17BF755A9EF6}" srcOrd="1" destOrd="0" parTransId="{B02BDB3C-36E4-409C-9C7B-1D45504AC9CA}" sibTransId="{CEF0B91D-2A42-4E73-9E32-D7A01A88627B}"/>
    <dgm:cxn modelId="{88091D86-CB08-4A1D-86FC-2979C325E27A}" type="presOf" srcId="{A115E97A-656E-4D61-9C98-0CF38FBA78EA}" destId="{F9FDB486-5043-42E7-88D5-95F4A298BF6C}" srcOrd="0" destOrd="0" presId="urn:microsoft.com/office/officeart/2005/8/layout/hList6"/>
    <dgm:cxn modelId="{B8A821B2-5C46-42BA-A2FF-75D37991576D}" type="presOf" srcId="{D22DE57E-7792-4DBD-8CB9-0E25029A9D6F}" destId="{F9FDB486-5043-42E7-88D5-95F4A298BF6C}" srcOrd="0" destOrd="1" presId="urn:microsoft.com/office/officeart/2005/8/layout/hList6"/>
    <dgm:cxn modelId="{BA2AC8FC-E7FC-4BC3-B775-74AA5EFE8ED0}" srcId="{BE98919F-BEEC-482C-AD3B-1D04E066EC49}" destId="{2F694412-4598-4E72-AE04-B9CA021B7023}" srcOrd="1" destOrd="0" parTransId="{4C792A5A-10EE-4CF1-B2C4-14646643FB8B}" sibTransId="{45D30918-28ED-4AF4-9E0B-DB2D82FEE9A4}"/>
    <dgm:cxn modelId="{25BD2FD7-E720-4E4D-B08B-B3D68339088D}" type="presOf" srcId="{3DD38ED5-8A3F-4070-9828-0AD6D40135B3}" destId="{F9FDB486-5043-42E7-88D5-95F4A298BF6C}" srcOrd="0" destOrd="2" presId="urn:microsoft.com/office/officeart/2005/8/layout/hList6"/>
    <dgm:cxn modelId="{2A70919F-820F-426A-A5E3-52B3BD6787D3}" srcId="{BE98919F-BEEC-482C-AD3B-1D04E066EC49}" destId="{7D488F7C-38E7-43A8-99D6-E75F49BD426A}" srcOrd="0" destOrd="0" parTransId="{AF453F5F-1040-4200-B5F6-8EF0898FD979}" sibTransId="{D6099797-7B7C-4BD4-AD3B-38B9ADF09829}"/>
    <dgm:cxn modelId="{B96B94A7-CFF3-45DD-AC9C-0391771BF72C}" type="presParOf" srcId="{8B0EAA03-3081-424C-8980-C2FE198FEA6D}" destId="{F9FDB486-5043-42E7-88D5-95F4A298BF6C}" srcOrd="0" destOrd="0" presId="urn:microsoft.com/office/officeart/2005/8/layout/hList6"/>
    <dgm:cxn modelId="{462D452A-C412-42CA-9802-87028B09558A}" type="presParOf" srcId="{8B0EAA03-3081-424C-8980-C2FE198FEA6D}" destId="{4E1C55E3-9C16-4F4C-9D5D-337FD1A216A2}" srcOrd="1" destOrd="0" presId="urn:microsoft.com/office/officeart/2005/8/layout/hList6"/>
    <dgm:cxn modelId="{04260389-AB82-4E29-9E4E-E585493E1317}" type="presParOf" srcId="{8B0EAA03-3081-424C-8980-C2FE198FEA6D}" destId="{EA041D07-C52E-4600-A877-154F995933AB}" srcOrd="2" destOrd="0" presId="urn:microsoft.com/office/officeart/2005/8/layout/hList6"/>
    <dgm:cxn modelId="{7A416ED7-0D9B-435E-AFF4-94B945298477}" type="presParOf" srcId="{8B0EAA03-3081-424C-8980-C2FE198FEA6D}" destId="{00C7152C-E4DA-4919-A32B-5170DC57418E}" srcOrd="3" destOrd="0" presId="urn:microsoft.com/office/officeart/2005/8/layout/hList6"/>
    <dgm:cxn modelId="{9D5F2AA4-A886-4EB5-9B5F-DF4B855E53E4}" type="presParOf" srcId="{8B0EAA03-3081-424C-8980-C2FE198FEA6D}" destId="{7E5B6747-01B3-4972-8307-B57AC001FF5D}" srcOrd="4" destOrd="0" presId="urn:microsoft.com/office/officeart/2005/8/layout/hList6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3B000E-EBDC-45F3-A939-BF6DD6DB75A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9F0C98-EE4A-48FB-900F-D63612B53AFC}">
      <dgm:prSet phldrT="[Text]" custT="1"/>
      <dgm:spPr/>
      <dgm:t>
        <a:bodyPr/>
        <a:lstStyle/>
        <a:p>
          <a:r>
            <a:rPr lang="en-US" sz="3600" i="1" dirty="0" smtClean="0">
              <a:solidFill>
                <a:srgbClr val="7030A0"/>
              </a:solidFill>
            </a:rPr>
            <a:t>Random Access</a:t>
          </a:r>
          <a:endParaRPr lang="en-US" sz="3600" i="1" dirty="0">
            <a:solidFill>
              <a:srgbClr val="7030A0"/>
            </a:solidFill>
          </a:endParaRPr>
        </a:p>
      </dgm:t>
    </dgm:pt>
    <dgm:pt modelId="{C64F2ECC-5016-49A1-80AC-F85AF80E8884}" type="parTrans" cxnId="{7EA4A0EA-3422-4515-86ED-6797226217B2}">
      <dgm:prSet/>
      <dgm:spPr/>
      <dgm:t>
        <a:bodyPr/>
        <a:lstStyle/>
        <a:p>
          <a:endParaRPr lang="en-US"/>
        </a:p>
      </dgm:t>
    </dgm:pt>
    <dgm:pt modelId="{866BC906-6A8D-4BAA-94FC-2ACB06BA4C83}" type="sibTrans" cxnId="{7EA4A0EA-3422-4515-86ED-6797226217B2}">
      <dgm:prSet/>
      <dgm:spPr/>
      <dgm:t>
        <a:bodyPr/>
        <a:lstStyle/>
        <a:p>
          <a:endParaRPr lang="en-US"/>
        </a:p>
      </dgm:t>
    </dgm:pt>
    <dgm:pt modelId="{5812B490-F985-4C58-9813-DD0EDD149154}">
      <dgm:prSet phldrT="[Text]"/>
      <dgm:spPr/>
      <dgm:t>
        <a:bodyPr/>
        <a:lstStyle/>
        <a:p>
          <a:r>
            <a:rPr lang="en-US" dirty="0" smtClean="0">
              <a:solidFill>
                <a:srgbClr val="7030A0"/>
              </a:solidFill>
            </a:rPr>
            <a:t>Any location in storage can be accessed at any moment in approximately the same amount of time</a:t>
          </a:r>
          <a:endParaRPr lang="en-US" dirty="0">
            <a:solidFill>
              <a:srgbClr val="7030A0"/>
            </a:solidFill>
          </a:endParaRPr>
        </a:p>
      </dgm:t>
    </dgm:pt>
    <dgm:pt modelId="{7E441E92-3649-43A6-8AA4-70747B102364}" type="parTrans" cxnId="{D338FDC2-7527-4541-9CC2-F4F21252E374}">
      <dgm:prSet/>
      <dgm:spPr/>
      <dgm:t>
        <a:bodyPr/>
        <a:lstStyle/>
        <a:p>
          <a:endParaRPr lang="en-US"/>
        </a:p>
      </dgm:t>
    </dgm:pt>
    <dgm:pt modelId="{EBE2C4BF-2C27-4166-84FE-B7921434239A}" type="sibTrans" cxnId="{D338FDC2-7527-4541-9CC2-F4F21252E374}">
      <dgm:prSet/>
      <dgm:spPr/>
      <dgm:t>
        <a:bodyPr/>
        <a:lstStyle/>
        <a:p>
          <a:endParaRPr lang="en-US"/>
        </a:p>
      </dgm:t>
    </dgm:pt>
    <dgm:pt modelId="{7A49619E-D410-4C80-9662-FCB9A38190C3}">
      <dgm:prSet phldrT="[Text]"/>
      <dgm:spPr/>
      <dgm:t>
        <a:bodyPr/>
        <a:lstStyle/>
        <a:p>
          <a:r>
            <a:rPr lang="en-US" dirty="0" smtClean="0">
              <a:solidFill>
                <a:srgbClr val="7030A0"/>
              </a:solidFill>
            </a:rPr>
            <a:t>Such characteristic is well suited for primary and secondary storage</a:t>
          </a:r>
          <a:r>
            <a:rPr lang="en-US" dirty="0" smtClean="0"/>
            <a:t>. </a:t>
          </a:r>
          <a:endParaRPr lang="en-US" dirty="0"/>
        </a:p>
      </dgm:t>
    </dgm:pt>
    <dgm:pt modelId="{8191227E-31FF-40EB-AFE3-8EE44EDD87A4}" type="parTrans" cxnId="{B661E764-3634-4062-B75E-F2EFEB32025A}">
      <dgm:prSet/>
      <dgm:spPr/>
      <dgm:t>
        <a:bodyPr/>
        <a:lstStyle/>
        <a:p>
          <a:endParaRPr lang="en-US"/>
        </a:p>
      </dgm:t>
    </dgm:pt>
    <dgm:pt modelId="{C0F3F693-AD41-48B9-B09B-E8274F553A97}" type="sibTrans" cxnId="{B661E764-3634-4062-B75E-F2EFEB32025A}">
      <dgm:prSet/>
      <dgm:spPr/>
      <dgm:t>
        <a:bodyPr/>
        <a:lstStyle/>
        <a:p>
          <a:endParaRPr lang="en-US"/>
        </a:p>
      </dgm:t>
    </dgm:pt>
    <dgm:pt modelId="{015A4193-059E-495F-B543-AFB3E7395963}">
      <dgm:prSet phldrT="[Text]" custT="1"/>
      <dgm:spPr/>
      <dgm:t>
        <a:bodyPr/>
        <a:lstStyle/>
        <a:p>
          <a:r>
            <a:rPr lang="en-US" sz="3600" i="1" dirty="0" smtClean="0">
              <a:solidFill>
                <a:srgbClr val="7030A0"/>
              </a:solidFill>
            </a:rPr>
            <a:t>Sequential Access</a:t>
          </a:r>
          <a:r>
            <a:rPr lang="en-US" sz="4900" dirty="0" smtClean="0"/>
            <a:t> </a:t>
          </a:r>
          <a:endParaRPr lang="en-US" sz="4900" dirty="0"/>
        </a:p>
      </dgm:t>
    </dgm:pt>
    <dgm:pt modelId="{4630981F-0544-45E2-8C3E-0DD29F2BFDF2}" type="parTrans" cxnId="{10A411AB-BB3A-424E-B2C1-BD6E6F9BF816}">
      <dgm:prSet/>
      <dgm:spPr/>
      <dgm:t>
        <a:bodyPr/>
        <a:lstStyle/>
        <a:p>
          <a:endParaRPr lang="en-US"/>
        </a:p>
      </dgm:t>
    </dgm:pt>
    <dgm:pt modelId="{162E5C54-1823-4441-9069-7AB9ED10A5B2}" type="sibTrans" cxnId="{10A411AB-BB3A-424E-B2C1-BD6E6F9BF816}">
      <dgm:prSet/>
      <dgm:spPr/>
      <dgm:t>
        <a:bodyPr/>
        <a:lstStyle/>
        <a:p>
          <a:endParaRPr lang="en-US"/>
        </a:p>
      </dgm:t>
    </dgm:pt>
    <dgm:pt modelId="{3EF5D607-8860-49BA-AC21-37DA2D5DA932}">
      <dgm:prSet phldrT="[Text]"/>
      <dgm:spPr/>
      <dgm:t>
        <a:bodyPr/>
        <a:lstStyle/>
        <a:p>
          <a:r>
            <a:rPr lang="en-US" dirty="0" smtClean="0">
              <a:solidFill>
                <a:srgbClr val="7030A0"/>
              </a:solidFill>
            </a:rPr>
            <a:t>The accessing of pieces of information will be in a serial order, one after the other</a:t>
          </a:r>
          <a:endParaRPr lang="en-US" dirty="0">
            <a:solidFill>
              <a:srgbClr val="7030A0"/>
            </a:solidFill>
          </a:endParaRPr>
        </a:p>
      </dgm:t>
    </dgm:pt>
    <dgm:pt modelId="{00DE12FE-85A7-494A-9908-3D6677CAB0F1}" type="parTrans" cxnId="{2C199820-F693-4E1D-A653-F142240534D1}">
      <dgm:prSet/>
      <dgm:spPr/>
      <dgm:t>
        <a:bodyPr/>
        <a:lstStyle/>
        <a:p>
          <a:endParaRPr lang="en-US"/>
        </a:p>
      </dgm:t>
    </dgm:pt>
    <dgm:pt modelId="{13AA9356-EEAD-423C-91DD-ACEB503C2542}" type="sibTrans" cxnId="{2C199820-F693-4E1D-A653-F142240534D1}">
      <dgm:prSet/>
      <dgm:spPr/>
      <dgm:t>
        <a:bodyPr/>
        <a:lstStyle/>
        <a:p>
          <a:endParaRPr lang="en-US"/>
        </a:p>
      </dgm:t>
    </dgm:pt>
    <dgm:pt modelId="{462D6773-088C-49A7-8F8D-175FE6F91C60}">
      <dgm:prSet phldrT="[Text]"/>
      <dgm:spPr/>
      <dgm:t>
        <a:bodyPr/>
        <a:lstStyle/>
        <a:p>
          <a:r>
            <a:rPr lang="en-US" dirty="0" smtClean="0">
              <a:solidFill>
                <a:srgbClr val="7030A0"/>
              </a:solidFill>
            </a:rPr>
            <a:t>Such characteristic is typical of off-line storage. </a:t>
          </a:r>
          <a:endParaRPr lang="en-US" dirty="0">
            <a:solidFill>
              <a:srgbClr val="7030A0"/>
            </a:solidFill>
          </a:endParaRPr>
        </a:p>
      </dgm:t>
    </dgm:pt>
    <dgm:pt modelId="{25EA0501-7EBD-48F7-9E98-BA4CBC153835}" type="parTrans" cxnId="{FE631747-FFBE-41EA-9D2C-4F16AE5617A7}">
      <dgm:prSet/>
      <dgm:spPr/>
      <dgm:t>
        <a:bodyPr/>
        <a:lstStyle/>
        <a:p>
          <a:endParaRPr lang="en-US"/>
        </a:p>
      </dgm:t>
    </dgm:pt>
    <dgm:pt modelId="{D83F6D56-40FE-4741-9745-7F27E7CF51EA}" type="sibTrans" cxnId="{FE631747-FFBE-41EA-9D2C-4F16AE5617A7}">
      <dgm:prSet/>
      <dgm:spPr/>
      <dgm:t>
        <a:bodyPr/>
        <a:lstStyle/>
        <a:p>
          <a:endParaRPr lang="en-US"/>
        </a:p>
      </dgm:t>
    </dgm:pt>
    <dgm:pt modelId="{7AA7147F-E759-4801-B6DF-DA545F8E43BA}" type="pres">
      <dgm:prSet presAssocID="{443B000E-EBDC-45F3-A939-BF6DD6DB75A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D1823AB-FFBE-4A06-BF3F-45F6FF960267}" type="pres">
      <dgm:prSet presAssocID="{229F0C98-EE4A-48FB-900F-D63612B53AFC}" presName="root" presStyleCnt="0"/>
      <dgm:spPr/>
    </dgm:pt>
    <dgm:pt modelId="{0A2B718C-66CF-4747-B9CC-7D14EAD3DF90}" type="pres">
      <dgm:prSet presAssocID="{229F0C98-EE4A-48FB-900F-D63612B53AFC}" presName="rootComposite" presStyleCnt="0"/>
      <dgm:spPr/>
    </dgm:pt>
    <dgm:pt modelId="{1EF2D95E-7261-4013-9025-1DDD0C05CF7A}" type="pres">
      <dgm:prSet presAssocID="{229F0C98-EE4A-48FB-900F-D63612B53AFC}" presName="rootText" presStyleLbl="node1" presStyleIdx="0" presStyleCnt="2" custLinFactNeighborX="-29315" custLinFactNeighborY="-1861"/>
      <dgm:spPr/>
      <dgm:t>
        <a:bodyPr/>
        <a:lstStyle/>
        <a:p>
          <a:endParaRPr lang="en-US"/>
        </a:p>
      </dgm:t>
    </dgm:pt>
    <dgm:pt modelId="{F3D81298-C86D-4D9C-B48D-71F18327D412}" type="pres">
      <dgm:prSet presAssocID="{229F0C98-EE4A-48FB-900F-D63612B53AFC}" presName="rootConnector" presStyleLbl="node1" presStyleIdx="0" presStyleCnt="2"/>
      <dgm:spPr/>
      <dgm:t>
        <a:bodyPr/>
        <a:lstStyle/>
        <a:p>
          <a:endParaRPr lang="en-US"/>
        </a:p>
      </dgm:t>
    </dgm:pt>
    <dgm:pt modelId="{D766D8FE-0A17-4CCE-B99D-426828A217DA}" type="pres">
      <dgm:prSet presAssocID="{229F0C98-EE4A-48FB-900F-D63612B53AFC}" presName="childShape" presStyleCnt="0"/>
      <dgm:spPr/>
    </dgm:pt>
    <dgm:pt modelId="{369FDA4E-B93E-4F0F-8CCC-C2B792C3B31A}" type="pres">
      <dgm:prSet presAssocID="{7E441E92-3649-43A6-8AA4-70747B102364}" presName="Name13" presStyleLbl="parChTrans1D2" presStyleIdx="0" presStyleCnt="4"/>
      <dgm:spPr/>
      <dgm:t>
        <a:bodyPr/>
        <a:lstStyle/>
        <a:p>
          <a:endParaRPr lang="en-US"/>
        </a:p>
      </dgm:t>
    </dgm:pt>
    <dgm:pt modelId="{F4B25ABF-D9FA-485C-9BED-DFBDABEE5D62}" type="pres">
      <dgm:prSet presAssocID="{5812B490-F985-4C58-9813-DD0EDD149154}" presName="childText" presStyleLbl="bgAcc1" presStyleIdx="0" presStyleCnt="4" custLinFactNeighborX="-21911" custLinFactNeighborY="2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4DDCEF-CB2F-4E1B-9B6C-0C1A8A7E9B83}" type="pres">
      <dgm:prSet presAssocID="{8191227E-31FF-40EB-AFE3-8EE44EDD87A4}" presName="Name13" presStyleLbl="parChTrans1D2" presStyleIdx="1" presStyleCnt="4"/>
      <dgm:spPr/>
      <dgm:t>
        <a:bodyPr/>
        <a:lstStyle/>
        <a:p>
          <a:endParaRPr lang="en-US"/>
        </a:p>
      </dgm:t>
    </dgm:pt>
    <dgm:pt modelId="{32FFB591-8165-4EB4-B09D-DF438A538557}" type="pres">
      <dgm:prSet presAssocID="{7A49619E-D410-4C80-9662-FCB9A38190C3}" presName="childText" presStyleLbl="bgAcc1" presStyleIdx="1" presStyleCnt="4" custLinFactNeighborX="-18854" custLinFactNeighborY="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1999BE-0638-4A78-9499-B3BE75FD25BE}" type="pres">
      <dgm:prSet presAssocID="{015A4193-059E-495F-B543-AFB3E7395963}" presName="root" presStyleCnt="0"/>
      <dgm:spPr/>
    </dgm:pt>
    <dgm:pt modelId="{18E1E4EB-4B25-468F-B7F4-64846F80C13A}" type="pres">
      <dgm:prSet presAssocID="{015A4193-059E-495F-B543-AFB3E7395963}" presName="rootComposite" presStyleCnt="0"/>
      <dgm:spPr/>
    </dgm:pt>
    <dgm:pt modelId="{DA4CCCCC-450B-480E-87B1-F6E4974253DF}" type="pres">
      <dgm:prSet presAssocID="{015A4193-059E-495F-B543-AFB3E7395963}" presName="rootText" presStyleLbl="node1" presStyleIdx="1" presStyleCnt="2" custLinFactNeighborX="26621" custLinFactNeighborY="3029"/>
      <dgm:spPr/>
      <dgm:t>
        <a:bodyPr/>
        <a:lstStyle/>
        <a:p>
          <a:endParaRPr lang="en-US"/>
        </a:p>
      </dgm:t>
    </dgm:pt>
    <dgm:pt modelId="{34D302DD-B262-44D7-BE13-3B793990F790}" type="pres">
      <dgm:prSet presAssocID="{015A4193-059E-495F-B543-AFB3E7395963}" presName="rootConnector" presStyleLbl="node1" presStyleIdx="1" presStyleCnt="2"/>
      <dgm:spPr/>
      <dgm:t>
        <a:bodyPr/>
        <a:lstStyle/>
        <a:p>
          <a:endParaRPr lang="en-US"/>
        </a:p>
      </dgm:t>
    </dgm:pt>
    <dgm:pt modelId="{4B6ED0EB-E232-44E8-97F4-77976CD40DBD}" type="pres">
      <dgm:prSet presAssocID="{015A4193-059E-495F-B543-AFB3E7395963}" presName="childShape" presStyleCnt="0"/>
      <dgm:spPr/>
    </dgm:pt>
    <dgm:pt modelId="{CBB32919-3A78-4DD7-9411-934D1A3C52E7}" type="pres">
      <dgm:prSet presAssocID="{00DE12FE-85A7-494A-9908-3D6677CAB0F1}" presName="Name13" presStyleLbl="parChTrans1D2" presStyleIdx="2" presStyleCnt="4"/>
      <dgm:spPr/>
      <dgm:t>
        <a:bodyPr/>
        <a:lstStyle/>
        <a:p>
          <a:endParaRPr lang="en-US"/>
        </a:p>
      </dgm:t>
    </dgm:pt>
    <dgm:pt modelId="{BDD15783-2F26-496E-9E36-58F4E9E4C367}" type="pres">
      <dgm:prSet presAssocID="{3EF5D607-8860-49BA-AC21-37DA2D5DA932}" presName="childText" presStyleLbl="bgAcc1" presStyleIdx="2" presStyleCnt="4" custLinFactNeighborX="38840" custLinFactNeighborY="-46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B3FA13-4E2D-4549-8B4E-84A876F2A549}" type="pres">
      <dgm:prSet presAssocID="{25EA0501-7EBD-48F7-9E98-BA4CBC153835}" presName="Name13" presStyleLbl="parChTrans1D2" presStyleIdx="3" presStyleCnt="4"/>
      <dgm:spPr/>
      <dgm:t>
        <a:bodyPr/>
        <a:lstStyle/>
        <a:p>
          <a:endParaRPr lang="en-US"/>
        </a:p>
      </dgm:t>
    </dgm:pt>
    <dgm:pt modelId="{49220371-7896-47D0-9924-EEA4F78F2369}" type="pres">
      <dgm:prSet presAssocID="{462D6773-088C-49A7-8F8D-175FE6F91C60}" presName="childText" presStyleLbl="bgAcc1" presStyleIdx="3" presStyleCnt="4" custLinFactNeighborX="38840" custLinFactNeighborY="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199820-F693-4E1D-A653-F142240534D1}" srcId="{015A4193-059E-495F-B543-AFB3E7395963}" destId="{3EF5D607-8860-49BA-AC21-37DA2D5DA932}" srcOrd="0" destOrd="0" parTransId="{00DE12FE-85A7-494A-9908-3D6677CAB0F1}" sibTransId="{13AA9356-EEAD-423C-91DD-ACEB503C2542}"/>
    <dgm:cxn modelId="{CB055488-89DF-4BBC-9134-26812C8D9268}" type="presOf" srcId="{3EF5D607-8860-49BA-AC21-37DA2D5DA932}" destId="{BDD15783-2F26-496E-9E36-58F4E9E4C367}" srcOrd="0" destOrd="0" presId="urn:microsoft.com/office/officeart/2005/8/layout/hierarchy3"/>
    <dgm:cxn modelId="{09E7EFCE-A670-433B-9187-4FC65980BBFE}" type="presOf" srcId="{443B000E-EBDC-45F3-A939-BF6DD6DB75AE}" destId="{7AA7147F-E759-4801-B6DF-DA545F8E43BA}" srcOrd="0" destOrd="0" presId="urn:microsoft.com/office/officeart/2005/8/layout/hierarchy3"/>
    <dgm:cxn modelId="{42D2BE00-4896-491F-B4C0-21C33FA98E75}" type="presOf" srcId="{229F0C98-EE4A-48FB-900F-D63612B53AFC}" destId="{1EF2D95E-7261-4013-9025-1DDD0C05CF7A}" srcOrd="0" destOrd="0" presId="urn:microsoft.com/office/officeart/2005/8/layout/hierarchy3"/>
    <dgm:cxn modelId="{B4316339-8587-4BDD-83EC-696FE9B54F35}" type="presOf" srcId="{7E441E92-3649-43A6-8AA4-70747B102364}" destId="{369FDA4E-B93E-4F0F-8CCC-C2B792C3B31A}" srcOrd="0" destOrd="0" presId="urn:microsoft.com/office/officeart/2005/8/layout/hierarchy3"/>
    <dgm:cxn modelId="{D338FDC2-7527-4541-9CC2-F4F21252E374}" srcId="{229F0C98-EE4A-48FB-900F-D63612B53AFC}" destId="{5812B490-F985-4C58-9813-DD0EDD149154}" srcOrd="0" destOrd="0" parTransId="{7E441E92-3649-43A6-8AA4-70747B102364}" sibTransId="{EBE2C4BF-2C27-4166-84FE-B7921434239A}"/>
    <dgm:cxn modelId="{B661E764-3634-4062-B75E-F2EFEB32025A}" srcId="{229F0C98-EE4A-48FB-900F-D63612B53AFC}" destId="{7A49619E-D410-4C80-9662-FCB9A38190C3}" srcOrd="1" destOrd="0" parTransId="{8191227E-31FF-40EB-AFE3-8EE44EDD87A4}" sibTransId="{C0F3F693-AD41-48B9-B09B-E8274F553A97}"/>
    <dgm:cxn modelId="{B982C2C5-84D4-493A-91BF-BA76891310F1}" type="presOf" srcId="{00DE12FE-85A7-494A-9908-3D6677CAB0F1}" destId="{CBB32919-3A78-4DD7-9411-934D1A3C52E7}" srcOrd="0" destOrd="0" presId="urn:microsoft.com/office/officeart/2005/8/layout/hierarchy3"/>
    <dgm:cxn modelId="{46DBADC3-B22A-498E-A2F4-014D62573238}" type="presOf" srcId="{015A4193-059E-495F-B543-AFB3E7395963}" destId="{34D302DD-B262-44D7-BE13-3B793990F790}" srcOrd="1" destOrd="0" presId="urn:microsoft.com/office/officeart/2005/8/layout/hierarchy3"/>
    <dgm:cxn modelId="{E3E38B37-7FA2-4EC1-AF8A-4C2AC972F542}" type="presOf" srcId="{7A49619E-D410-4C80-9662-FCB9A38190C3}" destId="{32FFB591-8165-4EB4-B09D-DF438A538557}" srcOrd="0" destOrd="0" presId="urn:microsoft.com/office/officeart/2005/8/layout/hierarchy3"/>
    <dgm:cxn modelId="{D93C9C14-6AD8-4213-AE28-53A53C4C47A7}" type="presOf" srcId="{8191227E-31FF-40EB-AFE3-8EE44EDD87A4}" destId="{0A4DDCEF-CB2F-4E1B-9B6C-0C1A8A7E9B83}" srcOrd="0" destOrd="0" presId="urn:microsoft.com/office/officeart/2005/8/layout/hierarchy3"/>
    <dgm:cxn modelId="{E0CEC2B4-FFC5-48C1-B258-0F2DD54F6439}" type="presOf" srcId="{462D6773-088C-49A7-8F8D-175FE6F91C60}" destId="{49220371-7896-47D0-9924-EEA4F78F2369}" srcOrd="0" destOrd="0" presId="urn:microsoft.com/office/officeart/2005/8/layout/hierarchy3"/>
    <dgm:cxn modelId="{10A411AB-BB3A-424E-B2C1-BD6E6F9BF816}" srcId="{443B000E-EBDC-45F3-A939-BF6DD6DB75AE}" destId="{015A4193-059E-495F-B543-AFB3E7395963}" srcOrd="1" destOrd="0" parTransId="{4630981F-0544-45E2-8C3E-0DD29F2BFDF2}" sibTransId="{162E5C54-1823-4441-9069-7AB9ED10A5B2}"/>
    <dgm:cxn modelId="{C001988A-89F2-4E8A-9D32-706A58A1E75D}" type="presOf" srcId="{015A4193-059E-495F-B543-AFB3E7395963}" destId="{DA4CCCCC-450B-480E-87B1-F6E4974253DF}" srcOrd="0" destOrd="0" presId="urn:microsoft.com/office/officeart/2005/8/layout/hierarchy3"/>
    <dgm:cxn modelId="{7EA4A0EA-3422-4515-86ED-6797226217B2}" srcId="{443B000E-EBDC-45F3-A939-BF6DD6DB75AE}" destId="{229F0C98-EE4A-48FB-900F-D63612B53AFC}" srcOrd="0" destOrd="0" parTransId="{C64F2ECC-5016-49A1-80AC-F85AF80E8884}" sibTransId="{866BC906-6A8D-4BAA-94FC-2ACB06BA4C83}"/>
    <dgm:cxn modelId="{F79485D1-C032-442B-98C5-087209590E63}" type="presOf" srcId="{229F0C98-EE4A-48FB-900F-D63612B53AFC}" destId="{F3D81298-C86D-4D9C-B48D-71F18327D412}" srcOrd="1" destOrd="0" presId="urn:microsoft.com/office/officeart/2005/8/layout/hierarchy3"/>
    <dgm:cxn modelId="{FE631747-FFBE-41EA-9D2C-4F16AE5617A7}" srcId="{015A4193-059E-495F-B543-AFB3E7395963}" destId="{462D6773-088C-49A7-8F8D-175FE6F91C60}" srcOrd="1" destOrd="0" parTransId="{25EA0501-7EBD-48F7-9E98-BA4CBC153835}" sibTransId="{D83F6D56-40FE-4741-9745-7F27E7CF51EA}"/>
    <dgm:cxn modelId="{C5169D80-A297-46A3-B187-25F6E185CFFD}" type="presOf" srcId="{25EA0501-7EBD-48F7-9E98-BA4CBC153835}" destId="{02B3FA13-4E2D-4549-8B4E-84A876F2A549}" srcOrd="0" destOrd="0" presId="urn:microsoft.com/office/officeart/2005/8/layout/hierarchy3"/>
    <dgm:cxn modelId="{A4C64AA4-3D94-4511-8362-2D546750D91B}" type="presOf" srcId="{5812B490-F985-4C58-9813-DD0EDD149154}" destId="{F4B25ABF-D9FA-485C-9BED-DFBDABEE5D62}" srcOrd="0" destOrd="0" presId="urn:microsoft.com/office/officeart/2005/8/layout/hierarchy3"/>
    <dgm:cxn modelId="{686D61AF-579E-42B2-BD4E-A21E541920A7}" type="presParOf" srcId="{7AA7147F-E759-4801-B6DF-DA545F8E43BA}" destId="{FD1823AB-FFBE-4A06-BF3F-45F6FF960267}" srcOrd="0" destOrd="0" presId="urn:microsoft.com/office/officeart/2005/8/layout/hierarchy3"/>
    <dgm:cxn modelId="{646CB214-A982-4F5A-AB6B-72E05E0F2E63}" type="presParOf" srcId="{FD1823AB-FFBE-4A06-BF3F-45F6FF960267}" destId="{0A2B718C-66CF-4747-B9CC-7D14EAD3DF90}" srcOrd="0" destOrd="0" presId="urn:microsoft.com/office/officeart/2005/8/layout/hierarchy3"/>
    <dgm:cxn modelId="{07D1F82A-67B7-4518-B508-8607615CC3A0}" type="presParOf" srcId="{0A2B718C-66CF-4747-B9CC-7D14EAD3DF90}" destId="{1EF2D95E-7261-4013-9025-1DDD0C05CF7A}" srcOrd="0" destOrd="0" presId="urn:microsoft.com/office/officeart/2005/8/layout/hierarchy3"/>
    <dgm:cxn modelId="{EA02C1D2-ABD0-4DE0-AF37-8B8867BE88C5}" type="presParOf" srcId="{0A2B718C-66CF-4747-B9CC-7D14EAD3DF90}" destId="{F3D81298-C86D-4D9C-B48D-71F18327D412}" srcOrd="1" destOrd="0" presId="urn:microsoft.com/office/officeart/2005/8/layout/hierarchy3"/>
    <dgm:cxn modelId="{AF592855-740A-4303-A33F-EB6FA0F5538E}" type="presParOf" srcId="{FD1823AB-FFBE-4A06-BF3F-45F6FF960267}" destId="{D766D8FE-0A17-4CCE-B99D-426828A217DA}" srcOrd="1" destOrd="0" presId="urn:microsoft.com/office/officeart/2005/8/layout/hierarchy3"/>
    <dgm:cxn modelId="{64CACE1C-9AB2-4C76-8205-EA02A85375C9}" type="presParOf" srcId="{D766D8FE-0A17-4CCE-B99D-426828A217DA}" destId="{369FDA4E-B93E-4F0F-8CCC-C2B792C3B31A}" srcOrd="0" destOrd="0" presId="urn:microsoft.com/office/officeart/2005/8/layout/hierarchy3"/>
    <dgm:cxn modelId="{8943E791-DFB2-45EB-9433-E0AD646C55FC}" type="presParOf" srcId="{D766D8FE-0A17-4CCE-B99D-426828A217DA}" destId="{F4B25ABF-D9FA-485C-9BED-DFBDABEE5D62}" srcOrd="1" destOrd="0" presId="urn:microsoft.com/office/officeart/2005/8/layout/hierarchy3"/>
    <dgm:cxn modelId="{6BB6C172-0EDC-4DBB-8431-92E2C89BD84D}" type="presParOf" srcId="{D766D8FE-0A17-4CCE-B99D-426828A217DA}" destId="{0A4DDCEF-CB2F-4E1B-9B6C-0C1A8A7E9B83}" srcOrd="2" destOrd="0" presId="urn:microsoft.com/office/officeart/2005/8/layout/hierarchy3"/>
    <dgm:cxn modelId="{92359E9B-81A9-485A-9A04-42A6CDEEA1CD}" type="presParOf" srcId="{D766D8FE-0A17-4CCE-B99D-426828A217DA}" destId="{32FFB591-8165-4EB4-B09D-DF438A538557}" srcOrd="3" destOrd="0" presId="urn:microsoft.com/office/officeart/2005/8/layout/hierarchy3"/>
    <dgm:cxn modelId="{9176581E-5E11-4888-A793-9F7C64990849}" type="presParOf" srcId="{7AA7147F-E759-4801-B6DF-DA545F8E43BA}" destId="{FE1999BE-0638-4A78-9499-B3BE75FD25BE}" srcOrd="1" destOrd="0" presId="urn:microsoft.com/office/officeart/2005/8/layout/hierarchy3"/>
    <dgm:cxn modelId="{213E9CF8-A2A4-41D0-B7AA-00B14F18F7B2}" type="presParOf" srcId="{FE1999BE-0638-4A78-9499-B3BE75FD25BE}" destId="{18E1E4EB-4B25-468F-B7F4-64846F80C13A}" srcOrd="0" destOrd="0" presId="urn:microsoft.com/office/officeart/2005/8/layout/hierarchy3"/>
    <dgm:cxn modelId="{72957E67-206F-45E5-AEFF-ADB7E0E266CB}" type="presParOf" srcId="{18E1E4EB-4B25-468F-B7F4-64846F80C13A}" destId="{DA4CCCCC-450B-480E-87B1-F6E4974253DF}" srcOrd="0" destOrd="0" presId="urn:microsoft.com/office/officeart/2005/8/layout/hierarchy3"/>
    <dgm:cxn modelId="{E995D50A-8C66-4C59-877F-65ACEDE09FF2}" type="presParOf" srcId="{18E1E4EB-4B25-468F-B7F4-64846F80C13A}" destId="{34D302DD-B262-44D7-BE13-3B793990F790}" srcOrd="1" destOrd="0" presId="urn:microsoft.com/office/officeart/2005/8/layout/hierarchy3"/>
    <dgm:cxn modelId="{60DA9FC4-1D1D-4AA0-8AB8-05F5D9D1A45E}" type="presParOf" srcId="{FE1999BE-0638-4A78-9499-B3BE75FD25BE}" destId="{4B6ED0EB-E232-44E8-97F4-77976CD40DBD}" srcOrd="1" destOrd="0" presId="urn:microsoft.com/office/officeart/2005/8/layout/hierarchy3"/>
    <dgm:cxn modelId="{964CC8BB-60CF-43F8-8264-73DF6E573A55}" type="presParOf" srcId="{4B6ED0EB-E232-44E8-97F4-77976CD40DBD}" destId="{CBB32919-3A78-4DD7-9411-934D1A3C52E7}" srcOrd="0" destOrd="0" presId="urn:microsoft.com/office/officeart/2005/8/layout/hierarchy3"/>
    <dgm:cxn modelId="{E9F7EABE-2111-47F9-A627-65C2E18A7259}" type="presParOf" srcId="{4B6ED0EB-E232-44E8-97F4-77976CD40DBD}" destId="{BDD15783-2F26-496E-9E36-58F4E9E4C367}" srcOrd="1" destOrd="0" presId="urn:microsoft.com/office/officeart/2005/8/layout/hierarchy3"/>
    <dgm:cxn modelId="{40AB3D7F-9B18-464B-A278-AAEA967252DE}" type="presParOf" srcId="{4B6ED0EB-E232-44E8-97F4-77976CD40DBD}" destId="{02B3FA13-4E2D-4549-8B4E-84A876F2A549}" srcOrd="2" destOrd="0" presId="urn:microsoft.com/office/officeart/2005/8/layout/hierarchy3"/>
    <dgm:cxn modelId="{85D03F43-7DF1-4AAD-9934-2BACE6DE425A}" type="presParOf" srcId="{4B6ED0EB-E232-44E8-97F4-77976CD40DBD}" destId="{49220371-7896-47D0-9924-EEA4F78F2369}" srcOrd="3" destOrd="0" presId="urn:microsoft.com/office/officeart/2005/8/layout/hierarchy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4DF9C4-7BAF-4536-817A-E886C53E46C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081E7A-F15F-4DBF-A698-D9A4C610A76C}">
      <dgm:prSet phldrT="[Text]"/>
      <dgm:spPr/>
      <dgm:t>
        <a:bodyPr/>
        <a:lstStyle/>
        <a:p>
          <a:r>
            <a:rPr lang="en-US" i="1" u="sng" baseline="0" dirty="0" smtClean="0">
              <a:solidFill>
                <a:srgbClr val="002060"/>
              </a:solidFill>
            </a:rPr>
            <a:t>TYPES OF NETWORK CONNECTIVITY :-</a:t>
          </a:r>
          <a:endParaRPr lang="en-US" i="1" u="sng" baseline="0" dirty="0">
            <a:solidFill>
              <a:srgbClr val="002060"/>
            </a:solidFill>
          </a:endParaRPr>
        </a:p>
      </dgm:t>
    </dgm:pt>
    <dgm:pt modelId="{042CB800-436D-4F38-BC37-2AE8A1F93563}" type="parTrans" cxnId="{EC1B99FB-5C04-47E5-91C0-60B4FDFD2B09}">
      <dgm:prSet/>
      <dgm:spPr/>
      <dgm:t>
        <a:bodyPr/>
        <a:lstStyle/>
        <a:p>
          <a:endParaRPr lang="en-US"/>
        </a:p>
      </dgm:t>
    </dgm:pt>
    <dgm:pt modelId="{E7C280BA-622A-4936-A4D0-91FFD80C5E40}" type="sibTrans" cxnId="{EC1B99FB-5C04-47E5-91C0-60B4FDFD2B09}">
      <dgm:prSet/>
      <dgm:spPr/>
      <dgm:t>
        <a:bodyPr/>
        <a:lstStyle/>
        <a:p>
          <a:endParaRPr lang="en-US"/>
        </a:p>
      </dgm:t>
    </dgm:pt>
    <dgm:pt modelId="{C47A39A9-EDBF-4F11-A86E-2294F2DDD516}">
      <dgm:prSet phldrT="[Text]" custT="1"/>
      <dgm:spPr/>
      <dgm:t>
        <a:bodyPr/>
        <a:lstStyle/>
        <a:p>
          <a:endParaRPr lang="en-US" sz="1800" dirty="0"/>
        </a:p>
      </dgm:t>
    </dgm:pt>
    <dgm:pt modelId="{CC4ACD02-34C2-435C-866B-11F023034B30}" type="parTrans" cxnId="{CAB8CC20-9756-41FB-AE6A-8C3E76730518}">
      <dgm:prSet/>
      <dgm:spPr/>
      <dgm:t>
        <a:bodyPr/>
        <a:lstStyle/>
        <a:p>
          <a:endParaRPr lang="en-US"/>
        </a:p>
      </dgm:t>
    </dgm:pt>
    <dgm:pt modelId="{9DA5DF7F-0129-47A5-8272-164C169BA5F4}" type="sibTrans" cxnId="{CAB8CC20-9756-41FB-AE6A-8C3E76730518}">
      <dgm:prSet/>
      <dgm:spPr/>
      <dgm:t>
        <a:bodyPr/>
        <a:lstStyle/>
        <a:p>
          <a:endParaRPr lang="en-US"/>
        </a:p>
      </dgm:t>
    </dgm:pt>
    <dgm:pt modelId="{CDBCA0A9-7D13-45A5-B984-1B797E7F8D54}">
      <dgm:prSet phldrT="[Text]"/>
      <dgm:spPr/>
      <dgm:t>
        <a:bodyPr/>
        <a:lstStyle/>
        <a:p>
          <a:endParaRPr lang="en-US" dirty="0" smtClean="0"/>
        </a:p>
      </dgm:t>
    </dgm:pt>
    <dgm:pt modelId="{23771EEB-1533-459D-93CD-6A79C7A39A87}" type="parTrans" cxnId="{7D1650C5-4267-4AE3-9772-6222FBABF48C}">
      <dgm:prSet/>
      <dgm:spPr/>
      <dgm:t>
        <a:bodyPr/>
        <a:lstStyle/>
        <a:p>
          <a:endParaRPr lang="en-US"/>
        </a:p>
      </dgm:t>
    </dgm:pt>
    <dgm:pt modelId="{6DA89744-0A90-41D9-A976-CF90681DA150}" type="sibTrans" cxnId="{7D1650C5-4267-4AE3-9772-6222FBABF48C}">
      <dgm:prSet/>
      <dgm:spPr/>
      <dgm:t>
        <a:bodyPr/>
        <a:lstStyle/>
        <a:p>
          <a:endParaRPr lang="en-US"/>
        </a:p>
      </dgm:t>
    </dgm:pt>
    <dgm:pt modelId="{AB06AB74-CF89-490B-A5E6-7FC81E7AF40B}">
      <dgm:prSet phldrT="[Text]"/>
      <dgm:spPr/>
      <dgm:t>
        <a:bodyPr/>
        <a:lstStyle/>
        <a:p>
          <a:endParaRPr lang="en-US" dirty="0" smtClean="0"/>
        </a:p>
      </dgm:t>
    </dgm:pt>
    <dgm:pt modelId="{B791C4DC-4285-49EB-ABF5-45B2C97E0448}" type="parTrans" cxnId="{B04C8E08-66DB-4901-9ACA-C9E51EECC778}">
      <dgm:prSet/>
      <dgm:spPr/>
      <dgm:t>
        <a:bodyPr/>
        <a:lstStyle/>
        <a:p>
          <a:endParaRPr lang="en-US"/>
        </a:p>
      </dgm:t>
    </dgm:pt>
    <dgm:pt modelId="{8AD31D11-2B61-42D9-9CAA-35567FF5FF19}" type="sibTrans" cxnId="{B04C8E08-66DB-4901-9ACA-C9E51EECC778}">
      <dgm:prSet/>
      <dgm:spPr/>
      <dgm:t>
        <a:bodyPr/>
        <a:lstStyle/>
        <a:p>
          <a:endParaRPr lang="en-US"/>
        </a:p>
      </dgm:t>
    </dgm:pt>
    <dgm:pt modelId="{59F76E74-4BD9-470B-A7DD-AF5ABD425349}" type="pres">
      <dgm:prSet presAssocID="{D84DF9C4-7BAF-4536-817A-E886C53E46C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477290-C9D9-45BF-B6B1-3BA46A47BBB9}" type="pres">
      <dgm:prSet presAssocID="{D8081E7A-F15F-4DBF-A698-D9A4C610A76C}" presName="roof" presStyleLbl="dkBgShp" presStyleIdx="0" presStyleCnt="2" custScaleY="56863"/>
      <dgm:spPr/>
      <dgm:t>
        <a:bodyPr/>
        <a:lstStyle/>
        <a:p>
          <a:endParaRPr lang="en-US"/>
        </a:p>
      </dgm:t>
    </dgm:pt>
    <dgm:pt modelId="{C67B14E4-E3B1-4EE9-AD04-CFA87EF9A8AC}" type="pres">
      <dgm:prSet presAssocID="{D8081E7A-F15F-4DBF-A698-D9A4C610A76C}" presName="pillars" presStyleCnt="0"/>
      <dgm:spPr/>
    </dgm:pt>
    <dgm:pt modelId="{24F099C6-633B-4EBA-8C12-3510FF83020D}" type="pres">
      <dgm:prSet presAssocID="{D8081E7A-F15F-4DBF-A698-D9A4C610A76C}" presName="pillar1" presStyleLbl="node1" presStyleIdx="0" presStyleCnt="3" custLinFactNeighborX="-147" custLinFactNeighborY="-4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0A0ABC-B155-43A3-9023-AFD62C080BF8}" type="pres">
      <dgm:prSet presAssocID="{CDBCA0A9-7D13-45A5-B984-1B797E7F8D54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895903-42CB-41B6-BCA6-72C1E43188BB}" type="pres">
      <dgm:prSet presAssocID="{AB06AB74-CF89-490B-A5E6-7FC81E7AF40B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0E34F7-1BE6-4D8F-A523-74924D1A2A0F}" type="pres">
      <dgm:prSet presAssocID="{D8081E7A-F15F-4DBF-A698-D9A4C610A76C}" presName="base" presStyleLbl="dkBgShp" presStyleIdx="1" presStyleCnt="2"/>
      <dgm:spPr/>
    </dgm:pt>
  </dgm:ptLst>
  <dgm:cxnLst>
    <dgm:cxn modelId="{CB60714E-3C36-4E81-8248-CB2859C5DCF3}" type="presOf" srcId="{CDBCA0A9-7D13-45A5-B984-1B797E7F8D54}" destId="{F00A0ABC-B155-43A3-9023-AFD62C080BF8}" srcOrd="0" destOrd="0" presId="urn:microsoft.com/office/officeart/2005/8/layout/hList3"/>
    <dgm:cxn modelId="{DCA9E3FF-9F75-4BF4-8A76-7AA7E8908B10}" type="presOf" srcId="{AB06AB74-CF89-490B-A5E6-7FC81E7AF40B}" destId="{97895903-42CB-41B6-BCA6-72C1E43188BB}" srcOrd="0" destOrd="0" presId="urn:microsoft.com/office/officeart/2005/8/layout/hList3"/>
    <dgm:cxn modelId="{CAB8CC20-9756-41FB-AE6A-8C3E76730518}" srcId="{D8081E7A-F15F-4DBF-A698-D9A4C610A76C}" destId="{C47A39A9-EDBF-4F11-A86E-2294F2DDD516}" srcOrd="0" destOrd="0" parTransId="{CC4ACD02-34C2-435C-866B-11F023034B30}" sibTransId="{9DA5DF7F-0129-47A5-8272-164C169BA5F4}"/>
    <dgm:cxn modelId="{BBDF4353-20B9-4D24-892E-F496DF65BF02}" type="presOf" srcId="{C47A39A9-EDBF-4F11-A86E-2294F2DDD516}" destId="{24F099C6-633B-4EBA-8C12-3510FF83020D}" srcOrd="0" destOrd="0" presId="urn:microsoft.com/office/officeart/2005/8/layout/hList3"/>
    <dgm:cxn modelId="{B04C8E08-66DB-4901-9ACA-C9E51EECC778}" srcId="{D8081E7A-F15F-4DBF-A698-D9A4C610A76C}" destId="{AB06AB74-CF89-490B-A5E6-7FC81E7AF40B}" srcOrd="2" destOrd="0" parTransId="{B791C4DC-4285-49EB-ABF5-45B2C97E0448}" sibTransId="{8AD31D11-2B61-42D9-9CAA-35567FF5FF19}"/>
    <dgm:cxn modelId="{7D1650C5-4267-4AE3-9772-6222FBABF48C}" srcId="{D8081E7A-F15F-4DBF-A698-D9A4C610A76C}" destId="{CDBCA0A9-7D13-45A5-B984-1B797E7F8D54}" srcOrd="1" destOrd="0" parTransId="{23771EEB-1533-459D-93CD-6A79C7A39A87}" sibTransId="{6DA89744-0A90-41D9-A976-CF90681DA150}"/>
    <dgm:cxn modelId="{9CD3F2D4-FE36-4227-AA89-2CD3863FCC58}" type="presOf" srcId="{D8081E7A-F15F-4DBF-A698-D9A4C610A76C}" destId="{5B477290-C9D9-45BF-B6B1-3BA46A47BBB9}" srcOrd="0" destOrd="0" presId="urn:microsoft.com/office/officeart/2005/8/layout/hList3"/>
    <dgm:cxn modelId="{EC1B99FB-5C04-47E5-91C0-60B4FDFD2B09}" srcId="{D84DF9C4-7BAF-4536-817A-E886C53E46C1}" destId="{D8081E7A-F15F-4DBF-A698-D9A4C610A76C}" srcOrd="0" destOrd="0" parTransId="{042CB800-436D-4F38-BC37-2AE8A1F93563}" sibTransId="{E7C280BA-622A-4936-A4D0-91FFD80C5E40}"/>
    <dgm:cxn modelId="{99D6A862-0E25-45ED-A1A0-24913ECDABBD}" type="presOf" srcId="{D84DF9C4-7BAF-4536-817A-E886C53E46C1}" destId="{59F76E74-4BD9-470B-A7DD-AF5ABD425349}" srcOrd="0" destOrd="0" presId="urn:microsoft.com/office/officeart/2005/8/layout/hList3"/>
    <dgm:cxn modelId="{22AADA5B-3FA3-4E0E-AF6C-07B33498DAC7}" type="presParOf" srcId="{59F76E74-4BD9-470B-A7DD-AF5ABD425349}" destId="{5B477290-C9D9-45BF-B6B1-3BA46A47BBB9}" srcOrd="0" destOrd="0" presId="urn:microsoft.com/office/officeart/2005/8/layout/hList3"/>
    <dgm:cxn modelId="{787746C3-08BC-4037-866A-D03B02A1AC8C}" type="presParOf" srcId="{59F76E74-4BD9-470B-A7DD-AF5ABD425349}" destId="{C67B14E4-E3B1-4EE9-AD04-CFA87EF9A8AC}" srcOrd="1" destOrd="0" presId="urn:microsoft.com/office/officeart/2005/8/layout/hList3"/>
    <dgm:cxn modelId="{EE27E366-72C7-40A3-81BC-9AB2C07C49A1}" type="presParOf" srcId="{C67B14E4-E3B1-4EE9-AD04-CFA87EF9A8AC}" destId="{24F099C6-633B-4EBA-8C12-3510FF83020D}" srcOrd="0" destOrd="0" presId="urn:microsoft.com/office/officeart/2005/8/layout/hList3"/>
    <dgm:cxn modelId="{474BB793-A9FF-435C-9C4B-D5877793C7B7}" type="presParOf" srcId="{C67B14E4-E3B1-4EE9-AD04-CFA87EF9A8AC}" destId="{F00A0ABC-B155-43A3-9023-AFD62C080BF8}" srcOrd="1" destOrd="0" presId="urn:microsoft.com/office/officeart/2005/8/layout/hList3"/>
    <dgm:cxn modelId="{6A1F764E-FFA9-42D3-A619-8A40E304B1A9}" type="presParOf" srcId="{C67B14E4-E3B1-4EE9-AD04-CFA87EF9A8AC}" destId="{97895903-42CB-41B6-BCA6-72C1E43188BB}" srcOrd="2" destOrd="0" presId="urn:microsoft.com/office/officeart/2005/8/layout/hList3"/>
    <dgm:cxn modelId="{C841FE7E-D754-478A-917E-ADE6E1F1FB0C}" type="presParOf" srcId="{59F76E74-4BD9-470B-A7DD-AF5ABD425349}" destId="{B80E34F7-1BE6-4D8F-A523-74924D1A2A0F}" srcOrd="2" destOrd="0" presId="urn:microsoft.com/office/officeart/2005/8/layout/hLis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EAD196-AEEC-4CBE-95A2-1B3D03BE542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775BEA-C6A4-4087-848B-11E7335C532D}">
      <dgm:prSet phldrT="[Text]" custT="1"/>
      <dgm:spPr/>
      <dgm:t>
        <a:bodyPr/>
        <a:lstStyle/>
        <a:p>
          <a:r>
            <a:rPr lang="en-US" sz="4000" i="1" dirty="0" smtClean="0">
              <a:solidFill>
                <a:srgbClr val="002060"/>
              </a:solidFill>
            </a:rPr>
            <a:t>SOME EXAMPLE OF STORAGE DEVICES</a:t>
          </a:r>
          <a:endParaRPr lang="en-US" sz="4000" dirty="0">
            <a:solidFill>
              <a:srgbClr val="002060"/>
            </a:solidFill>
          </a:endParaRPr>
        </a:p>
      </dgm:t>
    </dgm:pt>
    <dgm:pt modelId="{72A1B8EA-A73C-41ED-AFA1-92DB9E1412E1}" type="parTrans" cxnId="{C6EFB47F-4EFF-42A0-923A-4AC1A7C3A795}">
      <dgm:prSet/>
      <dgm:spPr/>
      <dgm:t>
        <a:bodyPr/>
        <a:lstStyle/>
        <a:p>
          <a:endParaRPr lang="en-US"/>
        </a:p>
      </dgm:t>
    </dgm:pt>
    <dgm:pt modelId="{6C4FFABC-053C-4619-8324-E427A7BEC263}" type="sibTrans" cxnId="{C6EFB47F-4EFF-42A0-923A-4AC1A7C3A795}">
      <dgm:prSet/>
      <dgm:spPr/>
      <dgm:t>
        <a:bodyPr/>
        <a:lstStyle/>
        <a:p>
          <a:endParaRPr lang="en-US"/>
        </a:p>
      </dgm:t>
    </dgm:pt>
    <dgm:pt modelId="{6C959E01-9E64-44F2-9B1D-687FF4A878CF}">
      <dgm:prSet phldrT="[Text]"/>
      <dgm:spPr/>
      <dgm:t>
        <a:bodyPr/>
        <a:lstStyle/>
        <a:p>
          <a:endParaRPr lang="en-US" dirty="0"/>
        </a:p>
      </dgm:t>
    </dgm:pt>
    <dgm:pt modelId="{4E3FEAB8-D8B6-4B45-93F9-1EF530FED7E1}" type="parTrans" cxnId="{43A95884-A9EA-4FB7-B820-BC7434790634}">
      <dgm:prSet/>
      <dgm:spPr/>
      <dgm:t>
        <a:bodyPr/>
        <a:lstStyle/>
        <a:p>
          <a:endParaRPr lang="en-US"/>
        </a:p>
      </dgm:t>
    </dgm:pt>
    <dgm:pt modelId="{3D71E1F4-96B0-429E-9743-5AEE615E7E1C}" type="sibTrans" cxnId="{43A95884-A9EA-4FB7-B820-BC7434790634}">
      <dgm:prSet/>
      <dgm:spPr/>
      <dgm:t>
        <a:bodyPr/>
        <a:lstStyle/>
        <a:p>
          <a:endParaRPr lang="en-US"/>
        </a:p>
      </dgm:t>
    </dgm:pt>
    <dgm:pt modelId="{5736B15B-3891-466C-B00D-53AB3B5DBA82}">
      <dgm:prSet phldrT="[Text]"/>
      <dgm:spPr/>
      <dgm:t>
        <a:bodyPr/>
        <a:lstStyle/>
        <a:p>
          <a:endParaRPr lang="en-US" dirty="0"/>
        </a:p>
      </dgm:t>
    </dgm:pt>
    <dgm:pt modelId="{DF8E24B7-87FB-495E-8B0A-4ACF7CC1483E}" type="parTrans" cxnId="{E1B6AB69-E76E-4564-A483-08F9751B4120}">
      <dgm:prSet/>
      <dgm:spPr/>
      <dgm:t>
        <a:bodyPr/>
        <a:lstStyle/>
        <a:p>
          <a:endParaRPr lang="en-US"/>
        </a:p>
      </dgm:t>
    </dgm:pt>
    <dgm:pt modelId="{CA90B02F-C3D0-4568-A21C-9F13DB2250D5}" type="sibTrans" cxnId="{E1B6AB69-E76E-4564-A483-08F9751B4120}">
      <dgm:prSet/>
      <dgm:spPr/>
      <dgm:t>
        <a:bodyPr/>
        <a:lstStyle/>
        <a:p>
          <a:endParaRPr lang="en-US"/>
        </a:p>
      </dgm:t>
    </dgm:pt>
    <dgm:pt modelId="{B1427813-FF59-4571-9EF0-49B198FA9A82}">
      <dgm:prSet phldrT="[Text]"/>
      <dgm:spPr/>
      <dgm:t>
        <a:bodyPr/>
        <a:lstStyle/>
        <a:p>
          <a:endParaRPr lang="en-US" dirty="0"/>
        </a:p>
      </dgm:t>
    </dgm:pt>
    <dgm:pt modelId="{7757E0F1-639B-492F-859D-83A89093E0D9}" type="parTrans" cxnId="{0763AD72-E967-44ED-8D55-2913D9B5360B}">
      <dgm:prSet/>
      <dgm:spPr/>
      <dgm:t>
        <a:bodyPr/>
        <a:lstStyle/>
        <a:p>
          <a:endParaRPr lang="en-US"/>
        </a:p>
      </dgm:t>
    </dgm:pt>
    <dgm:pt modelId="{C732C08E-AD56-4DA2-96A9-C945DA6D0C88}" type="sibTrans" cxnId="{0763AD72-E967-44ED-8D55-2913D9B5360B}">
      <dgm:prSet/>
      <dgm:spPr/>
      <dgm:t>
        <a:bodyPr/>
        <a:lstStyle/>
        <a:p>
          <a:endParaRPr lang="en-US"/>
        </a:p>
      </dgm:t>
    </dgm:pt>
    <dgm:pt modelId="{7BF780AE-2B10-4FA2-ADCE-85481E0A6211}">
      <dgm:prSet/>
      <dgm:spPr/>
      <dgm:t>
        <a:bodyPr/>
        <a:lstStyle/>
        <a:p>
          <a:endParaRPr lang="en-US" dirty="0"/>
        </a:p>
      </dgm:t>
    </dgm:pt>
    <dgm:pt modelId="{17C33B21-8189-49C7-90F1-0E33EA8CDFB8}" type="parTrans" cxnId="{D561F97C-DB9E-46DA-B95D-1EF353602967}">
      <dgm:prSet/>
      <dgm:spPr/>
      <dgm:t>
        <a:bodyPr/>
        <a:lstStyle/>
        <a:p>
          <a:endParaRPr lang="en-US"/>
        </a:p>
      </dgm:t>
    </dgm:pt>
    <dgm:pt modelId="{CFCED58C-A885-4D66-A427-FB06996B3772}" type="sibTrans" cxnId="{D561F97C-DB9E-46DA-B95D-1EF353602967}">
      <dgm:prSet/>
      <dgm:spPr/>
      <dgm:t>
        <a:bodyPr/>
        <a:lstStyle/>
        <a:p>
          <a:endParaRPr lang="en-US"/>
        </a:p>
      </dgm:t>
    </dgm:pt>
    <dgm:pt modelId="{F7D3AB6B-A3A2-4F36-A02C-006A6F391853}" type="pres">
      <dgm:prSet presAssocID="{74EAD196-AEEC-4CBE-95A2-1B3D03BE542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2142B8-6210-4AD7-8C3C-A988A431BF92}" type="pres">
      <dgm:prSet presAssocID="{07775BEA-C6A4-4087-848B-11E7335C532D}" presName="roof" presStyleLbl="dkBgShp" presStyleIdx="0" presStyleCnt="2" custScaleY="33889" custLinFactNeighborY="-15509"/>
      <dgm:spPr/>
      <dgm:t>
        <a:bodyPr/>
        <a:lstStyle/>
        <a:p>
          <a:endParaRPr lang="en-US"/>
        </a:p>
      </dgm:t>
    </dgm:pt>
    <dgm:pt modelId="{BE29BA93-AA07-4485-A897-04F038E1B5F5}" type="pres">
      <dgm:prSet presAssocID="{07775BEA-C6A4-4087-848B-11E7335C532D}" presName="pillars" presStyleCnt="0"/>
      <dgm:spPr/>
    </dgm:pt>
    <dgm:pt modelId="{24B96C66-F957-42B1-BA4C-6E3E384505AB}" type="pres">
      <dgm:prSet presAssocID="{07775BEA-C6A4-4087-848B-11E7335C532D}" presName="pillar1" presStyleLbl="node1" presStyleIdx="0" presStyleCnt="4" custScaleY="113729" custLinFactNeighborY="7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0B4AD2-540E-4AA4-982B-639F686DEA34}" type="pres">
      <dgm:prSet presAssocID="{7BF780AE-2B10-4FA2-ADCE-85481E0A6211}" presName="pillarX" presStyleLbl="node1" presStyleIdx="1" presStyleCnt="4" custScaleY="113729" custLinFactNeighborY="7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A0DCEF-7CE9-43EE-B41D-FEE7EDC2646A}" type="pres">
      <dgm:prSet presAssocID="{5736B15B-3891-466C-B00D-53AB3B5DBA82}" presName="pillarX" presStyleLbl="node1" presStyleIdx="2" presStyleCnt="4" custScaleY="113729" custLinFactNeighborY="7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11DB41-03A2-4AF0-9270-2BD3B44DA536}" type="pres">
      <dgm:prSet presAssocID="{B1427813-FF59-4571-9EF0-49B198FA9A82}" presName="pillarX" presStyleLbl="node1" presStyleIdx="3" presStyleCnt="4" custScaleY="113729" custLinFactNeighborY="7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00F38B-3435-4C4A-B62D-B6FE5AC525AE}" type="pres">
      <dgm:prSet presAssocID="{07775BEA-C6A4-4087-848B-11E7335C532D}" presName="base" presStyleLbl="dkBgShp" presStyleIdx="1" presStyleCnt="2" custFlipVert="1" custScaleY="26984" custLinFactNeighborY="94543"/>
      <dgm:spPr/>
    </dgm:pt>
  </dgm:ptLst>
  <dgm:cxnLst>
    <dgm:cxn modelId="{43A95884-A9EA-4FB7-B820-BC7434790634}" srcId="{07775BEA-C6A4-4087-848B-11E7335C532D}" destId="{6C959E01-9E64-44F2-9B1D-687FF4A878CF}" srcOrd="0" destOrd="0" parTransId="{4E3FEAB8-D8B6-4B45-93F9-1EF530FED7E1}" sibTransId="{3D71E1F4-96B0-429E-9743-5AEE615E7E1C}"/>
    <dgm:cxn modelId="{F0E4DA6B-DC33-454C-BBFC-949E3910FEB3}" type="presOf" srcId="{74EAD196-AEEC-4CBE-95A2-1B3D03BE542A}" destId="{F7D3AB6B-A3A2-4F36-A02C-006A6F391853}" srcOrd="0" destOrd="0" presId="urn:microsoft.com/office/officeart/2005/8/layout/hList3"/>
    <dgm:cxn modelId="{1542AECE-495C-444C-B740-353D3D200F22}" type="presOf" srcId="{07775BEA-C6A4-4087-848B-11E7335C532D}" destId="{752142B8-6210-4AD7-8C3C-A988A431BF92}" srcOrd="0" destOrd="0" presId="urn:microsoft.com/office/officeart/2005/8/layout/hList3"/>
    <dgm:cxn modelId="{E1B6AB69-E76E-4564-A483-08F9751B4120}" srcId="{07775BEA-C6A4-4087-848B-11E7335C532D}" destId="{5736B15B-3891-466C-B00D-53AB3B5DBA82}" srcOrd="2" destOrd="0" parTransId="{DF8E24B7-87FB-495E-8B0A-4ACF7CC1483E}" sibTransId="{CA90B02F-C3D0-4568-A21C-9F13DB2250D5}"/>
    <dgm:cxn modelId="{755DD14C-44AD-4F25-880C-2D1AFFC80A21}" type="presOf" srcId="{6C959E01-9E64-44F2-9B1D-687FF4A878CF}" destId="{24B96C66-F957-42B1-BA4C-6E3E384505AB}" srcOrd="0" destOrd="0" presId="urn:microsoft.com/office/officeart/2005/8/layout/hList3"/>
    <dgm:cxn modelId="{0763AD72-E967-44ED-8D55-2913D9B5360B}" srcId="{07775BEA-C6A4-4087-848B-11E7335C532D}" destId="{B1427813-FF59-4571-9EF0-49B198FA9A82}" srcOrd="3" destOrd="0" parTransId="{7757E0F1-639B-492F-859D-83A89093E0D9}" sibTransId="{C732C08E-AD56-4DA2-96A9-C945DA6D0C88}"/>
    <dgm:cxn modelId="{80A8BBD1-BBCF-4876-AE2C-7A56E82CC8E6}" type="presOf" srcId="{B1427813-FF59-4571-9EF0-49B198FA9A82}" destId="{0D11DB41-03A2-4AF0-9270-2BD3B44DA536}" srcOrd="0" destOrd="0" presId="urn:microsoft.com/office/officeart/2005/8/layout/hList3"/>
    <dgm:cxn modelId="{D561F97C-DB9E-46DA-B95D-1EF353602967}" srcId="{07775BEA-C6A4-4087-848B-11E7335C532D}" destId="{7BF780AE-2B10-4FA2-ADCE-85481E0A6211}" srcOrd="1" destOrd="0" parTransId="{17C33B21-8189-49C7-90F1-0E33EA8CDFB8}" sibTransId="{CFCED58C-A885-4D66-A427-FB06996B3772}"/>
    <dgm:cxn modelId="{714C3313-BFB0-4459-8732-E5A279FEA0D2}" type="presOf" srcId="{7BF780AE-2B10-4FA2-ADCE-85481E0A6211}" destId="{640B4AD2-540E-4AA4-982B-639F686DEA34}" srcOrd="0" destOrd="0" presId="urn:microsoft.com/office/officeart/2005/8/layout/hList3"/>
    <dgm:cxn modelId="{1EE5B4B0-108A-4003-B276-993A1B16A9A7}" type="presOf" srcId="{5736B15B-3891-466C-B00D-53AB3B5DBA82}" destId="{99A0DCEF-7CE9-43EE-B41D-FEE7EDC2646A}" srcOrd="0" destOrd="0" presId="urn:microsoft.com/office/officeart/2005/8/layout/hList3"/>
    <dgm:cxn modelId="{C6EFB47F-4EFF-42A0-923A-4AC1A7C3A795}" srcId="{74EAD196-AEEC-4CBE-95A2-1B3D03BE542A}" destId="{07775BEA-C6A4-4087-848B-11E7335C532D}" srcOrd="0" destOrd="0" parTransId="{72A1B8EA-A73C-41ED-AFA1-92DB9E1412E1}" sibTransId="{6C4FFABC-053C-4619-8324-E427A7BEC263}"/>
    <dgm:cxn modelId="{8BEC6A9F-9702-416B-9002-26FA3FBBFCB7}" type="presParOf" srcId="{F7D3AB6B-A3A2-4F36-A02C-006A6F391853}" destId="{752142B8-6210-4AD7-8C3C-A988A431BF92}" srcOrd="0" destOrd="0" presId="urn:microsoft.com/office/officeart/2005/8/layout/hList3"/>
    <dgm:cxn modelId="{C3FD10B7-A69E-409B-AE55-F4D53A941A4B}" type="presParOf" srcId="{F7D3AB6B-A3A2-4F36-A02C-006A6F391853}" destId="{BE29BA93-AA07-4485-A897-04F038E1B5F5}" srcOrd="1" destOrd="0" presId="urn:microsoft.com/office/officeart/2005/8/layout/hList3"/>
    <dgm:cxn modelId="{7037D9C4-8D28-4EAE-BDAF-C86FB9216176}" type="presParOf" srcId="{BE29BA93-AA07-4485-A897-04F038E1B5F5}" destId="{24B96C66-F957-42B1-BA4C-6E3E384505AB}" srcOrd="0" destOrd="0" presId="urn:microsoft.com/office/officeart/2005/8/layout/hList3"/>
    <dgm:cxn modelId="{0BBBE8B9-38B9-4492-91A8-931CBB110D1E}" type="presParOf" srcId="{BE29BA93-AA07-4485-A897-04F038E1B5F5}" destId="{640B4AD2-540E-4AA4-982B-639F686DEA34}" srcOrd="1" destOrd="0" presId="urn:microsoft.com/office/officeart/2005/8/layout/hList3"/>
    <dgm:cxn modelId="{E69109B2-47E0-4FEB-8CFA-1B3700639524}" type="presParOf" srcId="{BE29BA93-AA07-4485-A897-04F038E1B5F5}" destId="{99A0DCEF-7CE9-43EE-B41D-FEE7EDC2646A}" srcOrd="2" destOrd="0" presId="urn:microsoft.com/office/officeart/2005/8/layout/hList3"/>
    <dgm:cxn modelId="{37EC6D05-9530-49FC-8119-14E539781456}" type="presParOf" srcId="{BE29BA93-AA07-4485-A897-04F038E1B5F5}" destId="{0D11DB41-03A2-4AF0-9270-2BD3B44DA536}" srcOrd="3" destOrd="0" presId="urn:microsoft.com/office/officeart/2005/8/layout/hList3"/>
    <dgm:cxn modelId="{56FB0FC1-3705-4ADB-ADB5-51FFE57A0F1C}" type="presParOf" srcId="{F7D3AB6B-A3A2-4F36-A02C-006A6F391853}" destId="{6D00F38B-3435-4C4A-B62D-B6FE5AC525AE}" srcOrd="2" destOrd="0" presId="urn:microsoft.com/office/officeart/2005/8/layout/h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96D95-C8C0-457D-AC5E-BA3B7EF8C894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F40DE-22F6-4563-834E-802A7818603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40DE-22F6-4563-834E-802A7818603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40DE-22F6-4563-834E-802A7818603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49" y="5349904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3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8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8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2"/>
            <a:ext cx="28956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49" y="3444904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ndAc>
      <p:stSnd>
        <p:snd r:embed="rId1" name="drumroll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6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8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6" y="1316039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1" y="1316039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49" y="6019802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49" y="584911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2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1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med">
    <p:sndAc>
      <p:stSnd>
        <p:snd r:embed="rId1" name="drumroll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49" y="1050900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4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2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28874E-9382-4382-902B-73297ABCF193}" type="datetimeFigureOut">
              <a:rPr lang="en-US" smtClean="0"/>
              <a:pPr/>
              <a:t>10/14/2008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2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2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A6952F6-1713-4DD2-A60F-76C8269D50D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49" y="1050900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49" y="105798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sndAc>
      <p:stSnd>
        <p:snd r:embed="rId13" name="drumroll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2"/>
            <a:ext cx="8458200" cy="1222375"/>
          </a:xfrm>
          <a:scene3d>
            <a:camera prst="obliqueBottomRight"/>
            <a:lightRig rig="threePt" dir="t"/>
          </a:scene3d>
        </p:spPr>
        <p:txBody>
          <a:bodyPr>
            <a:normAutofit/>
          </a:bodyPr>
          <a:lstStyle/>
          <a:p>
            <a:r>
              <a:rPr lang="en-US" sz="5400" i="1" u="sng" dirty="0" smtClean="0">
                <a:solidFill>
                  <a:srgbClr val="002060"/>
                </a:solidFill>
              </a:rPr>
              <a:t>Storage technologies</a:t>
            </a:r>
            <a:endParaRPr lang="en-US" sz="5400" i="1" u="sng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9800" dirty="0" smtClean="0">
                <a:solidFill>
                  <a:srgbClr val="7030A0"/>
                </a:solidFill>
                <a:latin typeface="Monotype Corsiva" pitchFamily="66" charset="0"/>
              </a:rPr>
              <a:t>BY:</a:t>
            </a:r>
          </a:p>
          <a:p>
            <a:r>
              <a:rPr lang="en-US" sz="11200" dirty="0" smtClean="0">
                <a:latin typeface="Monotype Corsiva" pitchFamily="66" charset="0"/>
              </a:rPr>
              <a:t>SHIVENDRA</a:t>
            </a:r>
          </a:p>
          <a:p>
            <a:r>
              <a:rPr lang="en-US" sz="11200" dirty="0" smtClean="0">
                <a:latin typeface="Monotype Corsiva" pitchFamily="66" charset="0"/>
              </a:rPr>
              <a:t>GAURAV</a:t>
            </a:r>
            <a:endParaRPr lang="en-US" sz="11200" dirty="0">
              <a:latin typeface="Monotype Corsiva" pitchFamily="66" charset="0"/>
            </a:endParaRPr>
          </a:p>
        </p:txBody>
      </p:sp>
      <p:pic>
        <p:nvPicPr>
          <p:cNvPr id="1026" name="Picture 2" descr="C:\Users\IISER\Desktop\2197004890_aff24d85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2362200"/>
            <a:ext cx="2906691" cy="2476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686800" cy="841248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Accessibility</a:t>
            </a:r>
            <a:endParaRPr lang="en-US" sz="4800" dirty="0">
              <a:solidFill>
                <a:srgbClr val="002060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</a:rPr>
              <a:t>MEASURING CHARACTERISTICS</a:t>
            </a:r>
            <a:endParaRPr lang="en-US" sz="44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5257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sz="3200" i="1" dirty="0" smtClean="0">
                <a:solidFill>
                  <a:srgbClr val="7030A0"/>
                </a:solidFill>
              </a:rPr>
              <a:t>CAPACITY  :-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</a:rPr>
              <a:t>Raw Capacity</a:t>
            </a:r>
            <a:r>
              <a:rPr lang="en-US" sz="3200" dirty="0" smtClean="0"/>
              <a:t> 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The total amount of stored      information that a storage device or medium can hold .			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It is expressed as a quantity of bits or bytes (e.g. 10.4 megabytes).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</a:rPr>
              <a:t>Density</a:t>
            </a:r>
            <a:r>
              <a:rPr lang="en-US" sz="3200" dirty="0" smtClean="0">
                <a:solidFill>
                  <a:srgbClr val="0070C0"/>
                </a:solidFill>
              </a:rPr>
              <a:t> 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The compactness of stored information.				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It is the storage capacity of a medium divided with a unit of length, area or volume (e.g. 1.2 megabytes per square inch). </a:t>
            </a:r>
            <a:endParaRPr lang="en-US" sz="2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3200" i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5257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sz="3200" i="1" dirty="0" smtClean="0">
                <a:solidFill>
                  <a:srgbClr val="7030A0"/>
                </a:solidFill>
              </a:rPr>
              <a:t>PERFORMANCE  :-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</a:rPr>
              <a:t>Latency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The time it takes to access a particular location in storage.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The relevant unit of measurement is typically nanosecond for primary storage, millisecond for secondary storage, and second for tertiary storage.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</a:rPr>
              <a:t>Throughput</a:t>
            </a:r>
          </a:p>
          <a:p>
            <a:pPr>
              <a:buFont typeface="Wingdings" pitchFamily="2" charset="2"/>
              <a:buChar char="§"/>
            </a:pPr>
            <a:r>
              <a:rPr lang="en-US" sz="2200" dirty="0" smtClean="0"/>
              <a:t>The rate at which information can be read from or written to the storage.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It is usually expressed in terms of megabytes per second or MB/s, though bit rate may also be used. 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 smtClean="0">
                <a:solidFill>
                  <a:srgbClr val="002060"/>
                </a:solidFill>
              </a:rPr>
              <a:t>Fundamental  storage  technologies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4164"/>
            <a:ext cx="8991600" cy="5303836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>
                <a:solidFill>
                  <a:srgbClr val="7030A0"/>
                </a:solidFill>
              </a:rPr>
              <a:t>Semiconductor</a:t>
            </a:r>
            <a:r>
              <a:rPr lang="en-US" b="1" dirty="0" smtClean="0"/>
              <a:t>     </a:t>
            </a:r>
            <a:r>
              <a:rPr lang="en-US" dirty="0" smtClean="0">
                <a:solidFill>
                  <a:srgbClr val="7030A0"/>
                </a:solidFill>
              </a:rPr>
              <a:t>Magnetic</a:t>
            </a:r>
            <a:r>
              <a:rPr lang="en-US" b="1" dirty="0" smtClean="0"/>
              <a:t>       </a:t>
            </a:r>
            <a:r>
              <a:rPr lang="en-US" dirty="0" smtClean="0">
                <a:solidFill>
                  <a:srgbClr val="7030A0"/>
                </a:solidFill>
              </a:rPr>
              <a:t>Optical</a:t>
            </a:r>
            <a:r>
              <a:rPr lang="en-US" b="1" dirty="0" smtClean="0"/>
              <a:t>        </a:t>
            </a:r>
            <a:r>
              <a:rPr lang="en-US" dirty="0" smtClean="0">
                <a:solidFill>
                  <a:srgbClr val="7030A0"/>
                </a:solidFill>
              </a:rPr>
              <a:t>Paper</a:t>
            </a:r>
          </a:p>
          <a:p>
            <a:pPr>
              <a:buNone/>
            </a:pPr>
            <a:endParaRPr lang="en-US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SOME  UNCOMMON   STORAGE   TECHNOLOGIES  :-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Vacuum Tube  Memory</a:t>
            </a:r>
            <a:r>
              <a:rPr lang="en-US" dirty="0" smtClean="0">
                <a:solidFill>
                  <a:srgbClr val="7030A0"/>
                </a:solidFill>
              </a:rPr>
              <a:t> 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Electro-Acoustic Memory 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Phase-Change   Memory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Holographic  Storage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000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0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US" dirty="0">
              <a:solidFill>
                <a:srgbClr val="7030A0"/>
              </a:solidFill>
            </a:endParaRPr>
          </a:p>
        </p:txBody>
      </p:sp>
      <p:cxnSp>
        <p:nvCxnSpPr>
          <p:cNvPr id="7" name="Elbow Connector 6"/>
          <p:cNvCxnSpPr/>
          <p:nvPr/>
        </p:nvCxnSpPr>
        <p:spPr>
          <a:xfrm rot="5400000">
            <a:off x="381000" y="1524000"/>
            <a:ext cx="1828800" cy="914400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5400000">
            <a:off x="2971800" y="1447800"/>
            <a:ext cx="1828800" cy="914400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 rot="5400000">
            <a:off x="5334000" y="1524000"/>
            <a:ext cx="1828800" cy="914400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rot="5400000">
            <a:off x="7543800" y="1524000"/>
            <a:ext cx="1828800" cy="914400"/>
          </a:xfrm>
          <a:prstGeom prst="bentConnector3">
            <a:avLst>
              <a:gd name="adj1" fmla="val 47396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Semiconductor  :-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486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7030A0"/>
                </a:solidFill>
              </a:rPr>
              <a:t>Semiconductor Memory</a:t>
            </a:r>
            <a:r>
              <a:rPr lang="en-US" sz="2400" dirty="0" smtClean="0">
                <a:solidFill>
                  <a:srgbClr val="7030A0"/>
                </a:solidFill>
              </a:rPr>
              <a:t> uses semiconductor-based integrated circuits to store information</a:t>
            </a:r>
            <a:r>
              <a:rPr lang="en-US" dirty="0" smtClean="0">
                <a:solidFill>
                  <a:srgbClr val="7030A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Both </a:t>
            </a:r>
            <a:r>
              <a:rPr lang="en-US" sz="2400" i="1" dirty="0" smtClean="0">
                <a:solidFill>
                  <a:srgbClr val="0070C0"/>
                </a:solidFill>
              </a:rPr>
              <a:t>volatile</a:t>
            </a:r>
            <a:r>
              <a:rPr lang="en-US" sz="2400" dirty="0" smtClean="0">
                <a:solidFill>
                  <a:srgbClr val="7030A0"/>
                </a:solidFill>
              </a:rPr>
              <a:t> and </a:t>
            </a:r>
            <a:r>
              <a:rPr lang="en-US" sz="2400" i="1" dirty="0" smtClean="0">
                <a:solidFill>
                  <a:srgbClr val="0070C0"/>
                </a:solidFill>
              </a:rPr>
              <a:t>non-volatile</a:t>
            </a:r>
            <a:r>
              <a:rPr lang="en-US" sz="2400" dirty="0" smtClean="0">
                <a:solidFill>
                  <a:srgbClr val="7030A0"/>
                </a:solidFill>
              </a:rPr>
              <a:t> forms of semiconductor memory exist.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Primary Storage almost exclusively consists of </a:t>
            </a:r>
            <a:r>
              <a:rPr lang="en-US" sz="2400" dirty="0" smtClean="0">
                <a:solidFill>
                  <a:srgbClr val="0070C0"/>
                </a:solidFill>
              </a:rPr>
              <a:t>dynamic volatile </a:t>
            </a:r>
            <a:r>
              <a:rPr lang="en-US" sz="2400" dirty="0" smtClean="0">
                <a:solidFill>
                  <a:srgbClr val="7030A0"/>
                </a:solidFill>
              </a:rPr>
              <a:t>semiconductor memory or</a:t>
            </a:r>
            <a:r>
              <a:rPr lang="en-US" sz="2400" dirty="0" smtClean="0">
                <a:solidFill>
                  <a:srgbClr val="0070C0"/>
                </a:solidFill>
              </a:rPr>
              <a:t> dynamic random access memory.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A type of non-volatile semiconductor memory known as </a:t>
            </a:r>
            <a:r>
              <a:rPr lang="en-US" sz="2400" dirty="0" smtClean="0">
                <a:solidFill>
                  <a:srgbClr val="0070C0"/>
                </a:solidFill>
              </a:rPr>
              <a:t>flash memory</a:t>
            </a:r>
            <a:r>
              <a:rPr lang="en-US" sz="2400" dirty="0" smtClean="0">
                <a:solidFill>
                  <a:srgbClr val="7030A0"/>
                </a:solidFill>
              </a:rPr>
              <a:t> has steadily gained share as off-line storage for home computers.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Non-volatile semiconductor memory is also used for secondary storage in various </a:t>
            </a:r>
            <a:r>
              <a:rPr lang="en-US" sz="2400" dirty="0" smtClean="0">
                <a:solidFill>
                  <a:srgbClr val="0070C0"/>
                </a:solidFill>
              </a:rPr>
              <a:t>advanced electronic devices </a:t>
            </a:r>
            <a:r>
              <a:rPr lang="en-US" sz="2400" dirty="0" smtClean="0">
                <a:solidFill>
                  <a:srgbClr val="7030A0"/>
                </a:solidFill>
              </a:rPr>
              <a:t>and specialized computers.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8686800" cy="838200"/>
          </a:xfrm>
        </p:spPr>
        <p:txBody>
          <a:bodyPr>
            <a:norm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</a:rPr>
              <a:t>Magnetic  storage</a:t>
            </a:r>
            <a:endParaRPr lang="en-US" sz="44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638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7030A0"/>
                </a:solidFill>
              </a:rPr>
              <a:t>Magnetic storage</a:t>
            </a:r>
            <a:r>
              <a:rPr lang="en-US" sz="2400" dirty="0" smtClean="0">
                <a:solidFill>
                  <a:srgbClr val="7030A0"/>
                </a:solidFill>
              </a:rPr>
              <a:t> uses different patterns of magnetization on a magnetically coated surface to store information</a:t>
            </a:r>
            <a:r>
              <a:rPr lang="en-US" dirty="0" smtClean="0">
                <a:solidFill>
                  <a:srgbClr val="7030A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Magnetic storage is </a:t>
            </a:r>
            <a:r>
              <a:rPr lang="en-US" sz="2400" i="1" dirty="0" smtClean="0">
                <a:solidFill>
                  <a:srgbClr val="7030A0"/>
                </a:solidFill>
              </a:rPr>
              <a:t>non-volatile.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The information is accessed using one or more read/write heads which may contain one or more recording transducers.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The information is accessed using one or more read/write heads which may contain one or more recording transducers.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solidFill>
                  <a:srgbClr val="7030A0"/>
                </a:solidFill>
              </a:rPr>
              <a:t>Magnetic Storage will take these forms :-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rgbClr val="7030A0"/>
                </a:solidFill>
              </a:rPr>
              <a:t>Magnetic disk </a:t>
            </a:r>
          </a:p>
          <a:p>
            <a:pPr lvl="1"/>
            <a:r>
              <a:rPr lang="en-US" sz="2400" dirty="0" smtClean="0">
                <a:solidFill>
                  <a:srgbClr val="0070C0"/>
                </a:solidFill>
              </a:rPr>
              <a:t>Floppy disk, used for off-line storage </a:t>
            </a:r>
          </a:p>
          <a:p>
            <a:pPr lvl="1"/>
            <a:r>
              <a:rPr lang="en-US" sz="2400" dirty="0" smtClean="0">
                <a:solidFill>
                  <a:srgbClr val="0070C0"/>
                </a:solidFill>
              </a:rPr>
              <a:t>Hard disk, used for secondary storage 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solidFill>
                  <a:srgbClr val="7030A0"/>
                </a:solidFill>
              </a:rPr>
              <a:t>Magnetic tape data storage, used for tertiary and off-line storage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Magnetic Storage was also used for primary storage in a form of </a:t>
            </a:r>
            <a:r>
              <a:rPr lang="en-US" sz="2400" dirty="0" smtClean="0">
                <a:solidFill>
                  <a:srgbClr val="0070C0"/>
                </a:solidFill>
              </a:rPr>
              <a:t>magnetic drum</a:t>
            </a:r>
            <a:r>
              <a:rPr lang="en-US" sz="2400" dirty="0" smtClean="0"/>
              <a:t>, or </a:t>
            </a:r>
            <a:r>
              <a:rPr lang="en-US" sz="2400" dirty="0" smtClean="0">
                <a:solidFill>
                  <a:srgbClr val="0070C0"/>
                </a:solidFill>
              </a:rPr>
              <a:t>core memory, core rope memory, thin film memory, </a:t>
            </a:r>
            <a:r>
              <a:rPr lang="en-US" sz="2400" dirty="0" err="1" smtClean="0">
                <a:solidFill>
                  <a:srgbClr val="0070C0"/>
                </a:solidFill>
              </a:rPr>
              <a:t>twistor</a:t>
            </a:r>
            <a:r>
              <a:rPr lang="en-US" sz="2400" dirty="0" smtClean="0">
                <a:solidFill>
                  <a:srgbClr val="0070C0"/>
                </a:solidFill>
              </a:rPr>
              <a:t> memory </a:t>
            </a:r>
            <a:r>
              <a:rPr lang="en-US" sz="2400" dirty="0" smtClean="0">
                <a:solidFill>
                  <a:srgbClr val="7030A0"/>
                </a:solidFill>
              </a:rPr>
              <a:t>or</a:t>
            </a:r>
            <a:r>
              <a:rPr lang="en-US" sz="2400" dirty="0" smtClean="0">
                <a:solidFill>
                  <a:srgbClr val="0070C0"/>
                </a:solidFill>
              </a:rPr>
              <a:t> bubble memory.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</a:rPr>
              <a:t>Optical storage</a:t>
            </a:r>
            <a:endParaRPr lang="en-US" sz="44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4"/>
            <a:ext cx="8686800" cy="53038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7030A0"/>
                </a:solidFill>
              </a:rPr>
              <a:t>Optical storage</a:t>
            </a:r>
            <a:r>
              <a:rPr lang="en-US" sz="2000" dirty="0" smtClean="0">
                <a:solidFill>
                  <a:srgbClr val="7030A0"/>
                </a:solidFill>
              </a:rPr>
              <a:t>, the typical Optical disc, stores information in deformities on the surface of a circular disc and reads this information by illuminating the surface with a laser diode and observing the reflection 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Optical disc storage is </a:t>
            </a:r>
            <a:r>
              <a:rPr lang="en-US" sz="2000" i="1" dirty="0" smtClean="0">
                <a:solidFill>
                  <a:srgbClr val="7030A0"/>
                </a:solidFill>
              </a:rPr>
              <a:t>non-volatile</a:t>
            </a:r>
            <a:r>
              <a:rPr lang="en-US" sz="2000" dirty="0" smtClean="0">
                <a:solidFill>
                  <a:srgbClr val="7030A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The deformities may be permanent (read only media ), formed once (write once media) or reversible (recordable or read/write media).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The following forms are currently in common use :-</a:t>
            </a:r>
          </a:p>
          <a:p>
            <a:r>
              <a:rPr lang="en-US" sz="2000" dirty="0" smtClean="0">
                <a:solidFill>
                  <a:srgbClr val="0070C0"/>
                </a:solidFill>
              </a:rPr>
              <a:t>CD, CD-ROM, DVD, BD-ROM :-  </a:t>
            </a:r>
            <a:r>
              <a:rPr lang="en-US" sz="2000" dirty="0" smtClean="0">
                <a:solidFill>
                  <a:srgbClr val="7030A0"/>
                </a:solidFill>
              </a:rPr>
              <a:t>Read only storage, used for mass distribution of digital information (music, video, computer programs) </a:t>
            </a:r>
          </a:p>
          <a:p>
            <a:r>
              <a:rPr lang="en-US" sz="2000" dirty="0" smtClean="0">
                <a:solidFill>
                  <a:srgbClr val="0070C0"/>
                </a:solidFill>
              </a:rPr>
              <a:t>CD-R, DVD-R, DVD+R BD-R :- </a:t>
            </a:r>
            <a:r>
              <a:rPr lang="en-US" sz="2000" dirty="0" smtClean="0">
                <a:solidFill>
                  <a:srgbClr val="7030A0"/>
                </a:solidFill>
              </a:rPr>
              <a:t>Write once storage, used for tertiary and off-line storage </a:t>
            </a:r>
          </a:p>
          <a:p>
            <a:r>
              <a:rPr lang="en-US" sz="2000" dirty="0" smtClean="0">
                <a:solidFill>
                  <a:srgbClr val="0070C0"/>
                </a:solidFill>
              </a:rPr>
              <a:t>CD-RW, DVD-RW, DVD+RW, DVD-RAM, BD-RE  </a:t>
            </a:r>
            <a:r>
              <a:rPr lang="en-US" sz="2000" dirty="0" smtClean="0">
                <a:solidFill>
                  <a:srgbClr val="7030A0"/>
                </a:solidFill>
              </a:rPr>
              <a:t>:- Slow write, fast read storage, used for tertiary and off-line storage 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70C0"/>
                </a:solidFill>
              </a:rPr>
              <a:t>Ultra Density Optical </a:t>
            </a:r>
            <a:r>
              <a:rPr lang="en-US" sz="2000" dirty="0" smtClean="0">
                <a:solidFill>
                  <a:srgbClr val="7030A0"/>
                </a:solidFill>
              </a:rPr>
              <a:t>or UDO is similar in capacity </a:t>
            </a:r>
            <a:r>
              <a:rPr lang="en-US" sz="2000" dirty="0" smtClean="0">
                <a:solidFill>
                  <a:srgbClr val="0070C0"/>
                </a:solidFill>
              </a:rPr>
              <a:t>to BD-R or BD-RE </a:t>
            </a:r>
            <a:r>
              <a:rPr lang="en-US" sz="2000" dirty="0" smtClean="0">
                <a:solidFill>
                  <a:srgbClr val="7030A0"/>
                </a:solidFill>
              </a:rPr>
              <a:t>and is slow write, fast read storage used for tertiary and off-line storage.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/>
          </a:p>
          <a:p>
            <a:pPr>
              <a:buFont typeface="Wingdings" pitchFamily="2" charset="2"/>
              <a:buChar char="Ø"/>
            </a:pPr>
            <a:endParaRPr lang="en-US" sz="2000" dirty="0"/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</a:rPr>
              <a:t>Paper  data  storage</a:t>
            </a:r>
            <a:endParaRPr lang="en-US" sz="48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4"/>
            <a:ext cx="8686800" cy="53038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7030A0"/>
                </a:solidFill>
              </a:rPr>
              <a:t>Paper data storage</a:t>
            </a:r>
            <a:r>
              <a:rPr lang="en-US" sz="2800" dirty="0" smtClean="0">
                <a:solidFill>
                  <a:srgbClr val="7030A0"/>
                </a:solidFill>
              </a:rPr>
              <a:t>, typically in the form of paper tape or punch cards.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7030A0"/>
                </a:solidFill>
              </a:rPr>
              <a:t>It has long been used to store information for automatic processing, particularly before general-purpose computers existed.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7030A0"/>
                </a:solidFill>
              </a:rPr>
              <a:t>Information was recorded by </a:t>
            </a:r>
            <a:r>
              <a:rPr lang="en-US" sz="2800" dirty="0" smtClean="0">
                <a:solidFill>
                  <a:srgbClr val="0070C0"/>
                </a:solidFill>
              </a:rPr>
              <a:t>punching holes </a:t>
            </a:r>
            <a:r>
              <a:rPr lang="en-US" sz="2800" dirty="0" smtClean="0">
                <a:solidFill>
                  <a:srgbClr val="7030A0"/>
                </a:solidFill>
              </a:rPr>
              <a:t>into the paper or cardboard medium.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7030A0"/>
                </a:solidFill>
              </a:rPr>
              <a:t>It was read mechanically </a:t>
            </a:r>
            <a:r>
              <a:rPr lang="en-US" sz="2800" dirty="0" smtClean="0">
                <a:solidFill>
                  <a:srgbClr val="0070C0"/>
                </a:solidFill>
              </a:rPr>
              <a:t>(or later optically) </a:t>
            </a:r>
            <a:r>
              <a:rPr lang="en-US" sz="2800" dirty="0" smtClean="0">
                <a:solidFill>
                  <a:srgbClr val="7030A0"/>
                </a:solidFill>
              </a:rPr>
              <a:t>to determine whether a particular location on the medium was solid or contained a hole.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686800" cy="838200"/>
          </a:xfrm>
        </p:spPr>
        <p:txBody>
          <a:bodyPr/>
          <a:lstStyle/>
          <a:p>
            <a:r>
              <a:rPr lang="en-US" i="1" dirty="0" smtClean="0">
                <a:solidFill>
                  <a:srgbClr val="002060"/>
                </a:solidFill>
              </a:rPr>
              <a:t>Uncommon </a:t>
            </a:r>
            <a:r>
              <a:rPr lang="en-US" b="1" dirty="0" smtClean="0"/>
              <a:t> </a:t>
            </a:r>
            <a:r>
              <a:rPr lang="en-US" i="1" dirty="0" smtClean="0">
                <a:solidFill>
                  <a:srgbClr val="002060"/>
                </a:solidFill>
              </a:rPr>
              <a:t>storage  technologies</a:t>
            </a:r>
            <a:r>
              <a:rPr lang="en-US" b="1" i="1" dirty="0" smtClean="0"/>
              <a:t> 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791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i="1" dirty="0" smtClean="0">
                <a:solidFill>
                  <a:srgbClr val="7030A0"/>
                </a:solidFill>
              </a:rPr>
              <a:t>Vacuum Tube Memory :-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Selectron</a:t>
            </a:r>
            <a:r>
              <a:rPr lang="en-US" sz="2000" dirty="0" smtClean="0"/>
              <a:t> tube used a large vacuum tube to store information as Primary Storage devices .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7030A0"/>
                </a:solidFill>
              </a:rPr>
              <a:t>Electro-Acoustic Memory</a:t>
            </a:r>
            <a:r>
              <a:rPr lang="en-US" sz="2800" dirty="0" smtClean="0"/>
              <a:t> :-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It used mercury to store information which was dynamically volatile </a:t>
            </a:r>
            <a:r>
              <a:rPr lang="en-US" sz="2000" i="1" dirty="0" smtClean="0">
                <a:solidFill>
                  <a:schemeClr val="tx1"/>
                </a:solidFill>
              </a:rPr>
              <a:t>,</a:t>
            </a:r>
            <a:r>
              <a:rPr lang="en-US" sz="2000" dirty="0" smtClean="0">
                <a:solidFill>
                  <a:schemeClr val="tx1"/>
                </a:solidFill>
              </a:rPr>
              <a:t> cycle sequential read/write storage and was used for primary storage. </a:t>
            </a:r>
            <a:r>
              <a:rPr lang="en-US" sz="2800" dirty="0" smtClean="0">
                <a:solidFill>
                  <a:schemeClr val="tx1"/>
                </a:solidFill>
              </a:rPr>
              <a:t>  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7030A0"/>
                </a:solidFill>
              </a:rPr>
              <a:t>Phase-Change Memory :-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It uses different mechanical phases of phase change material to store information in an X-Y addressable matrix, and reads the information by observing the varying electric resistance of the material.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Most rewritable and many write once optical disks already use phase change material to store information. 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7030A0"/>
                </a:solidFill>
              </a:rPr>
              <a:t>Holographic Storage :-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Itstores</a:t>
            </a:r>
            <a:r>
              <a:rPr lang="en-US" sz="2000" dirty="0" smtClean="0"/>
              <a:t> information optically inside crystals or photopolymers. Holographic storage would be non-volatile, sequential access, and either write once or read/write storage. It might be used for secondary and off-line storage.</a:t>
            </a:r>
            <a:endParaRPr lang="en-US" sz="2000" i="1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8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r>
              <a:rPr lang="en-US" sz="4800" i="1" u="sng" dirty="0" smtClean="0">
                <a:solidFill>
                  <a:srgbClr val="002060"/>
                </a:solidFill>
              </a:rPr>
              <a:t>Network   connectivity</a:t>
            </a:r>
            <a:endParaRPr lang="en-US" sz="4800" i="1" u="sng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791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A secondary or tertiary storage may connect to a computer utilizing computer networks. This concept does not pertain to the primary storage, which is shared between multiple processors in a much lesser degree.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52400" y="2057400"/>
          <a:ext cx="8839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35052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smtClean="0">
                <a:solidFill>
                  <a:srgbClr val="7030A0"/>
                </a:solidFill>
              </a:rPr>
              <a:t>Direct - Attached Storage </a:t>
            </a:r>
            <a:endParaRPr lang="en-US" sz="2000" i="1" u="sng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4038600"/>
            <a:ext cx="289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It is a traditional mass            storage, that does not use any network .		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This term was coined lately, together with NAS and SAN.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24200" y="3429000"/>
            <a:ext cx="28956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smtClean="0">
                <a:solidFill>
                  <a:srgbClr val="7030A0"/>
                </a:solidFill>
              </a:rPr>
              <a:t>Network-Attached Storage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is mass storage attached to a computer which another computer can access at file level over a </a:t>
            </a:r>
            <a:r>
              <a:rPr lang="en-US" sz="1600" dirty="0" smtClean="0">
                <a:solidFill>
                  <a:srgbClr val="0070C0"/>
                </a:solidFill>
              </a:rPr>
              <a:t>local-area network</a:t>
            </a:r>
            <a:r>
              <a:rPr lang="en-US" sz="1600" dirty="0" smtClean="0"/>
              <a:t>, a private </a:t>
            </a:r>
            <a:r>
              <a:rPr lang="en-US" sz="1600" dirty="0" smtClean="0">
                <a:solidFill>
                  <a:srgbClr val="0070C0"/>
                </a:solidFill>
              </a:rPr>
              <a:t>wide-area network</a:t>
            </a:r>
            <a:r>
              <a:rPr lang="en-US" sz="1600" dirty="0" smtClean="0"/>
              <a:t>, or in the case of </a:t>
            </a:r>
            <a:r>
              <a:rPr lang="en-US" sz="1600" dirty="0" smtClean="0">
                <a:solidFill>
                  <a:srgbClr val="0070C0"/>
                </a:solidFill>
              </a:rPr>
              <a:t>online file storage, over the Internet.	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NAS is associated with the </a:t>
            </a:r>
            <a:r>
              <a:rPr lang="en-US" sz="1600" dirty="0" smtClean="0">
                <a:solidFill>
                  <a:srgbClr val="0070C0"/>
                </a:solidFill>
              </a:rPr>
              <a:t>NFS</a:t>
            </a:r>
            <a:r>
              <a:rPr lang="en-US" sz="1600" dirty="0" smtClean="0"/>
              <a:t> and </a:t>
            </a:r>
            <a:r>
              <a:rPr lang="en-US" sz="1600" dirty="0" smtClean="0">
                <a:solidFill>
                  <a:srgbClr val="0070C0"/>
                </a:solidFill>
              </a:rPr>
              <a:t>CIFS/SMB protocols</a:t>
            </a:r>
            <a:endParaRPr lang="en-US" sz="1600" i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1600" i="1" dirty="0" smtClean="0">
              <a:solidFill>
                <a:srgbClr val="7030A0"/>
              </a:solidFill>
            </a:endParaRPr>
          </a:p>
          <a:p>
            <a:endParaRPr lang="en-US" sz="2000" i="1" dirty="0" smtClean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3505200"/>
            <a:ext cx="2819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smtClean="0">
                <a:solidFill>
                  <a:srgbClr val="7030A0"/>
                </a:solidFill>
              </a:rPr>
              <a:t>Storage  Area  Network</a:t>
            </a:r>
          </a:p>
          <a:p>
            <a:endParaRPr lang="en-US" sz="2000" i="1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It provides other computers with storage capacity .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The  difference between NAS and SAN, is that NAS manages file systems to client computers, while SAN gives access at block-addressing  level, leaving it to attaching systems to manage file systems within the capacity.</a:t>
            </a:r>
            <a:endParaRPr lang="en-US" sz="16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 </a:t>
            </a:r>
            <a:r>
              <a:rPr lang="en-US" sz="5300" i="1" dirty="0" smtClean="0">
                <a:solidFill>
                  <a:srgbClr val="002060"/>
                </a:solidFill>
              </a:rPr>
              <a:t>Robotic  storage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638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Large quantities of individual magnetic tapes, and optical or magneto-optical discs may be stored in robotic tertiary storage devices.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In tape storage field they are known as tape libraries, and in optical storage field optical jukeboxes, or optical disk libraries per analogy 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Robotic-access storage devices may have a number of slots, each holding individual media, and usually one or more picking robots that traverse the slots and load media to built-in drives</a:t>
            </a:r>
            <a:r>
              <a:rPr lang="en-US" sz="2000" dirty="0" smtClean="0"/>
              <a:t>. </a:t>
            </a:r>
            <a:r>
              <a:rPr lang="en-US" sz="2000" dirty="0" smtClean="0">
                <a:solidFill>
                  <a:srgbClr val="7030A0"/>
                </a:solidFill>
              </a:rPr>
              <a:t>The arrangement of the slots and picking devices affects performance.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Important characteristics of such storage are possible expansion options: adding slots, modules, drives, robots.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Robotic storage is used for backups, and for high-capacity archives in imaging, medical, and video industries.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7030A0"/>
                </a:solidFill>
              </a:rPr>
              <a:t>For e.g.  tape libraries may have from 10 to more than 100,000 slots, and provide </a:t>
            </a:r>
            <a:r>
              <a:rPr lang="en-US" sz="2000" dirty="0" smtClean="0">
                <a:solidFill>
                  <a:schemeClr val="tx1"/>
                </a:solidFill>
              </a:rPr>
              <a:t>terabytes or petabytes </a:t>
            </a:r>
            <a:r>
              <a:rPr lang="en-US" sz="2000" dirty="0" smtClean="0">
                <a:solidFill>
                  <a:srgbClr val="7030A0"/>
                </a:solidFill>
              </a:rPr>
              <a:t>of near-line information.</a:t>
            </a:r>
          </a:p>
          <a:p>
            <a:pPr>
              <a:buNone/>
            </a:pPr>
            <a:endParaRPr lang="en-US" sz="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8686800" cy="8382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Hierarchy of storage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rgbClr val="7030A0"/>
                </a:solidFill>
              </a:rPr>
              <a:t>        PRIMARY                 SECONDARY              TERTIARY               OFF – LINE</a:t>
            </a:r>
          </a:p>
          <a:p>
            <a:pPr>
              <a:buNone/>
            </a:pPr>
            <a:endParaRPr lang="en-US" sz="18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1800" dirty="0" smtClean="0">
              <a:solidFill>
                <a:srgbClr val="00206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447800" y="1676400"/>
            <a:ext cx="6248400" cy="1588"/>
          </a:xfrm>
          <a:prstGeom prst="line">
            <a:avLst/>
          </a:prstGeom>
          <a:ln w="508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1219995" y="1904208"/>
            <a:ext cx="457200" cy="158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3124995" y="1904208"/>
            <a:ext cx="457200" cy="158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5334000" y="1904999"/>
            <a:ext cx="457994" cy="795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7467600" y="1904999"/>
            <a:ext cx="457994" cy="795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C:\Users\IISER\Desktop\350px-Computer_storage_types_svg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743200"/>
            <a:ext cx="6019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86800" cy="838200"/>
          </a:xfrm>
        </p:spPr>
        <p:txBody>
          <a:bodyPr>
            <a:norm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</a:rPr>
              <a:t>Purpose  of  storage</a:t>
            </a:r>
            <a:endParaRPr lang="en-US" sz="48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7912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7030A0"/>
                </a:solidFill>
              </a:rPr>
              <a:t>All forms of storage have some drawbacks. Therefore a computer system usually contains several kinds of storage, each with an individual purpose</a:t>
            </a:r>
            <a:r>
              <a:rPr lang="en-US" sz="2000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Traditionally the most important part of every computer is the central processing unit (CPU, or simply a processor), because it actually operates on data, performs any calculations, and controls all the other components.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Without a significant amount of memory, a computer would merely be able to perform fixed operations and immediately output the result.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almost all computers use a variety of memory types, organized in a storage hierarchy around the CPU, as a tradeoff between performance and cost.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A piece of information can be handled by any computer whose storage space is large enough to accommodate </a:t>
            </a:r>
            <a:r>
              <a:rPr lang="en-US" sz="2000" i="1" dirty="0" smtClean="0"/>
              <a:t>the binary representation of the piece of information</a:t>
            </a:r>
            <a:r>
              <a:rPr lang="en-US" sz="2000" dirty="0" smtClean="0"/>
              <a:t>, or simply data.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A form of information can be converted into a string of bits, or binary digits, each of which has a value of 1 or 0. The most common unit of storage is the byte, equal to 8 bits .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Without a significant amount of memory, a computer would merely be able to perform fixed operations and immediately output the result.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Most modern computers are </a:t>
            </a:r>
            <a:r>
              <a:rPr lang="en-US" sz="2000" dirty="0" smtClean="0">
                <a:solidFill>
                  <a:srgbClr val="0070C0"/>
                </a:solidFill>
              </a:rPr>
              <a:t>Von Neumann </a:t>
            </a:r>
            <a:r>
              <a:rPr lang="en-US" sz="2000" dirty="0" smtClean="0"/>
              <a:t>machines .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endParaRPr lang="en-US" sz="2000" dirty="0"/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rm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</a:rPr>
              <a:t>Random - access  memory</a:t>
            </a:r>
            <a:endParaRPr lang="en-US" sz="48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6388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Random-access memory</a:t>
            </a:r>
            <a:r>
              <a:rPr lang="en-US" sz="2000" dirty="0" smtClean="0"/>
              <a:t>(</a:t>
            </a:r>
            <a:r>
              <a:rPr lang="en-US" sz="2000" b="1" dirty="0" smtClean="0"/>
              <a:t>RAM</a:t>
            </a:r>
            <a:r>
              <a:rPr lang="en-US" sz="2000" dirty="0" smtClean="0"/>
              <a:t>) is a computer data storage. Today it takes the form of integrated circuits that allow the stored data to be accessed in any order, i.e. at </a:t>
            </a:r>
            <a:r>
              <a:rPr lang="en-US" sz="2000" i="1" dirty="0" smtClean="0"/>
              <a:t>random .</a:t>
            </a:r>
          </a:p>
          <a:p>
            <a:pPr>
              <a:buFont typeface="Wingdings" pitchFamily="2" charset="2"/>
              <a:buChar char="Ø"/>
            </a:pPr>
            <a:r>
              <a:rPr lang="en-US" sz="2100" dirty="0" smtClean="0"/>
              <a:t>The word </a:t>
            </a:r>
            <a:r>
              <a:rPr lang="en-US" sz="2100" i="1" dirty="0" smtClean="0"/>
              <a:t>random</a:t>
            </a:r>
            <a:r>
              <a:rPr lang="en-US" sz="2100" dirty="0" smtClean="0"/>
              <a:t> thus refers to the fact that any piece of data can be returned in a constant time, regardless of its physical location and whether or not it is related to the previous piece of data.</a:t>
            </a:r>
          </a:p>
          <a:p>
            <a:pPr>
              <a:buFont typeface="Wingdings" pitchFamily="2" charset="2"/>
              <a:buChar char="Ø"/>
            </a:pPr>
            <a:r>
              <a:rPr lang="en-US" sz="2100" dirty="0" smtClean="0"/>
              <a:t>RAM is mostly associated with volatile types of memory , where the information is lost after the power is switched off.</a:t>
            </a:r>
          </a:p>
          <a:p>
            <a:pPr>
              <a:buFont typeface="Wingdings" pitchFamily="2" charset="2"/>
              <a:buChar char="Ø"/>
            </a:pPr>
            <a:r>
              <a:rPr lang="en-US" sz="2100" dirty="0" smtClean="0"/>
              <a:t>RAM generally store a bit of data in either the state of a flip-flop, as in SRAM (static RAM), or as a charge in a capacitor , as in DRAM (dynamic RAM).</a:t>
            </a:r>
          </a:p>
          <a:p>
            <a:pPr>
              <a:buFont typeface="Wingdings" pitchFamily="2" charset="2"/>
              <a:buChar char="Ø"/>
            </a:pPr>
            <a:r>
              <a:rPr lang="en-US" sz="2100" dirty="0" smtClean="0"/>
              <a:t>The RAM comes in an easily upgraded form of modules called memory modules which can be easily replaced when they are damaged or too small for current purposes .</a:t>
            </a:r>
          </a:p>
          <a:p>
            <a:pPr>
              <a:buFont typeface="Wingdings" pitchFamily="2" charset="2"/>
              <a:buChar char="Ø"/>
            </a:pPr>
            <a:r>
              <a:rPr lang="en-US" sz="2100" i="1" dirty="0" smtClean="0"/>
              <a:t>Smaller</a:t>
            </a:r>
            <a:r>
              <a:rPr lang="en-US" sz="2100" dirty="0" smtClean="0"/>
              <a:t> amounts of RAM (mostly SRAM) are also integrated in the CPU and other ICs on the motherboard, as well as in hard-drives .</a:t>
            </a:r>
          </a:p>
          <a:p>
            <a:pPr>
              <a:buFont typeface="Wingdings" pitchFamily="2" charset="2"/>
              <a:buChar char="Ø"/>
            </a:pPr>
            <a:r>
              <a:rPr lang="en-US" sz="2100" dirty="0" smtClean="0"/>
              <a:t>Software can "partition" a portion of a computer's RAM, allowing it to act as a much faster hard drive that is called a RAM disk .</a:t>
            </a:r>
          </a:p>
          <a:p>
            <a:pPr>
              <a:buFont typeface="Wingdings" pitchFamily="2" charset="2"/>
              <a:buChar char="Ø"/>
            </a:pPr>
            <a:r>
              <a:rPr lang="en-US" sz="2100" dirty="0" smtClean="0"/>
              <a:t>As both SRAM and DRAM are </a:t>
            </a:r>
            <a:r>
              <a:rPr lang="en-US" sz="2100" i="1" dirty="0" smtClean="0"/>
              <a:t>volatile</a:t>
            </a:r>
            <a:r>
              <a:rPr lang="en-US" sz="2100" dirty="0" smtClean="0"/>
              <a:t>, other forms of computer storage, such as disks and magnetic tapes, have been used as "permanent" storage in traditional computers .</a:t>
            </a:r>
          </a:p>
          <a:p>
            <a:pPr>
              <a:buFont typeface="Wingdings" pitchFamily="2" charset="2"/>
              <a:buChar char="Ø"/>
            </a:pPr>
            <a:r>
              <a:rPr lang="en-US" sz="2100" dirty="0" smtClean="0"/>
              <a:t>Several new types of </a:t>
            </a:r>
            <a:r>
              <a:rPr lang="en-US" sz="2100" i="1" dirty="0" smtClean="0"/>
              <a:t>non-volatile</a:t>
            </a:r>
            <a:r>
              <a:rPr lang="en-US" sz="2100" dirty="0" smtClean="0"/>
              <a:t> RAM, which will preserve data while powered down, are under development. The technologies used include carbon </a:t>
            </a:r>
            <a:r>
              <a:rPr lang="en-US" sz="2100" dirty="0" err="1" smtClean="0"/>
              <a:t>nanotubes</a:t>
            </a:r>
            <a:r>
              <a:rPr lang="en-US" sz="2100" dirty="0" smtClean="0"/>
              <a:t> and the magnetic tunnel effect.</a:t>
            </a:r>
          </a:p>
          <a:p>
            <a:pPr>
              <a:buFont typeface="Wingdings" pitchFamily="2" charset="2"/>
              <a:buChar char="Ø"/>
            </a:pPr>
            <a:endParaRPr lang="en-US" sz="2100" dirty="0"/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   TYPES OF RAM :-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4495800" cy="57912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500" i="1" dirty="0" smtClean="0">
                <a:solidFill>
                  <a:srgbClr val="002060"/>
                </a:solidFill>
              </a:rPr>
              <a:t>STATIC  RAM  (SRAM)</a:t>
            </a:r>
          </a:p>
          <a:p>
            <a:pPr>
              <a:buFont typeface="Wingdings" pitchFamily="2" charset="2"/>
              <a:buChar char="Ø"/>
            </a:pPr>
            <a:r>
              <a:rPr lang="en-US" sz="2900" b="1" dirty="0" smtClean="0"/>
              <a:t>Static random access memory</a:t>
            </a:r>
            <a:r>
              <a:rPr lang="en-US" sz="2900" dirty="0" smtClean="0"/>
              <a:t>  is a type of semiconductor memory</a:t>
            </a:r>
            <a:r>
              <a:rPr lang="en-US" sz="2900" b="1" dirty="0" smtClean="0"/>
              <a:t> </a:t>
            </a:r>
            <a:r>
              <a:rPr lang="en-US" sz="2900" dirty="0" smtClean="0"/>
              <a:t>does not need to be periodically refreshed, as SRAM uses </a:t>
            </a:r>
            <a:r>
              <a:rPr lang="en-US" sz="2900" dirty="0" err="1" smtClean="0"/>
              <a:t>bistable</a:t>
            </a:r>
            <a:r>
              <a:rPr lang="en-US" sz="2900" dirty="0" smtClean="0"/>
              <a:t> latching circuitry to store each bit.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/>
              <a:t>SRAM exhibits data </a:t>
            </a:r>
            <a:r>
              <a:rPr lang="en-US" sz="2900" dirty="0" err="1" smtClean="0"/>
              <a:t>remanence</a:t>
            </a:r>
            <a:r>
              <a:rPr lang="en-US" sz="2900" dirty="0" smtClean="0"/>
              <a:t> but is still </a:t>
            </a:r>
            <a:r>
              <a:rPr lang="en-US" sz="2900" i="1" dirty="0" smtClean="0"/>
              <a:t>volatile</a:t>
            </a:r>
            <a:r>
              <a:rPr lang="en-US" sz="2900" dirty="0" smtClean="0"/>
              <a:t> in the conventional sense that data is eventually lost when the memory is not powered.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/>
              <a:t>An SRAM cell has three different states it can be in: </a:t>
            </a:r>
            <a:r>
              <a:rPr lang="en-US" sz="2900" i="1" dirty="0" smtClean="0"/>
              <a:t>standby</a:t>
            </a:r>
            <a:r>
              <a:rPr lang="en-US" sz="2900" dirty="0" smtClean="0"/>
              <a:t> where the circuit is idle, </a:t>
            </a:r>
            <a:r>
              <a:rPr lang="en-US" sz="2900" i="1" dirty="0" smtClean="0"/>
              <a:t>reading</a:t>
            </a:r>
            <a:r>
              <a:rPr lang="en-US" sz="2900" dirty="0" smtClean="0"/>
              <a:t> when the data has been requested and </a:t>
            </a:r>
            <a:r>
              <a:rPr lang="en-US" sz="2900" i="1" dirty="0" smtClean="0"/>
              <a:t>writing</a:t>
            </a:r>
            <a:r>
              <a:rPr lang="en-US" sz="2900" dirty="0" smtClean="0"/>
              <a:t> when updating the contents.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/>
              <a:t>The power consumption of SRAM varies widely depending on how frequently it is accessed; when used at high frequencies, and some ICs can consume many watts at full speed.</a:t>
            </a:r>
          </a:p>
          <a:p>
            <a:pPr>
              <a:buFont typeface="Wingdings" pitchFamily="2" charset="2"/>
              <a:buChar char="Ø"/>
            </a:pPr>
            <a:endParaRPr lang="en-US" sz="2900" dirty="0" smtClean="0"/>
          </a:p>
          <a:p>
            <a:pPr>
              <a:buFont typeface="Wingdings" pitchFamily="2" charset="2"/>
              <a:buChar char="Ø"/>
            </a:pPr>
            <a:endParaRPr lang="en-US" sz="2000" i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343400" cy="57912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400" i="1" dirty="0" smtClean="0">
                <a:solidFill>
                  <a:srgbClr val="002060"/>
                </a:solidFill>
              </a:rPr>
              <a:t>DYNAMIC RAM (DRAM)</a:t>
            </a:r>
          </a:p>
          <a:p>
            <a:pPr>
              <a:buFont typeface="Wingdings" pitchFamily="2" charset="2"/>
              <a:buChar char="Ø"/>
            </a:pPr>
            <a:r>
              <a:rPr lang="en-US" sz="2900" b="1" dirty="0" smtClean="0"/>
              <a:t>Dynamic random access memory</a:t>
            </a:r>
            <a:r>
              <a:rPr lang="en-US" sz="2900" dirty="0" smtClean="0"/>
              <a:t>  is a type of random access memory that stores each bit of data in a separate capacitor within an integrated circuit. 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/>
              <a:t>Since real capacitors leak charge, the information eventually fades unless the capacitor charge is refreshed periodically.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/>
              <a:t>The advantage of DRAM is its structural simplicity: only one transistor and a capacitor are required per bit, compared to six transistors in SRAM.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/>
              <a:t>DRAM is usually arranged in a square array of one capacitor and transistor per cell</a:t>
            </a:r>
          </a:p>
          <a:p>
            <a:pPr>
              <a:buFont typeface="Wingdings" pitchFamily="2" charset="2"/>
              <a:buChar char="Ø"/>
            </a:pPr>
            <a:r>
              <a:rPr lang="en-US" sz="2900" dirty="0" smtClean="0"/>
              <a:t>it is in the class of volatile memory devices, since it loses its data when the power supply is remov</a:t>
            </a:r>
            <a:r>
              <a:rPr lang="en-US" sz="2600" dirty="0" smtClean="0"/>
              <a:t>ed.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endParaRPr lang="en-US" sz="2200" dirty="0" smtClean="0"/>
          </a:p>
          <a:p>
            <a:pPr>
              <a:buFont typeface="Wingdings" pitchFamily="2" charset="2"/>
              <a:buChar char="Ø"/>
            </a:pPr>
            <a:endParaRPr lang="en-US" sz="2200" i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457200"/>
            <a:ext cx="2667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rgbClr val="7030A0"/>
                </a:solidFill>
              </a:rPr>
              <a:t>SRAM</a:t>
            </a:r>
            <a:endParaRPr lang="en-US" sz="2400" i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0" y="457200"/>
            <a:ext cx="2895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rgbClr val="7030A0"/>
                </a:solidFill>
              </a:rPr>
              <a:t>DRAM</a:t>
            </a:r>
            <a:endParaRPr lang="en-US" sz="24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9906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PRIMARY STORAGE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14600" y="1371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99060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SECONDARY STORAGE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48200" y="990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TERTIARY STORAGE</a:t>
            </a:r>
            <a:endParaRPr lang="en-US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6934200" y="9906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OFF - LINE STORAGE</a:t>
            </a:r>
            <a:endParaRPr lang="en-US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1905000"/>
            <a:ext cx="1981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Delay lines, Williams tubes, or rotating magnetic drums  till 1954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These unreliable methods were mostly replaced by magnetic core memory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 Electronic  memory via solid-state silicon chip technology.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Random  Access Memory (RAM).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438400" y="1905000"/>
            <a:ext cx="1981200" cy="4323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Hard Disks are now usually used as secondary storage 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Flash memory , Floppy disks  are also Secondary Storage  Devices.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Magnetic tape, Paper Tape, Punch Cards.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Some other are Standalone RAM Disks, and Zip Drives.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48200" y="1779687"/>
            <a:ext cx="2209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 The removable Mass storage Media  are used as Tertiary Storage Devices 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are primarily useful for  large data stores, accessed without  human operators.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Typical examples include Tape Libraries and Optical Jukebox are also used.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Magnet optical  (A Thermomagnetic technology) disks are now also used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34200" y="1905000"/>
            <a:ext cx="2209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 modern personal computers, most secondary and tertiary storage devices are also used for off-line storage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The Optical Discs and Flash Memory devices are most popular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enterprise uses, magnetic tape is predominant &amp; to some  extent removable hard disk drives 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8686800" cy="838200"/>
          </a:xfrm>
        </p:spPr>
        <p:txBody>
          <a:bodyPr>
            <a:norm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</a:rPr>
              <a:t>Primary storage</a:t>
            </a:r>
            <a:endParaRPr lang="en-US" sz="48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800" i="1" dirty="0" smtClean="0">
                <a:solidFill>
                  <a:srgbClr val="7030A0"/>
                </a:solidFill>
              </a:rPr>
              <a:t>It is the only one directly accessible to the CPU.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The CPU continuously reads instructions stored there and executes them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This led to a modern Random Access Memory (RAM). 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there are two more sub-layers of the primary storage, besides main large-capacity RAM: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Processor Registers &amp;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Processor Cache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Main memory is directly or indirectly connected to the CPU via a </a:t>
            </a:r>
            <a:r>
              <a:rPr lang="en-US" sz="2800" i="1" dirty="0" smtClean="0">
                <a:solidFill>
                  <a:srgbClr val="7030A0"/>
                </a:solidFill>
              </a:rPr>
              <a:t>memory bus</a:t>
            </a:r>
            <a:r>
              <a:rPr lang="en-US" sz="2800" dirty="0" smtClean="0">
                <a:solidFill>
                  <a:srgbClr val="7030A0"/>
                </a:solidFill>
              </a:rPr>
              <a:t>, today sometimes referred to as a Front Side Bus.</a:t>
            </a:r>
          </a:p>
          <a:p>
            <a:pPr>
              <a:buFont typeface="Wingdings" pitchFamily="2" charset="2"/>
              <a:buChar char="Ø"/>
            </a:pPr>
            <a:endParaRPr lang="en-US" sz="2800" i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IISER\Desktop\250px-DDR2_ram_mount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152401"/>
            <a:ext cx="2286000" cy="1371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SECONDARY STORAGE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The computer usually uses its input\output channels to access secondary storage.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It transfers desired data using intermediate area in primary storage.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Secondary storage does not lose the data when the device is powered down—it is non-volatile</a:t>
            </a:r>
            <a:r>
              <a:rPr lang="en-US" sz="2800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In modern computers, Hard Disks are usually used as secondary storage.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The secondary storage is often formatted according to a Filesystem format</a:t>
            </a:r>
            <a:r>
              <a:rPr lang="en-US" sz="2800" dirty="0" smtClean="0"/>
              <a:t>. </a:t>
            </a:r>
            <a:endParaRPr lang="en-US" sz="2800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which provides the abstraction necessary to organize data into files and directories.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IISER\Desktop\250px-Seagate_Hard_Dis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228601"/>
            <a:ext cx="2286000" cy="1295400"/>
          </a:xfrm>
          <a:prstGeom prst="rect">
            <a:avLst/>
          </a:prstGeom>
          <a:noFill/>
          <a:ln>
            <a:gradFill flip="none" rotWithShape="1">
              <a:gsLst>
                <a:gs pos="0">
                  <a:srgbClr val="7030A0"/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</p:pic>
    </p:spTree>
  </p:cSld>
  <p:clrMapOvr>
    <a:masterClrMapping/>
  </p:clrMapOvr>
  <p:transition spd="med"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1" dirty="0" smtClean="0">
                <a:solidFill>
                  <a:srgbClr val="002060"/>
                </a:solidFill>
              </a:rPr>
              <a:t>TERTIARY  STORAGE</a:t>
            </a:r>
            <a:endParaRPr lang="en-US" sz="4400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It involves a robotic mechanism which will </a:t>
            </a:r>
            <a:r>
              <a:rPr lang="en-US" sz="2800" i="1" dirty="0" smtClean="0">
                <a:solidFill>
                  <a:srgbClr val="7030A0"/>
                </a:solidFill>
              </a:rPr>
              <a:t>mount</a:t>
            </a:r>
            <a:r>
              <a:rPr lang="en-US" sz="2800" dirty="0" smtClean="0">
                <a:solidFill>
                  <a:srgbClr val="7030A0"/>
                </a:solidFill>
              </a:rPr>
              <a:t> and </a:t>
            </a:r>
            <a:r>
              <a:rPr lang="en-US" sz="2800" i="1" dirty="0" smtClean="0">
                <a:solidFill>
                  <a:srgbClr val="7030A0"/>
                </a:solidFill>
              </a:rPr>
              <a:t>dismount</a:t>
            </a:r>
            <a:r>
              <a:rPr lang="en-US" sz="2800" dirty="0" smtClean="0">
                <a:solidFill>
                  <a:srgbClr val="7030A0"/>
                </a:solidFill>
              </a:rPr>
              <a:t> removable mass storage media into a storage device according to the system's demands.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When a computer needs to read information from the tertiary storage, it will first consult a catalog database to determine which tape or disc contains the information.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Next, the computer will instruct a robotic arm to fetch the medium and place it in a drive.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 When the computer has finished reading the information, the robotic arm will return the medium to its place in the library.</a:t>
            </a: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3076" name="Picture 4" descr="C:\Users\IISER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0"/>
            <a:ext cx="2743200" cy="1600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rmAutofit/>
          </a:bodyPr>
          <a:lstStyle/>
          <a:p>
            <a:r>
              <a:rPr lang="en-US" sz="4400" b="1" smtClean="0">
                <a:solidFill>
                  <a:srgbClr val="002060"/>
                </a:solidFill>
              </a:rPr>
              <a:t>Off - line  storage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Also known as </a:t>
            </a:r>
            <a:r>
              <a:rPr lang="en-US" sz="2800" b="1" dirty="0" smtClean="0">
                <a:solidFill>
                  <a:srgbClr val="0070C0"/>
                </a:solidFill>
              </a:rPr>
              <a:t>disconnected storage</a:t>
            </a:r>
            <a:r>
              <a:rPr lang="en-US" sz="2800" dirty="0" smtClean="0">
                <a:solidFill>
                  <a:srgbClr val="7030A0"/>
                </a:solidFill>
              </a:rPr>
              <a:t>, is a computer data storage on a medium or a device that is not under the control of a processing unit.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It must be inserted or connected by a human operator before a computer can access it again.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Unlike tertiary storage, it cannot be accessed without human interaction.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Since it is physically inaccessible from a computer, and so data confidentiality or integrity cannot be affected by </a:t>
            </a:r>
            <a:r>
              <a:rPr lang="en-US" sz="2800" dirty="0" smtClean="0">
                <a:solidFill>
                  <a:srgbClr val="0070C0"/>
                </a:solidFill>
              </a:rPr>
              <a:t>computer-based attack techniques.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</a:rPr>
              <a:t>Off-line storage is used to transfer information, since the detached medium can be easily physically transported</a:t>
            </a:r>
            <a:r>
              <a:rPr lang="en-US" sz="2800" dirty="0" smtClean="0"/>
              <a:t>.</a:t>
            </a:r>
            <a:endParaRPr lang="en-US" sz="2800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IISER\Desktop\images5447+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2"/>
            <a:ext cx="2209800" cy="17251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41248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 Characteristics  of  storage</a:t>
            </a:r>
            <a:endParaRPr lang="en-US" sz="4400" dirty="0">
              <a:solidFill>
                <a:srgbClr val="002060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0" y="838200"/>
          <a:ext cx="9144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6934199" y="1676400"/>
            <a:ext cx="2209801" cy="2136228"/>
            <a:chOff x="3640087" y="1124494"/>
            <a:chExt cx="2452937" cy="2655026"/>
          </a:xfrm>
        </p:grpSpPr>
        <p:sp>
          <p:nvSpPr>
            <p:cNvPr id="5" name="Rectangle 4"/>
            <p:cNvSpPr/>
            <p:nvPr/>
          </p:nvSpPr>
          <p:spPr>
            <a:xfrm>
              <a:off x="3640087" y="1124494"/>
              <a:ext cx="2452937" cy="265176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 smtClean="0"/>
            </a:p>
            <a:p>
              <a:endParaRPr lang="en-US" dirty="0" smtClean="0"/>
            </a:p>
            <a:p>
              <a:endParaRPr lang="en-US" dirty="0" smtClean="0"/>
            </a:p>
            <a:p>
              <a:r>
                <a:rPr lang="en-US" sz="2000" dirty="0" smtClean="0">
                  <a:solidFill>
                    <a:srgbClr val="7030A0"/>
                  </a:solidFill>
                </a:rPr>
                <a:t> ADDRESSABILITY</a:t>
              </a:r>
              <a:endParaRPr lang="en-US" sz="2000" dirty="0">
                <a:solidFill>
                  <a:srgbClr val="7030A0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063007" y="1219200"/>
              <a:ext cx="2030015" cy="25603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360" tIns="213360" rIns="213360" bIns="213360" numCol="1" spcCol="1270" anchor="ctr" anchorCtr="0">
              <a:noAutofit/>
            </a:bodyPr>
            <a:lstStyle/>
            <a:p>
              <a:pPr lvl="0"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600" kern="120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371600" y="4267201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u="sng" dirty="0" smtClean="0">
                <a:solidFill>
                  <a:srgbClr val="002060"/>
                </a:solidFill>
              </a:rPr>
              <a:t>MEASURING CHARACTERISTICS ARE :-</a:t>
            </a:r>
            <a:endParaRPr lang="en-US" sz="3200" u="sng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0668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</a:t>
            </a:r>
            <a:r>
              <a:rPr lang="en-US" sz="2800" u="sng" dirty="0" smtClean="0"/>
              <a:t>CORE  CHARACTERISTICS  ARE :-</a:t>
            </a:r>
            <a:endParaRPr lang="en-US" sz="28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53340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CAPACITY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72200" y="53340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PERFORMANCE</a:t>
            </a:r>
            <a:endParaRPr lang="en-US" sz="2800" dirty="0">
              <a:solidFill>
                <a:srgbClr val="7030A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1828800" y="4724400"/>
            <a:ext cx="2743200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572000" y="4724400"/>
            <a:ext cx="2514600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ndAc>
      <p:stSnd>
        <p:snd r:embed="rId3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686800" cy="841248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Volatility</a:t>
            </a:r>
            <a:endParaRPr lang="en-US" sz="4400" dirty="0">
              <a:solidFill>
                <a:srgbClr val="002060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0" y="1219200"/>
          <a:ext cx="9144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41248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Mutability</a:t>
            </a:r>
            <a:endParaRPr lang="en-US" sz="4800" dirty="0">
              <a:solidFill>
                <a:srgbClr val="002060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0" y="1143000"/>
          <a:ext cx="9144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495</TotalTime>
  <Words>2413</Words>
  <Application>Microsoft Office PowerPoint</Application>
  <PresentationFormat>On-screen Show (4:3)</PresentationFormat>
  <Paragraphs>214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Trek</vt:lpstr>
      <vt:lpstr>Storage technologies</vt:lpstr>
      <vt:lpstr>Hierarchy of storage</vt:lpstr>
      <vt:lpstr>Primary storage</vt:lpstr>
      <vt:lpstr>SECONDARY STORAGE</vt:lpstr>
      <vt:lpstr>TERTIARY  STORAGE</vt:lpstr>
      <vt:lpstr>Off - line  storage</vt:lpstr>
      <vt:lpstr> Characteristics  of  storage</vt:lpstr>
      <vt:lpstr>Volatility</vt:lpstr>
      <vt:lpstr>Mutability</vt:lpstr>
      <vt:lpstr>Accessibility</vt:lpstr>
      <vt:lpstr>MEASURING CHARACTERISTICS</vt:lpstr>
      <vt:lpstr>Fundamental  storage  technologies</vt:lpstr>
      <vt:lpstr>Semiconductor  :-</vt:lpstr>
      <vt:lpstr>Magnetic  storage</vt:lpstr>
      <vt:lpstr>Optical storage</vt:lpstr>
      <vt:lpstr>Paper  data  storage</vt:lpstr>
      <vt:lpstr>Uncommon  storage  technologies </vt:lpstr>
      <vt:lpstr>Network   connectivity</vt:lpstr>
      <vt:lpstr> Robotic  storage </vt:lpstr>
      <vt:lpstr>Purpose  of  storage</vt:lpstr>
      <vt:lpstr>Random - access  memory</vt:lpstr>
      <vt:lpstr>                          TYPES OF RAM :-  </vt:lpstr>
      <vt:lpstr>Slide 23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Storage technologies</dc:title>
  <dc:creator>IISER</dc:creator>
  <cp:lastModifiedBy>IISER</cp:lastModifiedBy>
  <cp:revision>52</cp:revision>
  <dcterms:created xsi:type="dcterms:W3CDTF">2008-10-10T13:22:06Z</dcterms:created>
  <dcterms:modified xsi:type="dcterms:W3CDTF">2008-10-14T11:03:16Z</dcterms:modified>
</cp:coreProperties>
</file>