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0"/>
  </p:notesMasterIdLst>
  <p:handoutMasterIdLst>
    <p:handoutMasterId r:id="rId91"/>
  </p:handoutMasterIdLst>
  <p:sldIdLst>
    <p:sldId id="269" r:id="rId2"/>
    <p:sldId id="257" r:id="rId3"/>
    <p:sldId id="2083" r:id="rId4"/>
    <p:sldId id="2085" r:id="rId5"/>
    <p:sldId id="260" r:id="rId6"/>
    <p:sldId id="261" r:id="rId7"/>
    <p:sldId id="263" r:id="rId8"/>
    <p:sldId id="266" r:id="rId9"/>
    <p:sldId id="267" r:id="rId10"/>
    <p:sldId id="277" r:id="rId11"/>
    <p:sldId id="279" r:id="rId12"/>
    <p:sldId id="265" r:id="rId13"/>
    <p:sldId id="278" r:id="rId14"/>
    <p:sldId id="1218" r:id="rId15"/>
    <p:sldId id="286" r:id="rId16"/>
    <p:sldId id="1219" r:id="rId17"/>
    <p:sldId id="1220" r:id="rId18"/>
    <p:sldId id="1221" r:id="rId19"/>
    <p:sldId id="1222" r:id="rId20"/>
    <p:sldId id="285" r:id="rId21"/>
    <p:sldId id="1223" r:id="rId22"/>
    <p:sldId id="288" r:id="rId23"/>
    <p:sldId id="289" r:id="rId24"/>
    <p:sldId id="290" r:id="rId25"/>
    <p:sldId id="291" r:id="rId26"/>
    <p:sldId id="292" r:id="rId27"/>
    <p:sldId id="293" r:id="rId28"/>
    <p:sldId id="273" r:id="rId29"/>
    <p:sldId id="372" r:id="rId30"/>
    <p:sldId id="346" r:id="rId31"/>
    <p:sldId id="375" r:id="rId32"/>
    <p:sldId id="262" r:id="rId33"/>
    <p:sldId id="363" r:id="rId34"/>
    <p:sldId id="348" r:id="rId35"/>
    <p:sldId id="349" r:id="rId36"/>
    <p:sldId id="350" r:id="rId37"/>
    <p:sldId id="351" r:id="rId38"/>
    <p:sldId id="376" r:id="rId39"/>
    <p:sldId id="371" r:id="rId40"/>
    <p:sldId id="318" r:id="rId41"/>
    <p:sldId id="331" r:id="rId42"/>
    <p:sldId id="2086" r:id="rId43"/>
    <p:sldId id="319" r:id="rId44"/>
    <p:sldId id="332" r:id="rId45"/>
    <p:sldId id="2087" r:id="rId46"/>
    <p:sldId id="316" r:id="rId47"/>
    <p:sldId id="352" r:id="rId48"/>
    <p:sldId id="377" r:id="rId49"/>
    <p:sldId id="353" r:id="rId50"/>
    <p:sldId id="303" r:id="rId51"/>
    <p:sldId id="1231" r:id="rId52"/>
    <p:sldId id="1232" r:id="rId53"/>
    <p:sldId id="1233" r:id="rId54"/>
    <p:sldId id="324" r:id="rId55"/>
    <p:sldId id="1234" r:id="rId56"/>
    <p:sldId id="1235" r:id="rId57"/>
    <p:sldId id="323" r:id="rId58"/>
    <p:sldId id="325" r:id="rId59"/>
    <p:sldId id="431" r:id="rId60"/>
    <p:sldId id="354" r:id="rId61"/>
    <p:sldId id="1999" r:id="rId62"/>
    <p:sldId id="2092" r:id="rId63"/>
    <p:sldId id="355" r:id="rId64"/>
    <p:sldId id="2088" r:id="rId65"/>
    <p:sldId id="2089" r:id="rId66"/>
    <p:sldId id="2091" r:id="rId67"/>
    <p:sldId id="380" r:id="rId68"/>
    <p:sldId id="2090" r:id="rId69"/>
    <p:sldId id="381" r:id="rId70"/>
    <p:sldId id="1979" r:id="rId71"/>
    <p:sldId id="1991" r:id="rId72"/>
    <p:sldId id="382" r:id="rId73"/>
    <p:sldId id="383" r:id="rId74"/>
    <p:sldId id="384" r:id="rId75"/>
    <p:sldId id="2011" r:id="rId76"/>
    <p:sldId id="1822" r:id="rId77"/>
    <p:sldId id="1980" r:id="rId78"/>
    <p:sldId id="2016" r:id="rId79"/>
    <p:sldId id="1982" r:id="rId80"/>
    <p:sldId id="1984" r:id="rId81"/>
    <p:sldId id="1988" r:id="rId82"/>
    <p:sldId id="1983" r:id="rId83"/>
    <p:sldId id="1986" r:id="rId84"/>
    <p:sldId id="1987" r:id="rId85"/>
    <p:sldId id="2063" r:id="rId86"/>
    <p:sldId id="2081" r:id="rId87"/>
    <p:sldId id="2082" r:id="rId88"/>
    <p:sldId id="1847" r:id="rId89"/>
  </p:sldIdLst>
  <p:sldSz cx="12192000" cy="6858000"/>
  <p:notesSz cx="7315200" cy="9601200"/>
  <p:defaultTextStyle>
    <a:defPPr>
      <a:defRPr lang="en-US"/>
    </a:defPPr>
    <a:lvl1pPr algn="l" rtl="0" eaLnBrk="0" fontAlgn="base" hangingPunct="0">
      <a:spcBef>
        <a:spcPct val="0"/>
      </a:spcBef>
      <a:spcAft>
        <a:spcPct val="0"/>
      </a:spcAft>
      <a:defRPr sz="800" kern="1200">
        <a:solidFill>
          <a:schemeClr val="tx1"/>
        </a:solidFill>
        <a:latin typeface="SAS Monospace"/>
        <a:ea typeface="+mn-ea"/>
        <a:cs typeface="+mn-cs"/>
      </a:defRPr>
    </a:lvl1pPr>
    <a:lvl2pPr marL="457200" algn="l" rtl="0" eaLnBrk="0" fontAlgn="base" hangingPunct="0">
      <a:spcBef>
        <a:spcPct val="0"/>
      </a:spcBef>
      <a:spcAft>
        <a:spcPct val="0"/>
      </a:spcAft>
      <a:defRPr sz="800" kern="1200">
        <a:solidFill>
          <a:schemeClr val="tx1"/>
        </a:solidFill>
        <a:latin typeface="SAS Monospace"/>
        <a:ea typeface="+mn-ea"/>
        <a:cs typeface="+mn-cs"/>
      </a:defRPr>
    </a:lvl2pPr>
    <a:lvl3pPr marL="914400" algn="l" rtl="0" eaLnBrk="0" fontAlgn="base" hangingPunct="0">
      <a:spcBef>
        <a:spcPct val="0"/>
      </a:spcBef>
      <a:spcAft>
        <a:spcPct val="0"/>
      </a:spcAft>
      <a:defRPr sz="800" kern="1200">
        <a:solidFill>
          <a:schemeClr val="tx1"/>
        </a:solidFill>
        <a:latin typeface="SAS Monospace"/>
        <a:ea typeface="+mn-ea"/>
        <a:cs typeface="+mn-cs"/>
      </a:defRPr>
    </a:lvl3pPr>
    <a:lvl4pPr marL="1371600" algn="l" rtl="0" eaLnBrk="0" fontAlgn="base" hangingPunct="0">
      <a:spcBef>
        <a:spcPct val="0"/>
      </a:spcBef>
      <a:spcAft>
        <a:spcPct val="0"/>
      </a:spcAft>
      <a:defRPr sz="800" kern="1200">
        <a:solidFill>
          <a:schemeClr val="tx1"/>
        </a:solidFill>
        <a:latin typeface="SAS Monospace"/>
        <a:ea typeface="+mn-ea"/>
        <a:cs typeface="+mn-cs"/>
      </a:defRPr>
    </a:lvl4pPr>
    <a:lvl5pPr marL="1828800" algn="l" rtl="0" eaLnBrk="0" fontAlgn="base" hangingPunct="0">
      <a:spcBef>
        <a:spcPct val="0"/>
      </a:spcBef>
      <a:spcAft>
        <a:spcPct val="0"/>
      </a:spcAft>
      <a:defRPr sz="800" kern="1200">
        <a:solidFill>
          <a:schemeClr val="tx1"/>
        </a:solidFill>
        <a:latin typeface="SAS Monospace"/>
        <a:ea typeface="+mn-ea"/>
        <a:cs typeface="+mn-cs"/>
      </a:defRPr>
    </a:lvl5pPr>
    <a:lvl6pPr marL="2286000" algn="l" defTabSz="914400" rtl="0" eaLnBrk="1" latinLnBrk="0" hangingPunct="1">
      <a:defRPr sz="800" kern="1200">
        <a:solidFill>
          <a:schemeClr val="tx1"/>
        </a:solidFill>
        <a:latin typeface="SAS Monospace"/>
        <a:ea typeface="+mn-ea"/>
        <a:cs typeface="+mn-cs"/>
      </a:defRPr>
    </a:lvl6pPr>
    <a:lvl7pPr marL="2743200" algn="l" defTabSz="914400" rtl="0" eaLnBrk="1" latinLnBrk="0" hangingPunct="1">
      <a:defRPr sz="800" kern="1200">
        <a:solidFill>
          <a:schemeClr val="tx1"/>
        </a:solidFill>
        <a:latin typeface="SAS Monospace"/>
        <a:ea typeface="+mn-ea"/>
        <a:cs typeface="+mn-cs"/>
      </a:defRPr>
    </a:lvl7pPr>
    <a:lvl8pPr marL="3200400" algn="l" defTabSz="914400" rtl="0" eaLnBrk="1" latinLnBrk="0" hangingPunct="1">
      <a:defRPr sz="800" kern="1200">
        <a:solidFill>
          <a:schemeClr val="tx1"/>
        </a:solidFill>
        <a:latin typeface="SAS Monospace"/>
        <a:ea typeface="+mn-ea"/>
        <a:cs typeface="+mn-cs"/>
      </a:defRPr>
    </a:lvl8pPr>
    <a:lvl9pPr marL="3657600" algn="l" defTabSz="914400" rtl="0" eaLnBrk="1" latinLnBrk="0" hangingPunct="1">
      <a:defRPr sz="800" kern="1200">
        <a:solidFill>
          <a:schemeClr val="tx1"/>
        </a:solidFill>
        <a:latin typeface="SAS Monospace"/>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00"/>
    <a:srgbClr val="FFFF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581" autoAdjust="0"/>
  </p:normalViewPr>
  <p:slideViewPr>
    <p:cSldViewPr>
      <p:cViewPr varScale="1">
        <p:scale>
          <a:sx n="72" d="100"/>
          <a:sy n="72" d="100"/>
        </p:scale>
        <p:origin x="660"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784"/>
    </p:cViewPr>
  </p:sorterViewPr>
  <p:notesViewPr>
    <p:cSldViewPr>
      <p:cViewPr varScale="1">
        <p:scale>
          <a:sx n="58" d="100"/>
          <a:sy n="58" d="100"/>
        </p:scale>
        <p:origin x="-178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988E123C-69D2-4509-9C20-92CEDE93FC16}"/>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33F6B710-DCDC-4C2B-BBD3-F49EA6643DFD}"/>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4412D512-C35F-43DE-A11B-A1701314CC74}"/>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1487074A-81F0-40A4-A098-EF03F7FB2076}"/>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a:latin typeface="Arial" panose="020B0604020202020204" pitchFamily="34" charset="0"/>
              </a:defRPr>
            </a:lvl1pPr>
          </a:lstStyle>
          <a:p>
            <a:pPr>
              <a:defRPr/>
            </a:pPr>
            <a:fld id="{76346472-D94C-4787-BB5B-779F343D4A2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A9631756-5525-4E7A-82BC-97A370AEA225}"/>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4DEBCE59-BB3F-4BCB-9DBC-7138316A7DF0}"/>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4BC78E93-2FE1-45D8-AA12-B8CE9B9601E8}"/>
              </a:ext>
            </a:extLst>
          </p:cNvPr>
          <p:cNvSpPr>
            <a:spLocks noGrp="1" noRot="1" noChangeAspect="1" noChangeArrowheads="1" noTextEdit="1"/>
          </p:cNvSpPr>
          <p:nvPr>
            <p:ph type="sldImg" idx="2"/>
          </p:nvPr>
        </p:nvSpPr>
        <p:spPr bwMode="auto">
          <a:xfrm>
            <a:off x="460375" y="720725"/>
            <a:ext cx="6396038"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63C45739-8D8A-4840-B6DD-DC83BCAB01A6}"/>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25D17836-26C3-47A3-88B8-734877D31DC0}"/>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1022F8E7-5562-417D-90B5-CD25F2D2067E}"/>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a:latin typeface="Arial" panose="020B0604020202020204" pitchFamily="34" charset="0"/>
              </a:defRPr>
            </a:lvl1pPr>
          </a:lstStyle>
          <a:p>
            <a:pPr>
              <a:defRPr/>
            </a:pPr>
            <a:fld id="{5A1471F8-BB0D-4C1E-B413-DFD13D6B201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797F6A0-3A4A-446E-8433-EE2A4FBFBCDD}"/>
              </a:ext>
            </a:extLst>
          </p:cNvPr>
          <p:cNvSpPr>
            <a:spLocks noGrp="1" noRot="1" noChangeAspect="1" noChangeArrowheads="1" noTextEdit="1"/>
          </p:cNvSpPr>
          <p:nvPr>
            <p:ph type="sldImg"/>
          </p:nvPr>
        </p:nvSpPr>
        <p:spPr>
          <a:ln/>
        </p:spPr>
      </p:sp>
      <p:sp>
        <p:nvSpPr>
          <p:cNvPr id="5123" name="Rectangle 3">
            <a:extLst>
              <a:ext uri="{FF2B5EF4-FFF2-40B4-BE49-F238E27FC236}">
                <a16:creationId xmlns:a16="http://schemas.microsoft.com/office/drawing/2014/main" id="{4880C227-F70D-432C-92DF-79B28997DC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221D2E47-85D3-4CEE-A158-CD59D71C769D}"/>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5" name="Rectangle 5">
            <a:extLst>
              <a:ext uri="{FF2B5EF4-FFF2-40B4-BE49-F238E27FC236}">
                <a16:creationId xmlns:a16="http://schemas.microsoft.com/office/drawing/2014/main" id="{ED9FB989-3369-4163-B633-80AF82035225}"/>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F45F1AA6-9D16-4006-B43C-4BF0AA2ED92E}"/>
              </a:ext>
            </a:extLst>
          </p:cNvPr>
          <p:cNvSpPr>
            <a:spLocks noGrp="1" noChangeArrowheads="1"/>
          </p:cNvSpPr>
          <p:nvPr>
            <p:ph type="sldNum" sz="quarter" idx="12"/>
          </p:nvPr>
        </p:nvSpPr>
        <p:spPr>
          <a:ln/>
        </p:spPr>
        <p:txBody>
          <a:bodyPr/>
          <a:lstStyle>
            <a:lvl1pPr>
              <a:defRPr/>
            </a:lvl1pPr>
          </a:lstStyle>
          <a:p>
            <a:pPr>
              <a:defRPr/>
            </a:pPr>
            <a:fld id="{4ABFA6FB-DF25-47EB-9EF4-2964C1026E93}" type="slidenum">
              <a:rPr lang="en-US" altLang="en-US"/>
              <a:pPr>
                <a:defRPr/>
              </a:pPr>
              <a:t>‹#›</a:t>
            </a:fld>
            <a:endParaRPr lang="en-US" altLang="en-US"/>
          </a:p>
        </p:txBody>
      </p:sp>
    </p:spTree>
    <p:extLst>
      <p:ext uri="{BB962C8B-B14F-4D97-AF65-F5344CB8AC3E}">
        <p14:creationId xmlns:p14="http://schemas.microsoft.com/office/powerpoint/2010/main" val="262581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88A7218F-3F66-4938-BE52-92467F242464}"/>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5" name="Rectangle 5">
            <a:extLst>
              <a:ext uri="{FF2B5EF4-FFF2-40B4-BE49-F238E27FC236}">
                <a16:creationId xmlns:a16="http://schemas.microsoft.com/office/drawing/2014/main" id="{4D9891CA-19D1-43D8-8171-7C13754BA30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8B98E596-49D7-4776-82B9-E2B301E7D13E}"/>
              </a:ext>
            </a:extLst>
          </p:cNvPr>
          <p:cNvSpPr>
            <a:spLocks noGrp="1" noChangeArrowheads="1"/>
          </p:cNvSpPr>
          <p:nvPr>
            <p:ph type="sldNum" sz="quarter" idx="12"/>
          </p:nvPr>
        </p:nvSpPr>
        <p:spPr>
          <a:ln/>
        </p:spPr>
        <p:txBody>
          <a:bodyPr/>
          <a:lstStyle>
            <a:lvl1pPr>
              <a:defRPr/>
            </a:lvl1pPr>
          </a:lstStyle>
          <a:p>
            <a:pPr>
              <a:defRPr/>
            </a:pPr>
            <a:fld id="{060A7724-08D2-42BD-86C4-CE6E3DA5A21C}" type="slidenum">
              <a:rPr lang="en-US" altLang="en-US"/>
              <a:pPr>
                <a:defRPr/>
              </a:pPr>
              <a:t>‹#›</a:t>
            </a:fld>
            <a:endParaRPr lang="en-US" altLang="en-US"/>
          </a:p>
        </p:txBody>
      </p:sp>
    </p:spTree>
    <p:extLst>
      <p:ext uri="{BB962C8B-B14F-4D97-AF65-F5344CB8AC3E}">
        <p14:creationId xmlns:p14="http://schemas.microsoft.com/office/powerpoint/2010/main" val="982816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5069060C-2344-4C0B-A97F-71AF60AC24B2}"/>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5" name="Rectangle 5">
            <a:extLst>
              <a:ext uri="{FF2B5EF4-FFF2-40B4-BE49-F238E27FC236}">
                <a16:creationId xmlns:a16="http://schemas.microsoft.com/office/drawing/2014/main" id="{45D8BD7B-F72D-4927-834C-6FD1E273E06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02557E2C-654A-4583-9262-8FA8BC76C01F}"/>
              </a:ext>
            </a:extLst>
          </p:cNvPr>
          <p:cNvSpPr>
            <a:spLocks noGrp="1" noChangeArrowheads="1"/>
          </p:cNvSpPr>
          <p:nvPr>
            <p:ph type="sldNum" sz="quarter" idx="12"/>
          </p:nvPr>
        </p:nvSpPr>
        <p:spPr>
          <a:ln/>
        </p:spPr>
        <p:txBody>
          <a:bodyPr/>
          <a:lstStyle>
            <a:lvl1pPr>
              <a:defRPr/>
            </a:lvl1pPr>
          </a:lstStyle>
          <a:p>
            <a:pPr>
              <a:defRPr/>
            </a:pPr>
            <a:fld id="{AC84B087-88D6-4846-9683-C5439DF66BC1}" type="slidenum">
              <a:rPr lang="en-US" altLang="en-US"/>
              <a:pPr>
                <a:defRPr/>
              </a:pPr>
              <a:t>‹#›</a:t>
            </a:fld>
            <a:endParaRPr lang="en-US" altLang="en-US"/>
          </a:p>
        </p:txBody>
      </p:sp>
    </p:spTree>
    <p:extLst>
      <p:ext uri="{BB962C8B-B14F-4D97-AF65-F5344CB8AC3E}">
        <p14:creationId xmlns:p14="http://schemas.microsoft.com/office/powerpoint/2010/main" val="3473801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5896110D-7F26-4B3C-AB3A-FCD6C72D4EAA}"/>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6" name="Rectangle 5">
            <a:extLst>
              <a:ext uri="{FF2B5EF4-FFF2-40B4-BE49-F238E27FC236}">
                <a16:creationId xmlns:a16="http://schemas.microsoft.com/office/drawing/2014/main" id="{6118417D-17BB-4FF4-B8E1-DADF0ED7C13D}"/>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FE509060-2296-4FF2-BA7E-38AECA4B282C}"/>
              </a:ext>
            </a:extLst>
          </p:cNvPr>
          <p:cNvSpPr>
            <a:spLocks noGrp="1" noChangeArrowheads="1"/>
          </p:cNvSpPr>
          <p:nvPr>
            <p:ph type="sldNum" sz="quarter" idx="12"/>
          </p:nvPr>
        </p:nvSpPr>
        <p:spPr>
          <a:ln/>
        </p:spPr>
        <p:txBody>
          <a:bodyPr/>
          <a:lstStyle>
            <a:lvl1pPr>
              <a:defRPr/>
            </a:lvl1pPr>
          </a:lstStyle>
          <a:p>
            <a:pPr>
              <a:defRPr/>
            </a:pPr>
            <a:fld id="{006D240D-6C94-4F06-B154-F20E7542B167}" type="slidenum">
              <a:rPr lang="en-US" altLang="en-US"/>
              <a:pPr>
                <a:defRPr/>
              </a:pPr>
              <a:t>‹#›</a:t>
            </a:fld>
            <a:endParaRPr lang="en-US" altLang="en-US"/>
          </a:p>
        </p:txBody>
      </p:sp>
    </p:spTree>
    <p:extLst>
      <p:ext uri="{BB962C8B-B14F-4D97-AF65-F5344CB8AC3E}">
        <p14:creationId xmlns:p14="http://schemas.microsoft.com/office/powerpoint/2010/main" val="1296619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F6244630-EC2B-42B6-BF51-2A4EC977BE94}"/>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7" name="Rectangle 5">
            <a:extLst>
              <a:ext uri="{FF2B5EF4-FFF2-40B4-BE49-F238E27FC236}">
                <a16:creationId xmlns:a16="http://schemas.microsoft.com/office/drawing/2014/main" id="{31AD3ABB-407C-488E-B0BC-EE4D228BA7B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8" name="Rectangle 6">
            <a:extLst>
              <a:ext uri="{FF2B5EF4-FFF2-40B4-BE49-F238E27FC236}">
                <a16:creationId xmlns:a16="http://schemas.microsoft.com/office/drawing/2014/main" id="{0C9BFBCA-CE4A-43CE-B8D0-14AAC460B7A7}"/>
              </a:ext>
            </a:extLst>
          </p:cNvPr>
          <p:cNvSpPr>
            <a:spLocks noGrp="1" noChangeArrowheads="1"/>
          </p:cNvSpPr>
          <p:nvPr>
            <p:ph type="sldNum" sz="quarter" idx="12"/>
          </p:nvPr>
        </p:nvSpPr>
        <p:spPr>
          <a:ln/>
        </p:spPr>
        <p:txBody>
          <a:bodyPr/>
          <a:lstStyle>
            <a:lvl1pPr>
              <a:defRPr/>
            </a:lvl1pPr>
          </a:lstStyle>
          <a:p>
            <a:pPr>
              <a:defRPr/>
            </a:pPr>
            <a:fld id="{D0E13E5A-B7DF-4F90-B9A8-6E2E7EDA7D6C}" type="slidenum">
              <a:rPr lang="en-US" altLang="en-US"/>
              <a:pPr>
                <a:defRPr/>
              </a:pPr>
              <a:t>‹#›</a:t>
            </a:fld>
            <a:endParaRPr lang="en-US" altLang="en-US"/>
          </a:p>
        </p:txBody>
      </p:sp>
    </p:spTree>
    <p:extLst>
      <p:ext uri="{BB962C8B-B14F-4D97-AF65-F5344CB8AC3E}">
        <p14:creationId xmlns:p14="http://schemas.microsoft.com/office/powerpoint/2010/main" val="22600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3620F101-B6E1-47BE-A69C-3A600F7FC9B9}"/>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5" name="Rectangle 5">
            <a:extLst>
              <a:ext uri="{FF2B5EF4-FFF2-40B4-BE49-F238E27FC236}">
                <a16:creationId xmlns:a16="http://schemas.microsoft.com/office/drawing/2014/main" id="{EDDF51F6-151D-4FFB-A289-5E9F6C7E3B0E}"/>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37397449-6316-4A06-9698-865002079531}"/>
              </a:ext>
            </a:extLst>
          </p:cNvPr>
          <p:cNvSpPr>
            <a:spLocks noGrp="1" noChangeArrowheads="1"/>
          </p:cNvSpPr>
          <p:nvPr>
            <p:ph type="sldNum" sz="quarter" idx="12"/>
          </p:nvPr>
        </p:nvSpPr>
        <p:spPr>
          <a:ln/>
        </p:spPr>
        <p:txBody>
          <a:bodyPr/>
          <a:lstStyle>
            <a:lvl1pPr>
              <a:defRPr/>
            </a:lvl1pPr>
          </a:lstStyle>
          <a:p>
            <a:pPr>
              <a:defRPr/>
            </a:pPr>
            <a:fld id="{3C86731E-742E-4303-A933-26FC7B2CB0E5}" type="slidenum">
              <a:rPr lang="en-US" altLang="en-US"/>
              <a:pPr>
                <a:defRPr/>
              </a:pPr>
              <a:t>‹#›</a:t>
            </a:fld>
            <a:endParaRPr lang="en-US" altLang="en-US"/>
          </a:p>
        </p:txBody>
      </p:sp>
    </p:spTree>
    <p:extLst>
      <p:ext uri="{BB962C8B-B14F-4D97-AF65-F5344CB8AC3E}">
        <p14:creationId xmlns:p14="http://schemas.microsoft.com/office/powerpoint/2010/main" val="2533818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A897CFF-9C19-4E07-9CF0-4270F390D7FC}"/>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5" name="Rectangle 5">
            <a:extLst>
              <a:ext uri="{FF2B5EF4-FFF2-40B4-BE49-F238E27FC236}">
                <a16:creationId xmlns:a16="http://schemas.microsoft.com/office/drawing/2014/main" id="{1E317E35-1E28-4963-BC6B-46DBC8C08A44}"/>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AC6FA12F-55C3-4CD2-8CCA-7C384F73104A}"/>
              </a:ext>
            </a:extLst>
          </p:cNvPr>
          <p:cNvSpPr>
            <a:spLocks noGrp="1" noChangeArrowheads="1"/>
          </p:cNvSpPr>
          <p:nvPr>
            <p:ph type="sldNum" sz="quarter" idx="12"/>
          </p:nvPr>
        </p:nvSpPr>
        <p:spPr>
          <a:ln/>
        </p:spPr>
        <p:txBody>
          <a:bodyPr/>
          <a:lstStyle>
            <a:lvl1pPr>
              <a:defRPr/>
            </a:lvl1pPr>
          </a:lstStyle>
          <a:p>
            <a:pPr>
              <a:defRPr/>
            </a:pPr>
            <a:fld id="{B17B5758-366F-48EB-B93F-4B92EE6F72F0}" type="slidenum">
              <a:rPr lang="en-US" altLang="en-US"/>
              <a:pPr>
                <a:defRPr/>
              </a:pPr>
              <a:t>‹#›</a:t>
            </a:fld>
            <a:endParaRPr lang="en-US" altLang="en-US"/>
          </a:p>
        </p:txBody>
      </p:sp>
    </p:spTree>
    <p:extLst>
      <p:ext uri="{BB962C8B-B14F-4D97-AF65-F5344CB8AC3E}">
        <p14:creationId xmlns:p14="http://schemas.microsoft.com/office/powerpoint/2010/main" val="2263934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8B6EDFEC-1F25-4EAC-9DEC-47A40D368489}"/>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6" name="Rectangle 5">
            <a:extLst>
              <a:ext uri="{FF2B5EF4-FFF2-40B4-BE49-F238E27FC236}">
                <a16:creationId xmlns:a16="http://schemas.microsoft.com/office/drawing/2014/main" id="{E36B0023-85A1-4BF8-A016-2D586F34224B}"/>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4C116C23-59C9-4026-BE94-43033BBE5857}"/>
              </a:ext>
            </a:extLst>
          </p:cNvPr>
          <p:cNvSpPr>
            <a:spLocks noGrp="1" noChangeArrowheads="1"/>
          </p:cNvSpPr>
          <p:nvPr>
            <p:ph type="sldNum" sz="quarter" idx="12"/>
          </p:nvPr>
        </p:nvSpPr>
        <p:spPr>
          <a:ln/>
        </p:spPr>
        <p:txBody>
          <a:bodyPr/>
          <a:lstStyle>
            <a:lvl1pPr>
              <a:defRPr/>
            </a:lvl1pPr>
          </a:lstStyle>
          <a:p>
            <a:pPr>
              <a:defRPr/>
            </a:pPr>
            <a:fld id="{B0D84445-D36E-4200-B720-AFCDD087F6D9}" type="slidenum">
              <a:rPr lang="en-US" altLang="en-US"/>
              <a:pPr>
                <a:defRPr/>
              </a:pPr>
              <a:t>‹#›</a:t>
            </a:fld>
            <a:endParaRPr lang="en-US" altLang="en-US"/>
          </a:p>
        </p:txBody>
      </p:sp>
    </p:spTree>
    <p:extLst>
      <p:ext uri="{BB962C8B-B14F-4D97-AF65-F5344CB8AC3E}">
        <p14:creationId xmlns:p14="http://schemas.microsoft.com/office/powerpoint/2010/main" val="1994524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610840BE-94E3-42EA-97AF-8E7D26C623F9}"/>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8" name="Rectangle 5">
            <a:extLst>
              <a:ext uri="{FF2B5EF4-FFF2-40B4-BE49-F238E27FC236}">
                <a16:creationId xmlns:a16="http://schemas.microsoft.com/office/drawing/2014/main" id="{8203289C-85E1-4AA3-AB72-64A1C7DBF41D}"/>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9" name="Rectangle 6">
            <a:extLst>
              <a:ext uri="{FF2B5EF4-FFF2-40B4-BE49-F238E27FC236}">
                <a16:creationId xmlns:a16="http://schemas.microsoft.com/office/drawing/2014/main" id="{13006D2A-5C56-4D7D-AE40-D622506A3F37}"/>
              </a:ext>
            </a:extLst>
          </p:cNvPr>
          <p:cNvSpPr>
            <a:spLocks noGrp="1" noChangeArrowheads="1"/>
          </p:cNvSpPr>
          <p:nvPr>
            <p:ph type="sldNum" sz="quarter" idx="12"/>
          </p:nvPr>
        </p:nvSpPr>
        <p:spPr>
          <a:ln/>
        </p:spPr>
        <p:txBody>
          <a:bodyPr/>
          <a:lstStyle>
            <a:lvl1pPr>
              <a:defRPr/>
            </a:lvl1pPr>
          </a:lstStyle>
          <a:p>
            <a:pPr>
              <a:defRPr/>
            </a:pPr>
            <a:fld id="{B20F72D3-C9D7-409A-A948-1CE16A49642D}" type="slidenum">
              <a:rPr lang="en-US" altLang="en-US"/>
              <a:pPr>
                <a:defRPr/>
              </a:pPr>
              <a:t>‹#›</a:t>
            </a:fld>
            <a:endParaRPr lang="en-US" altLang="en-US"/>
          </a:p>
        </p:txBody>
      </p:sp>
    </p:spTree>
    <p:extLst>
      <p:ext uri="{BB962C8B-B14F-4D97-AF65-F5344CB8AC3E}">
        <p14:creationId xmlns:p14="http://schemas.microsoft.com/office/powerpoint/2010/main" val="50841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824A55D6-B055-49E2-97BC-4F412F4683BA}"/>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4" name="Rectangle 5">
            <a:extLst>
              <a:ext uri="{FF2B5EF4-FFF2-40B4-BE49-F238E27FC236}">
                <a16:creationId xmlns:a16="http://schemas.microsoft.com/office/drawing/2014/main" id="{B862D717-F92D-456D-9DFE-4377E3A24087}"/>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5" name="Rectangle 6">
            <a:extLst>
              <a:ext uri="{FF2B5EF4-FFF2-40B4-BE49-F238E27FC236}">
                <a16:creationId xmlns:a16="http://schemas.microsoft.com/office/drawing/2014/main" id="{0C0CA52A-908A-4AA0-83B6-79CA878E2E45}"/>
              </a:ext>
            </a:extLst>
          </p:cNvPr>
          <p:cNvSpPr>
            <a:spLocks noGrp="1" noChangeArrowheads="1"/>
          </p:cNvSpPr>
          <p:nvPr>
            <p:ph type="sldNum" sz="quarter" idx="12"/>
          </p:nvPr>
        </p:nvSpPr>
        <p:spPr>
          <a:ln/>
        </p:spPr>
        <p:txBody>
          <a:bodyPr/>
          <a:lstStyle>
            <a:lvl1pPr>
              <a:defRPr/>
            </a:lvl1pPr>
          </a:lstStyle>
          <a:p>
            <a:pPr>
              <a:defRPr/>
            </a:pPr>
            <a:fld id="{0F9463A1-469B-430D-B865-074489BDD915}" type="slidenum">
              <a:rPr lang="en-US" altLang="en-US"/>
              <a:pPr>
                <a:defRPr/>
              </a:pPr>
              <a:t>‹#›</a:t>
            </a:fld>
            <a:endParaRPr lang="en-US" altLang="en-US"/>
          </a:p>
        </p:txBody>
      </p:sp>
    </p:spTree>
    <p:extLst>
      <p:ext uri="{BB962C8B-B14F-4D97-AF65-F5344CB8AC3E}">
        <p14:creationId xmlns:p14="http://schemas.microsoft.com/office/powerpoint/2010/main" val="66698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C60994C-2BCC-4B79-BD3B-25EC0EDF0C91}"/>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3" name="Rectangle 5">
            <a:extLst>
              <a:ext uri="{FF2B5EF4-FFF2-40B4-BE49-F238E27FC236}">
                <a16:creationId xmlns:a16="http://schemas.microsoft.com/office/drawing/2014/main" id="{3896D0E2-3E6E-48DB-B914-2405637437B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4" name="Rectangle 6">
            <a:extLst>
              <a:ext uri="{FF2B5EF4-FFF2-40B4-BE49-F238E27FC236}">
                <a16:creationId xmlns:a16="http://schemas.microsoft.com/office/drawing/2014/main" id="{7CF27E54-58FC-49F9-82FB-C2B88FC0BE8C}"/>
              </a:ext>
            </a:extLst>
          </p:cNvPr>
          <p:cNvSpPr>
            <a:spLocks noGrp="1" noChangeArrowheads="1"/>
          </p:cNvSpPr>
          <p:nvPr>
            <p:ph type="sldNum" sz="quarter" idx="12"/>
          </p:nvPr>
        </p:nvSpPr>
        <p:spPr>
          <a:ln/>
        </p:spPr>
        <p:txBody>
          <a:bodyPr/>
          <a:lstStyle>
            <a:lvl1pPr>
              <a:defRPr/>
            </a:lvl1pPr>
          </a:lstStyle>
          <a:p>
            <a:pPr>
              <a:defRPr/>
            </a:pPr>
            <a:fld id="{D079C89D-06A0-4C31-AD05-5C7A70C3B3CC}" type="slidenum">
              <a:rPr lang="en-US" altLang="en-US"/>
              <a:pPr>
                <a:defRPr/>
              </a:pPr>
              <a:t>‹#›</a:t>
            </a:fld>
            <a:endParaRPr lang="en-US" altLang="en-US"/>
          </a:p>
        </p:txBody>
      </p:sp>
    </p:spTree>
    <p:extLst>
      <p:ext uri="{BB962C8B-B14F-4D97-AF65-F5344CB8AC3E}">
        <p14:creationId xmlns:p14="http://schemas.microsoft.com/office/powerpoint/2010/main" val="2190071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4560608-95BC-4805-BE6B-266EE2193026}"/>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6" name="Rectangle 5">
            <a:extLst>
              <a:ext uri="{FF2B5EF4-FFF2-40B4-BE49-F238E27FC236}">
                <a16:creationId xmlns:a16="http://schemas.microsoft.com/office/drawing/2014/main" id="{0DD9B8C2-B64E-4508-B38A-0A176196EA5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1DC66127-16AA-4618-B6BF-CA8F5ECB2DC9}"/>
              </a:ext>
            </a:extLst>
          </p:cNvPr>
          <p:cNvSpPr>
            <a:spLocks noGrp="1" noChangeArrowheads="1"/>
          </p:cNvSpPr>
          <p:nvPr>
            <p:ph type="sldNum" sz="quarter" idx="12"/>
          </p:nvPr>
        </p:nvSpPr>
        <p:spPr>
          <a:ln/>
        </p:spPr>
        <p:txBody>
          <a:bodyPr/>
          <a:lstStyle>
            <a:lvl1pPr>
              <a:defRPr/>
            </a:lvl1pPr>
          </a:lstStyle>
          <a:p>
            <a:pPr>
              <a:defRPr/>
            </a:pPr>
            <a:fld id="{18A5B503-346E-4800-8685-CF43E7848ADC}" type="slidenum">
              <a:rPr lang="en-US" altLang="en-US"/>
              <a:pPr>
                <a:defRPr/>
              </a:pPr>
              <a:t>‹#›</a:t>
            </a:fld>
            <a:endParaRPr lang="en-US" altLang="en-US"/>
          </a:p>
        </p:txBody>
      </p:sp>
    </p:spTree>
    <p:extLst>
      <p:ext uri="{BB962C8B-B14F-4D97-AF65-F5344CB8AC3E}">
        <p14:creationId xmlns:p14="http://schemas.microsoft.com/office/powerpoint/2010/main" val="1423039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62CFD17-D559-48CB-B11E-A74752DAFFEA}"/>
              </a:ext>
            </a:extLst>
          </p:cNvPr>
          <p:cNvSpPr>
            <a:spLocks noGrp="1" noChangeArrowheads="1"/>
          </p:cNvSpPr>
          <p:nvPr>
            <p:ph type="dt" sz="half" idx="10"/>
          </p:nvPr>
        </p:nvSpPr>
        <p:spPr>
          <a:ln/>
        </p:spPr>
        <p:txBody>
          <a:bodyPr/>
          <a:lstStyle>
            <a:lvl1pPr>
              <a:defRPr/>
            </a:lvl1pPr>
          </a:lstStyle>
          <a:p>
            <a:pPr>
              <a:defRPr/>
            </a:pPr>
            <a:r>
              <a:rPr lang="en-US"/>
              <a:t>IME602:PROBABILITY</a:t>
            </a:r>
          </a:p>
        </p:txBody>
      </p:sp>
      <p:sp>
        <p:nvSpPr>
          <p:cNvPr id="6" name="Rectangle 5">
            <a:extLst>
              <a:ext uri="{FF2B5EF4-FFF2-40B4-BE49-F238E27FC236}">
                <a16:creationId xmlns:a16="http://schemas.microsoft.com/office/drawing/2014/main" id="{4D70789E-A035-469E-B267-2EBED0729DA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114D90F4-4894-488F-AC5E-7D84A4D08FE9}"/>
              </a:ext>
            </a:extLst>
          </p:cNvPr>
          <p:cNvSpPr>
            <a:spLocks noGrp="1" noChangeArrowheads="1"/>
          </p:cNvSpPr>
          <p:nvPr>
            <p:ph type="sldNum" sz="quarter" idx="12"/>
          </p:nvPr>
        </p:nvSpPr>
        <p:spPr>
          <a:ln/>
        </p:spPr>
        <p:txBody>
          <a:bodyPr/>
          <a:lstStyle>
            <a:lvl1pPr>
              <a:defRPr/>
            </a:lvl1pPr>
          </a:lstStyle>
          <a:p>
            <a:pPr>
              <a:defRPr/>
            </a:pPr>
            <a:fld id="{0FA029AD-A008-44E2-B305-368896B73EEE}" type="slidenum">
              <a:rPr lang="en-US" altLang="en-US"/>
              <a:pPr>
                <a:defRPr/>
              </a:pPr>
              <a:t>‹#›</a:t>
            </a:fld>
            <a:endParaRPr lang="en-US" altLang="en-US"/>
          </a:p>
        </p:txBody>
      </p:sp>
    </p:spTree>
    <p:extLst>
      <p:ext uri="{BB962C8B-B14F-4D97-AF65-F5344CB8AC3E}">
        <p14:creationId xmlns:p14="http://schemas.microsoft.com/office/powerpoint/2010/main" val="3258125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7C3EA1F-2D46-44DE-B7AD-036551B7B2B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17D9031-EFF1-4421-8FC8-A90B725103B4}"/>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1DD4EA13-D898-4F0A-8A46-B53199AECC00}"/>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r>
              <a:rPr lang="en-US"/>
              <a:t>IME602:PROBABILITY</a:t>
            </a:r>
          </a:p>
        </p:txBody>
      </p:sp>
      <p:sp>
        <p:nvSpPr>
          <p:cNvPr id="1029" name="Rectangle 5">
            <a:extLst>
              <a:ext uri="{FF2B5EF4-FFF2-40B4-BE49-F238E27FC236}">
                <a16:creationId xmlns:a16="http://schemas.microsoft.com/office/drawing/2014/main" id="{7C2E5A6A-F8FA-49CE-9ED0-731924C2958D}"/>
              </a:ext>
            </a:extLst>
          </p:cNvPr>
          <p:cNvSpPr>
            <a:spLocks noGrp="1" noChangeArrowheads="1"/>
          </p:cNvSpPr>
          <p:nvPr>
            <p:ph type="ftr" sz="quarter" idx="3"/>
          </p:nvPr>
        </p:nvSpPr>
        <p:spPr bwMode="auto">
          <a:xfrm>
            <a:off x="4165600" y="6245225"/>
            <a:ext cx="3860800" cy="47625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t>RNSengupta,IME Dept.,IIT Kanpur,INDIA</a:t>
            </a:r>
          </a:p>
        </p:txBody>
      </p:sp>
      <p:sp>
        <p:nvSpPr>
          <p:cNvPr id="1030" name="Rectangle 6">
            <a:extLst>
              <a:ext uri="{FF2B5EF4-FFF2-40B4-BE49-F238E27FC236}">
                <a16:creationId xmlns:a16="http://schemas.microsoft.com/office/drawing/2014/main" id="{B0996028-04BE-40F9-889B-3C67D107DACE}"/>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D6E7FA19-3E27-4064-84BB-09FC5A683E52}" type="slidenum">
              <a:rPr lang="en-US" altLang="en-US"/>
              <a:pPr>
                <a:defRPr/>
              </a:pPr>
              <a:t>‹#›</a:t>
            </a:fld>
            <a:endParaRPr lang="en-US" altLang="en-US"/>
          </a:p>
        </p:txBody>
      </p:sp>
      <p:pic>
        <p:nvPicPr>
          <p:cNvPr id="1031" name="Picture 7" descr="iitlogo">
            <a:extLst>
              <a:ext uri="{FF2B5EF4-FFF2-40B4-BE49-F238E27FC236}">
                <a16:creationId xmlns:a16="http://schemas.microsoft.com/office/drawing/2014/main" id="{C9E9F85B-2096-4D44-99C0-9E162F1A240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668000" y="62484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90EF5808-DF75-40BE-8A57-C4FA6B8D304F}"/>
              </a:ext>
            </a:extLst>
          </p:cNvPr>
          <p:cNvSpPr>
            <a:spLocks noGrp="1"/>
          </p:cNvSpPr>
          <p:nvPr>
            <p:ph type="dt" sz="quarter" idx="10"/>
          </p:nvPr>
        </p:nvSpPr>
        <p:spPr/>
        <p:txBody>
          <a:bodyPr/>
          <a:lstStyle/>
          <a:p>
            <a:pPr>
              <a:defRPr/>
            </a:pPr>
            <a:r>
              <a:rPr lang="en-US"/>
              <a:t>IME602:PROBABILITY</a:t>
            </a:r>
          </a:p>
        </p:txBody>
      </p:sp>
      <p:sp>
        <p:nvSpPr>
          <p:cNvPr id="6" name="Footer Placeholder 4">
            <a:extLst>
              <a:ext uri="{FF2B5EF4-FFF2-40B4-BE49-F238E27FC236}">
                <a16:creationId xmlns:a16="http://schemas.microsoft.com/office/drawing/2014/main" id="{7A4B5EF4-9E65-40BC-AF26-FCA3CCF88D8F}"/>
              </a:ext>
            </a:extLst>
          </p:cNvPr>
          <p:cNvSpPr>
            <a:spLocks noGrp="1"/>
          </p:cNvSpPr>
          <p:nvPr>
            <p:ph type="ftr" sz="quarter" idx="11"/>
          </p:nvPr>
        </p:nvSpPr>
        <p:spPr/>
        <p:txBody>
          <a:bodyPr/>
          <a:lstStyle/>
          <a:p>
            <a:pPr>
              <a:defRPr/>
            </a:pPr>
            <a:r>
              <a:rPr lang="en-US"/>
              <a:t>RNSengupta,IME Dept.,IIT Kanpur,INDIA</a:t>
            </a:r>
          </a:p>
        </p:txBody>
      </p:sp>
      <p:sp>
        <p:nvSpPr>
          <p:cNvPr id="4100" name="Slide Number Placeholder 5">
            <a:extLst>
              <a:ext uri="{FF2B5EF4-FFF2-40B4-BE49-F238E27FC236}">
                <a16:creationId xmlns:a16="http://schemas.microsoft.com/office/drawing/2014/main" id="{7B8AC9AF-E911-4EA2-B4D4-59D05D5F2FF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377C3E9-FE31-4679-96B6-989CB38B5185}" type="slidenum">
              <a:rPr lang="en-US" altLang="en-US" sz="1400" smtClean="0"/>
              <a:pPr>
                <a:spcBef>
                  <a:spcPct val="0"/>
                </a:spcBef>
                <a:buFontTx/>
                <a:buNone/>
              </a:pPr>
              <a:t>1</a:t>
            </a:fld>
            <a:endParaRPr lang="en-US" altLang="en-US" sz="1400"/>
          </a:p>
        </p:txBody>
      </p:sp>
      <p:sp>
        <p:nvSpPr>
          <p:cNvPr id="4101" name="Rectangle 2">
            <a:extLst>
              <a:ext uri="{FF2B5EF4-FFF2-40B4-BE49-F238E27FC236}">
                <a16:creationId xmlns:a16="http://schemas.microsoft.com/office/drawing/2014/main" id="{FE3C39B7-AAD9-4D53-87BB-3E4DFCCF006D}"/>
              </a:ext>
            </a:extLst>
          </p:cNvPr>
          <p:cNvSpPr>
            <a:spLocks noGrp="1" noChangeArrowheads="1"/>
          </p:cNvSpPr>
          <p:nvPr>
            <p:ph type="title"/>
          </p:nvPr>
        </p:nvSpPr>
        <p:spPr>
          <a:xfrm>
            <a:off x="1981200" y="533400"/>
            <a:ext cx="8229600" cy="1905000"/>
          </a:xfrm>
        </p:spPr>
        <p:txBody>
          <a:bodyPr/>
          <a:lstStyle/>
          <a:p>
            <a:pPr eaLnBrk="1" hangingPunct="1"/>
            <a:r>
              <a:rPr lang="en-IN" altLang="en-US" sz="5000" b="1" dirty="0">
                <a:solidFill>
                  <a:srgbClr val="FF0000"/>
                </a:solidFill>
              </a:rPr>
              <a:t>IME602: Probability and Statistics-</a:t>
            </a:r>
            <a:r>
              <a:rPr lang="en-IN" altLang="en-US" sz="5000" b="1" dirty="0">
                <a:solidFill>
                  <a:srgbClr val="0000FF"/>
                </a:solidFill>
              </a:rPr>
              <a:t>PROBABILITY</a:t>
            </a:r>
            <a:endParaRPr lang="en-US" altLang="en-US" sz="5000" b="1" dirty="0">
              <a:solidFill>
                <a:srgbClr val="0000FF"/>
              </a:solidFill>
            </a:endParaRPr>
          </a:p>
        </p:txBody>
      </p:sp>
      <p:sp>
        <p:nvSpPr>
          <p:cNvPr id="4102" name="Rectangle 3">
            <a:extLst>
              <a:ext uri="{FF2B5EF4-FFF2-40B4-BE49-F238E27FC236}">
                <a16:creationId xmlns:a16="http://schemas.microsoft.com/office/drawing/2014/main" id="{706BB8E0-469C-43E3-819B-0286E2583DD8}"/>
              </a:ext>
            </a:extLst>
          </p:cNvPr>
          <p:cNvSpPr>
            <a:spLocks noGrp="1" noChangeArrowheads="1"/>
          </p:cNvSpPr>
          <p:nvPr>
            <p:ph type="body" idx="1"/>
          </p:nvPr>
        </p:nvSpPr>
        <p:spPr>
          <a:xfrm>
            <a:off x="1981200" y="2667000"/>
            <a:ext cx="8229600" cy="1905000"/>
          </a:xfrm>
        </p:spPr>
        <p:txBody>
          <a:bodyPr/>
          <a:lstStyle/>
          <a:p>
            <a:pPr algn="ctr" eaLnBrk="1" hangingPunct="1">
              <a:lnSpc>
                <a:spcPct val="90000"/>
              </a:lnSpc>
              <a:buFontTx/>
              <a:buNone/>
            </a:pPr>
            <a:r>
              <a:rPr lang="en-US" altLang="en-US" sz="3000" b="1" dirty="0">
                <a:solidFill>
                  <a:srgbClr val="0000FF"/>
                </a:solidFill>
              </a:rPr>
              <a:t>Raghu Nandan Sengupta</a:t>
            </a:r>
          </a:p>
          <a:p>
            <a:pPr algn="ctr" eaLnBrk="1" hangingPunct="1">
              <a:lnSpc>
                <a:spcPct val="90000"/>
              </a:lnSpc>
              <a:buFontTx/>
              <a:buNone/>
            </a:pPr>
            <a:r>
              <a:rPr lang="en-US" altLang="en-US" sz="3000" b="1" dirty="0">
                <a:solidFill>
                  <a:srgbClr val="0000FF"/>
                </a:solidFill>
              </a:rPr>
              <a:t>Industrial &amp; Management Engineering Department</a:t>
            </a:r>
          </a:p>
          <a:p>
            <a:pPr algn="ctr" eaLnBrk="1" hangingPunct="1">
              <a:lnSpc>
                <a:spcPct val="90000"/>
              </a:lnSpc>
              <a:buFontTx/>
              <a:buNone/>
            </a:pPr>
            <a:r>
              <a:rPr lang="en-US" altLang="en-US" sz="3000" b="1" dirty="0">
                <a:solidFill>
                  <a:srgbClr val="0000FF"/>
                </a:solidFill>
              </a:rPr>
              <a:t>Indian Institute of Technology Kanpur</a:t>
            </a:r>
          </a:p>
        </p:txBody>
      </p:sp>
      <p:pic>
        <p:nvPicPr>
          <p:cNvPr id="4103" name="Picture 4" descr="iitlogo">
            <a:extLst>
              <a:ext uri="{FF2B5EF4-FFF2-40B4-BE49-F238E27FC236}">
                <a16:creationId xmlns:a16="http://schemas.microsoft.com/office/drawing/2014/main" id="{6407A876-D70B-4ACE-BF59-1DE2CC7C7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8006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92A3C-2931-43D3-AA63-B7575CFEE189}"/>
              </a:ext>
            </a:extLst>
          </p:cNvPr>
          <p:cNvSpPr>
            <a:spLocks noGrp="1"/>
          </p:cNvSpPr>
          <p:nvPr>
            <p:ph type="title"/>
          </p:nvPr>
        </p:nvSpPr>
        <p:spPr/>
        <p:txBody>
          <a:bodyPr/>
          <a:lstStyle/>
          <a:p>
            <a:pPr algn="ctr"/>
            <a:r>
              <a:rPr lang="en-IN" sz="5500" b="1" dirty="0">
                <a:solidFill>
                  <a:srgbClr val="FF0000"/>
                </a:solidFill>
                <a:ea typeface="Cambria Math" panose="02040503050406030204" pitchFamily="18" charset="0"/>
              </a:rPr>
              <a:t>Definitions</a:t>
            </a:r>
            <a:endParaRPr lang="en-IN" sz="5500"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A3E3FCF-EBE8-45CC-B683-345A92687C74}"/>
                  </a:ext>
                </a:extLst>
              </p:cNvPr>
              <p:cNvSpPr>
                <a:spLocks noGrp="1"/>
              </p:cNvSpPr>
              <p:nvPr>
                <p:ph idx="1"/>
              </p:nvPr>
            </p:nvSpPr>
            <p:spPr/>
            <p:txBody>
              <a:bodyPr>
                <a:normAutofit/>
              </a:bodyPr>
              <a:lstStyle/>
              <a:p>
                <a:pPr algn="just">
                  <a:buClr>
                    <a:schemeClr val="tx1"/>
                  </a:buClr>
                  <a:buFont typeface="Wingdings" panose="05000000000000000000" pitchFamily="2" charset="2"/>
                  <a:buChar char="§"/>
                </a:pPr>
                <a:r>
                  <a:rPr lang="en-US" sz="3500" b="1" dirty="0">
                    <a:solidFill>
                      <a:srgbClr val="FF0000"/>
                    </a:solidFill>
                  </a:rPr>
                  <a:t>Comparable</a:t>
                </a:r>
                <a:r>
                  <a:rPr lang="en-US" sz="3500" dirty="0"/>
                  <a:t>: If either </a:t>
                </a:r>
                <a14:m>
                  <m:oMath xmlns:m="http://schemas.openxmlformats.org/officeDocument/2006/math">
                    <m:r>
                      <a:rPr lang="en-US" sz="3500" b="0" i="1" smtClean="0">
                        <a:latin typeface="Cambria Math" panose="02040503050406030204" pitchFamily="18" charset="0"/>
                      </a:rPr>
                      <m:t>𝐴</m:t>
                    </m:r>
                    <m:r>
                      <a:rPr lang="en-US" sz="3500" b="0" i="1" smtClean="0">
                        <a:latin typeface="Cambria Math" panose="02040503050406030204" pitchFamily="18" charset="0"/>
                        <a:ea typeface="Cambria Math" panose="02040503050406030204" pitchFamily="18" charset="0"/>
                      </a:rPr>
                      <m:t>⊂</m:t>
                    </m:r>
                    <m:r>
                      <a:rPr lang="en-US" sz="3500" b="0" i="1" smtClean="0">
                        <a:latin typeface="Cambria Math" panose="02040503050406030204" pitchFamily="18" charset="0"/>
                        <a:ea typeface="Cambria Math" panose="02040503050406030204" pitchFamily="18" charset="0"/>
                      </a:rPr>
                      <m:t>𝐵</m:t>
                    </m:r>
                  </m:oMath>
                </a14:m>
                <a:r>
                  <a:rPr lang="en-IN" sz="3500" dirty="0"/>
                  <a:t> or </a:t>
                </a:r>
                <a14:m>
                  <m:oMath xmlns:m="http://schemas.openxmlformats.org/officeDocument/2006/math">
                    <m:r>
                      <a:rPr lang="en-US" sz="3500" b="0" i="1" smtClean="0">
                        <a:latin typeface="Cambria Math" panose="02040503050406030204" pitchFamily="18" charset="0"/>
                      </a:rPr>
                      <m:t>𝐵</m:t>
                    </m:r>
                    <m:r>
                      <a:rPr lang="en-US" sz="3500" i="1">
                        <a:latin typeface="Cambria Math" panose="02040503050406030204" pitchFamily="18" charset="0"/>
                        <a:ea typeface="Cambria Math" panose="02040503050406030204" pitchFamily="18" charset="0"/>
                      </a:rPr>
                      <m:t>⊂</m:t>
                    </m:r>
                    <m:r>
                      <a:rPr lang="en-US" sz="3500" b="0" i="1" smtClean="0">
                        <a:latin typeface="Cambria Math" panose="02040503050406030204" pitchFamily="18" charset="0"/>
                        <a:ea typeface="Cambria Math" panose="02040503050406030204" pitchFamily="18" charset="0"/>
                      </a:rPr>
                      <m:t>𝐴</m:t>
                    </m:r>
                  </m:oMath>
                </a14:m>
                <a:endParaRPr lang="en-IN" sz="3500" dirty="0"/>
              </a:p>
              <a:p>
                <a:pPr algn="just">
                  <a:buClr>
                    <a:schemeClr val="tx1"/>
                  </a:buClr>
                  <a:buFont typeface="Wingdings" panose="05000000000000000000" pitchFamily="2" charset="2"/>
                  <a:buChar char="§"/>
                </a:pPr>
                <a:r>
                  <a:rPr lang="en-IN" sz="3500" b="1" dirty="0">
                    <a:solidFill>
                      <a:srgbClr val="FF0000"/>
                    </a:solidFill>
                  </a:rPr>
                  <a:t>Disjoint</a:t>
                </a:r>
                <a:r>
                  <a:rPr lang="en-IN" sz="3500" dirty="0"/>
                  <a:t>: Two sets A and B are disjoint if they have no element in common</a:t>
                </a:r>
              </a:p>
              <a:p>
                <a:pPr algn="just">
                  <a:buClr>
                    <a:schemeClr val="tx1"/>
                  </a:buClr>
                  <a:buFont typeface="Wingdings" panose="05000000000000000000" pitchFamily="2" charset="2"/>
                  <a:buChar char="§"/>
                </a:pPr>
                <a:r>
                  <a:rPr lang="en-IN" sz="3500" b="1" dirty="0">
                    <a:solidFill>
                      <a:srgbClr val="FF0000"/>
                    </a:solidFill>
                  </a:rPr>
                  <a:t>Difference</a:t>
                </a:r>
                <a:r>
                  <a:rPr lang="en-IN" sz="3500" dirty="0"/>
                  <a:t>: </a:t>
                </a:r>
                <a14:m>
                  <m:oMath xmlns:m="http://schemas.openxmlformats.org/officeDocument/2006/math">
                    <m:r>
                      <a:rPr lang="en-US" sz="3500" b="0" i="1" smtClean="0">
                        <a:latin typeface="Cambria Math" panose="02040503050406030204" pitchFamily="18" charset="0"/>
                      </a:rPr>
                      <m:t>𝐴</m:t>
                    </m:r>
                    <m:r>
                      <a:rPr lang="en-US" sz="3500" b="0" i="1" smtClean="0">
                        <a:latin typeface="Cambria Math" panose="02040503050406030204" pitchFamily="18" charset="0"/>
                      </a:rPr>
                      <m:t>−</m:t>
                    </m:r>
                    <m:r>
                      <a:rPr lang="en-US" sz="3500" b="0" i="1" smtClean="0">
                        <a:latin typeface="Cambria Math" panose="02040503050406030204" pitchFamily="18" charset="0"/>
                      </a:rPr>
                      <m:t>𝐵</m:t>
                    </m:r>
                  </m:oMath>
                </a14:m>
                <a:r>
                  <a:rPr lang="en-IN" sz="3500" dirty="0"/>
                  <a:t> or </a:t>
                </a:r>
                <a14:m>
                  <m:oMath xmlns:m="http://schemas.openxmlformats.org/officeDocument/2006/math">
                    <m:r>
                      <a:rPr lang="en-US" sz="3500" b="0" i="1" smtClean="0">
                        <a:latin typeface="Cambria Math" panose="02040503050406030204" pitchFamily="18" charset="0"/>
                      </a:rPr>
                      <m:t>𝐴</m:t>
                    </m:r>
                    <m:r>
                      <a:rPr lang="en-US" sz="3500" b="0" i="1" smtClean="0">
                        <a:latin typeface="Cambria Math" panose="02040503050406030204" pitchFamily="18" charset="0"/>
                      </a:rPr>
                      <m:t>\</m:t>
                    </m:r>
                    <m:r>
                      <m:rPr>
                        <m:sty m:val="p"/>
                      </m:rPr>
                      <a:rPr lang="en-US" sz="3500" b="0" i="1" smtClean="0">
                        <a:latin typeface="Cambria Math" panose="02040503050406030204" pitchFamily="18" charset="0"/>
                      </a:rPr>
                      <m:t>B</m:t>
                    </m:r>
                  </m:oMath>
                </a14:m>
                <a:r>
                  <a:rPr lang="en-IN" sz="3500" dirty="0"/>
                  <a:t> set of elements which </a:t>
                </a:r>
                <a:r>
                  <a:rPr lang="en-IN" sz="3500" b="1" dirty="0">
                    <a:solidFill>
                      <a:srgbClr val="FF0000"/>
                    </a:solidFill>
                  </a:rPr>
                  <a:t>Belong</a:t>
                </a:r>
                <a:r>
                  <a:rPr lang="en-IN" sz="3500" dirty="0"/>
                  <a:t> to A and </a:t>
                </a:r>
                <a:r>
                  <a:rPr lang="en-IN" sz="3500" b="1" dirty="0">
                    <a:solidFill>
                      <a:srgbClr val="FF0000"/>
                    </a:solidFill>
                  </a:rPr>
                  <a:t>not</a:t>
                </a:r>
                <a:r>
                  <a:rPr lang="en-IN" sz="3500" dirty="0"/>
                  <a:t> to B</a:t>
                </a:r>
              </a:p>
              <a:p>
                <a:pPr lvl="1" algn="just">
                  <a:buFont typeface="Wingdings" panose="05000000000000000000" pitchFamily="2" charset="2"/>
                  <a:buChar char="v"/>
                </a:pPr>
                <a14:m>
                  <m:oMath xmlns:m="http://schemas.openxmlformats.org/officeDocument/2006/math">
                    <m:r>
                      <a:rPr lang="en-US" sz="3500" b="0" i="1" smtClean="0">
                        <a:latin typeface="Cambria Math" panose="02040503050406030204" pitchFamily="18" charset="0"/>
                      </a:rPr>
                      <m:t>𝐴</m:t>
                    </m:r>
                    <m:r>
                      <a:rPr lang="en-US" sz="3500" b="0" i="1" smtClean="0">
                        <a:latin typeface="Cambria Math" panose="02040503050406030204" pitchFamily="18" charset="0"/>
                      </a:rPr>
                      <m:t>=</m:t>
                    </m:r>
                    <m:d>
                      <m:dPr>
                        <m:begChr m:val="{"/>
                        <m:endChr m:val="}"/>
                        <m:ctrlPr>
                          <a:rPr lang="en-US" sz="3500" b="0" i="1" smtClean="0">
                            <a:latin typeface="Cambria Math" panose="02040503050406030204" pitchFamily="18" charset="0"/>
                          </a:rPr>
                        </m:ctrlPr>
                      </m:dPr>
                      <m:e>
                        <m:r>
                          <a:rPr lang="en-US" sz="3500" b="0" i="1" smtClean="0">
                            <a:latin typeface="Cambria Math" panose="02040503050406030204" pitchFamily="18" charset="0"/>
                          </a:rPr>
                          <m:t>1,2,3,4</m:t>
                        </m:r>
                      </m:e>
                    </m:d>
                  </m:oMath>
                </a14:m>
                <a:r>
                  <a:rPr lang="en-IN" sz="3500" dirty="0"/>
                  <a:t> and </a:t>
                </a:r>
                <a14:m>
                  <m:oMath xmlns:m="http://schemas.openxmlformats.org/officeDocument/2006/math">
                    <m:r>
                      <a:rPr lang="en-US" sz="3500" b="0" i="1" smtClean="0">
                        <a:latin typeface="Cambria Math" panose="02040503050406030204" pitchFamily="18" charset="0"/>
                      </a:rPr>
                      <m:t>𝐵</m:t>
                    </m:r>
                    <m:r>
                      <a:rPr lang="en-US" sz="3500" i="1">
                        <a:latin typeface="Cambria Math" panose="02040503050406030204" pitchFamily="18" charset="0"/>
                      </a:rPr>
                      <m:t>=</m:t>
                    </m:r>
                    <m:d>
                      <m:dPr>
                        <m:begChr m:val="{"/>
                        <m:endChr m:val="}"/>
                        <m:ctrlPr>
                          <a:rPr lang="en-US" sz="3500" i="1">
                            <a:latin typeface="Cambria Math" panose="02040503050406030204" pitchFamily="18" charset="0"/>
                          </a:rPr>
                        </m:ctrlPr>
                      </m:dPr>
                      <m:e>
                        <m:r>
                          <a:rPr lang="en-US" sz="3500" b="0" i="1" smtClean="0">
                            <a:latin typeface="Cambria Math" panose="02040503050406030204" pitchFamily="18" charset="0"/>
                          </a:rPr>
                          <m:t>5,2,3,6</m:t>
                        </m:r>
                      </m:e>
                    </m:d>
                  </m:oMath>
                </a14:m>
                <a:r>
                  <a:rPr lang="en-IN" sz="3500" dirty="0"/>
                  <a:t>, then </a:t>
                </a:r>
                <a14:m>
                  <m:oMath xmlns:m="http://schemas.openxmlformats.org/officeDocument/2006/math">
                    <m:r>
                      <a:rPr lang="en-US" sz="3500" b="0" i="1" smtClean="0">
                        <a:latin typeface="Cambria Math" panose="02040503050406030204" pitchFamily="18" charset="0"/>
                      </a:rPr>
                      <m:t>𝐴</m:t>
                    </m:r>
                    <m:r>
                      <a:rPr lang="en-US" sz="3500" b="0" i="1" smtClean="0">
                        <a:latin typeface="Cambria Math" panose="02040503050406030204" pitchFamily="18" charset="0"/>
                      </a:rPr>
                      <m:t>−</m:t>
                    </m:r>
                    <m:r>
                      <a:rPr lang="en-US" sz="3500" b="0" i="1" smtClean="0">
                        <a:latin typeface="Cambria Math" panose="02040503050406030204" pitchFamily="18" charset="0"/>
                      </a:rPr>
                      <m:t>𝐵</m:t>
                    </m:r>
                    <m:r>
                      <a:rPr lang="en-US" sz="3500" b="0" i="1" smtClean="0">
                        <a:latin typeface="Cambria Math" panose="02040503050406030204" pitchFamily="18" charset="0"/>
                      </a:rPr>
                      <m:t>=</m:t>
                    </m:r>
                    <m:d>
                      <m:dPr>
                        <m:begChr m:val="{"/>
                        <m:endChr m:val="}"/>
                        <m:ctrlPr>
                          <a:rPr lang="en-US" sz="3500" b="0" i="1" smtClean="0">
                            <a:latin typeface="Cambria Math" panose="02040503050406030204" pitchFamily="18" charset="0"/>
                          </a:rPr>
                        </m:ctrlPr>
                      </m:dPr>
                      <m:e>
                        <m:r>
                          <a:rPr lang="en-US" sz="3500" b="0" i="1" smtClean="0">
                            <a:latin typeface="Cambria Math" panose="02040503050406030204" pitchFamily="18" charset="0"/>
                          </a:rPr>
                          <m:t>1,4</m:t>
                        </m:r>
                      </m:e>
                    </m:d>
                  </m:oMath>
                </a14:m>
                <a:r>
                  <a:rPr lang="en-IN" sz="3500" dirty="0"/>
                  <a:t>, while </a:t>
                </a:r>
                <a14:m>
                  <m:oMath xmlns:m="http://schemas.openxmlformats.org/officeDocument/2006/math">
                    <m:r>
                      <a:rPr lang="en-US" sz="3500" b="0" i="1" smtClean="0">
                        <a:latin typeface="Cambria Math" panose="02040503050406030204" pitchFamily="18" charset="0"/>
                      </a:rPr>
                      <m:t>𝐵</m:t>
                    </m:r>
                    <m:r>
                      <a:rPr lang="en-US" sz="3500" b="0" i="1" smtClean="0">
                        <a:latin typeface="Cambria Math" panose="02040503050406030204" pitchFamily="18" charset="0"/>
                      </a:rPr>
                      <m:t>−</m:t>
                    </m:r>
                    <m:r>
                      <a:rPr lang="en-US" sz="3500" b="0" i="1" smtClean="0">
                        <a:latin typeface="Cambria Math" panose="02040503050406030204" pitchFamily="18" charset="0"/>
                      </a:rPr>
                      <m:t>𝐴</m:t>
                    </m:r>
                    <m:r>
                      <a:rPr lang="en-US" sz="3500" b="0" i="1" smtClean="0">
                        <a:latin typeface="Cambria Math" panose="02040503050406030204" pitchFamily="18" charset="0"/>
                      </a:rPr>
                      <m:t>=</m:t>
                    </m:r>
                    <m:d>
                      <m:dPr>
                        <m:begChr m:val="{"/>
                        <m:endChr m:val="}"/>
                        <m:ctrlPr>
                          <a:rPr lang="en-US" sz="3500" b="0" i="1" smtClean="0">
                            <a:latin typeface="Cambria Math" panose="02040503050406030204" pitchFamily="18" charset="0"/>
                          </a:rPr>
                        </m:ctrlPr>
                      </m:dPr>
                      <m:e>
                        <m:r>
                          <a:rPr lang="en-US" sz="3500" b="0" i="1" smtClean="0">
                            <a:latin typeface="Cambria Math" panose="02040503050406030204" pitchFamily="18" charset="0"/>
                          </a:rPr>
                          <m:t>5,6</m:t>
                        </m:r>
                      </m:e>
                    </m:d>
                  </m:oMath>
                </a14:m>
                <a:r>
                  <a:rPr lang="en-IN" sz="3500" dirty="0"/>
                  <a:t>, thus </a:t>
                </a:r>
                <a14:m>
                  <m:oMath xmlns:m="http://schemas.openxmlformats.org/officeDocument/2006/math">
                    <m:r>
                      <a:rPr lang="en-US" sz="3500" b="0" i="1" smtClean="0">
                        <a:latin typeface="Cambria Math" panose="02040503050406030204" pitchFamily="18" charset="0"/>
                      </a:rPr>
                      <m:t>𝐴</m:t>
                    </m:r>
                    <m:r>
                      <a:rPr lang="en-US" sz="3500" b="0" i="1" smtClean="0">
                        <a:latin typeface="Cambria Math" panose="02040503050406030204" pitchFamily="18" charset="0"/>
                      </a:rPr>
                      <m:t>−</m:t>
                    </m:r>
                    <m:r>
                      <a:rPr lang="en-US" sz="3500" b="0" i="1" smtClean="0">
                        <a:latin typeface="Cambria Math" panose="02040503050406030204" pitchFamily="18" charset="0"/>
                      </a:rPr>
                      <m:t>𝐵</m:t>
                    </m:r>
                    <m:r>
                      <a:rPr lang="en-US" sz="3500" b="0" i="1" smtClean="0">
                        <a:latin typeface="Cambria Math" panose="02040503050406030204" pitchFamily="18" charset="0"/>
                        <a:ea typeface="Cambria Math" panose="02040503050406030204" pitchFamily="18" charset="0"/>
                      </a:rPr>
                      <m:t>≠</m:t>
                    </m:r>
                    <m:r>
                      <a:rPr lang="en-US" sz="3500" b="0" i="1" smtClean="0">
                        <a:latin typeface="Cambria Math" panose="02040503050406030204" pitchFamily="18" charset="0"/>
                        <a:ea typeface="Cambria Math" panose="02040503050406030204" pitchFamily="18" charset="0"/>
                      </a:rPr>
                      <m:t>𝐵</m:t>
                    </m:r>
                    <m:r>
                      <a:rPr lang="en-US" sz="3500" b="0" i="1" smtClean="0">
                        <a:latin typeface="Cambria Math" panose="02040503050406030204" pitchFamily="18" charset="0"/>
                        <a:ea typeface="Cambria Math" panose="02040503050406030204" pitchFamily="18" charset="0"/>
                      </a:rPr>
                      <m:t>−</m:t>
                    </m:r>
                    <m:r>
                      <a:rPr lang="en-US" sz="3500" b="0" i="1" smtClean="0">
                        <a:latin typeface="Cambria Math" panose="02040503050406030204" pitchFamily="18" charset="0"/>
                        <a:ea typeface="Cambria Math" panose="02040503050406030204" pitchFamily="18" charset="0"/>
                      </a:rPr>
                      <m:t>𝐴</m:t>
                    </m:r>
                  </m:oMath>
                </a14:m>
                <a:endParaRPr lang="en-IN" sz="3500" dirty="0"/>
              </a:p>
            </p:txBody>
          </p:sp>
        </mc:Choice>
        <mc:Fallback xmlns="">
          <p:sp>
            <p:nvSpPr>
              <p:cNvPr id="3" name="Content Placeholder 2">
                <a:extLst>
                  <a:ext uri="{FF2B5EF4-FFF2-40B4-BE49-F238E27FC236}">
                    <a16:creationId xmlns:a16="http://schemas.microsoft.com/office/drawing/2014/main" id="{3A3E3FCF-EBE8-45CC-B683-345A92687C74}"/>
                  </a:ext>
                </a:extLst>
              </p:cNvPr>
              <p:cNvSpPr>
                <a:spLocks noGrp="1" noRot="1" noChangeAspect="1" noMove="1" noResize="1" noEditPoints="1" noAdjustHandles="1" noChangeArrowheads="1" noChangeShapeType="1" noTextEdit="1"/>
              </p:cNvSpPr>
              <p:nvPr>
                <p:ph idx="1"/>
              </p:nvPr>
            </p:nvSpPr>
            <p:spPr>
              <a:blipFill>
                <a:blip r:embed="rId2"/>
                <a:stretch>
                  <a:fillRect l="-1444" t="-2156" r="-161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D9A3FB75-159B-4EB9-B351-E02A402A151A}"/>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840477E8-D683-4AD3-A1C4-0F4EE692CD56}"/>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7092C695-40C8-457E-ADF4-DCFC6DA0D8DB}"/>
              </a:ext>
            </a:extLst>
          </p:cNvPr>
          <p:cNvSpPr>
            <a:spLocks noGrp="1"/>
          </p:cNvSpPr>
          <p:nvPr>
            <p:ph type="sldNum" sz="quarter" idx="12"/>
          </p:nvPr>
        </p:nvSpPr>
        <p:spPr/>
        <p:txBody>
          <a:bodyPr/>
          <a:lstStyle/>
          <a:p>
            <a:fld id="{3E5F2A62-148E-4914-A23F-3C36314E00CD}" type="slidenum">
              <a:rPr lang="en-IN" smtClean="0"/>
              <a:t>10</a:t>
            </a:fld>
            <a:endParaRPr lang="en-IN"/>
          </a:p>
        </p:txBody>
      </p:sp>
    </p:spTree>
    <p:extLst>
      <p:ext uri="{BB962C8B-B14F-4D97-AF65-F5344CB8AC3E}">
        <p14:creationId xmlns:p14="http://schemas.microsoft.com/office/powerpoint/2010/main" val="4063157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28793-8CB2-4C87-A44C-8BC75D65D2A9}"/>
              </a:ext>
            </a:extLst>
          </p:cNvPr>
          <p:cNvSpPr>
            <a:spLocks noGrp="1"/>
          </p:cNvSpPr>
          <p:nvPr>
            <p:ph type="title"/>
          </p:nvPr>
        </p:nvSpPr>
        <p:spPr/>
        <p:txBody>
          <a:bodyPr/>
          <a:lstStyle/>
          <a:p>
            <a:r>
              <a:rPr lang="en-IN" sz="5500" b="1" dirty="0">
                <a:solidFill>
                  <a:srgbClr val="FF0000"/>
                </a:solidFill>
                <a:ea typeface="Cambria Math" panose="02040503050406030204" pitchFamily="18" charset="0"/>
              </a:rPr>
              <a:t>Definitions</a:t>
            </a:r>
            <a:r>
              <a:rPr lang="en-US" altLang="en-US" sz="5500" b="1" dirty="0">
                <a:solidFill>
                  <a:schemeClr val="tx1"/>
                </a:solidFill>
              </a:rPr>
              <a:t> :</a:t>
            </a:r>
            <a:r>
              <a:rPr lang="en-US" altLang="en-US" sz="5500" dirty="0">
                <a:solidFill>
                  <a:schemeClr val="tx1"/>
                </a:solidFill>
              </a:rPr>
              <a:t>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endParaRPr lang="en-IN" sz="55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FFD5A09-531D-49B5-9824-F404E4FB4A3D}"/>
                  </a:ext>
                </a:extLst>
              </p:cNvPr>
              <p:cNvSpPr>
                <a:spLocks noGrp="1"/>
              </p:cNvSpPr>
              <p:nvPr>
                <p:ph idx="1"/>
              </p:nvPr>
            </p:nvSpPr>
            <p:spPr>
              <a:xfrm>
                <a:off x="838200" y="1861102"/>
                <a:ext cx="10515600" cy="4351338"/>
              </a:xfrm>
            </p:spPr>
            <p:txBody>
              <a:bodyPr>
                <a:normAutofit fontScale="85000" lnSpcReduction="10000"/>
              </a:bodyPr>
              <a:lstStyle/>
              <a:p>
                <a:pPr algn="just">
                  <a:buClr>
                    <a:schemeClr val="tx1"/>
                  </a:buClr>
                  <a:buFont typeface="Wingdings" panose="05000000000000000000" pitchFamily="2" charset="2"/>
                  <a:buChar char="§"/>
                </a:pPr>
                <a:r>
                  <a:rPr lang="en-IN" b="1" dirty="0">
                    <a:solidFill>
                      <a:srgbClr val="FF0000"/>
                    </a:solidFill>
                  </a:rPr>
                  <a:t>Universal set</a:t>
                </a:r>
                <a:r>
                  <a:rPr lang="en-IN" dirty="0"/>
                  <a:t>: </a:t>
                </a:r>
                <a14:m>
                  <m:oMath xmlns:m="http://schemas.openxmlformats.org/officeDocument/2006/math">
                    <m:r>
                      <a:rPr lang="en-IN" i="1">
                        <a:latin typeface="Cambria Math" panose="02040503050406030204" pitchFamily="18" charset="0"/>
                        <a:ea typeface="Cambria Math" panose="02040503050406030204" pitchFamily="18" charset="0"/>
                      </a:rPr>
                      <m:t>𝒰</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⋯,−3,−2,−1,0,1,2,3,⋯</m:t>
                        </m:r>
                      </m:e>
                    </m:d>
                  </m:oMath>
                </a14:m>
                <a:endParaRPr lang="en-IN" dirty="0"/>
              </a:p>
              <a:p>
                <a:pPr lvl="1" algn="just">
                  <a:buClr>
                    <a:schemeClr val="tx1"/>
                  </a:buClr>
                  <a:buFont typeface="Wingdings" panose="05000000000000000000" pitchFamily="2" charset="2"/>
                  <a:buChar char="v"/>
                </a:pP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1,2,3,4,</m:t>
                        </m:r>
                        <m:r>
                          <a:rPr lang="en-US" b="0" i="1" smtClean="0">
                            <a:latin typeface="Cambria Math" panose="02040503050406030204" pitchFamily="18" charset="0"/>
                            <a:ea typeface="Cambria Math" panose="02040503050406030204" pitchFamily="18" charset="0"/>
                          </a:rPr>
                          <m:t>⋯</m:t>
                        </m:r>
                      </m:e>
                    </m:d>
                  </m:oMath>
                </a14:m>
                <a:r>
                  <a:rPr lang="en-IN" dirty="0"/>
                  <a:t>, </a:t>
                </a:r>
                <a14:m>
                  <m:oMath xmlns:m="http://schemas.openxmlformats.org/officeDocument/2006/math">
                    <m:r>
                      <a:rPr lang="en-US" b="0" i="1" smtClean="0">
                        <a:latin typeface="Cambria Math" panose="02040503050406030204" pitchFamily="18" charset="0"/>
                      </a:rPr>
                      <m:t>𝐵</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1,3,5,7,</m:t>
                        </m:r>
                        <m:r>
                          <a:rPr lang="en-US" b="0" i="1" smtClean="0">
                            <a:latin typeface="Cambria Math" panose="02040503050406030204" pitchFamily="18" charset="0"/>
                            <a:ea typeface="Cambria Math" panose="02040503050406030204" pitchFamily="18" charset="0"/>
                          </a:rPr>
                          <m:t>⋯</m:t>
                        </m:r>
                      </m:e>
                    </m:d>
                  </m:oMath>
                </a14:m>
                <a:r>
                  <a:rPr lang="en-IN" dirty="0"/>
                  <a:t>, </a:t>
                </a:r>
                <a14:m>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2,4,6,8,</m:t>
                        </m:r>
                        <m:r>
                          <a:rPr lang="en-US" b="0" i="1" smtClean="0">
                            <a:latin typeface="Cambria Math" panose="02040503050406030204" pitchFamily="18" charset="0"/>
                            <a:ea typeface="Cambria Math" panose="02040503050406030204" pitchFamily="18" charset="0"/>
                          </a:rPr>
                          <m:t>⋯</m:t>
                        </m:r>
                      </m:e>
                    </m:d>
                  </m:oMath>
                </a14:m>
                <a:r>
                  <a:rPr lang="en-IN" dirty="0"/>
                  <a:t>, then </a:t>
                </a:r>
                <a14:m>
                  <m:oMath xmlns:m="http://schemas.openxmlformats.org/officeDocument/2006/math">
                    <m:r>
                      <a:rPr lang="en-US" b="0" i="1" smtClean="0">
                        <a:latin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IN" i="1">
                        <a:latin typeface="Cambria Math" panose="02040503050406030204" pitchFamily="18" charset="0"/>
                        <a:ea typeface="Cambria Math" panose="02040503050406030204" pitchFamily="18" charset="0"/>
                      </a:rPr>
                      <m:t>𝒰</m:t>
                    </m:r>
                  </m:oMath>
                </a14:m>
                <a:r>
                  <a:rPr lang="en-IN" dirty="0"/>
                  <a:t>, </a:t>
                </a:r>
                <a14:m>
                  <m:oMath xmlns:m="http://schemas.openxmlformats.org/officeDocument/2006/math">
                    <m:r>
                      <a:rPr lang="en-US" b="0" i="1" smtClean="0">
                        <a:latin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IN" i="1">
                        <a:latin typeface="Cambria Math" panose="02040503050406030204" pitchFamily="18" charset="0"/>
                        <a:ea typeface="Cambria Math" panose="02040503050406030204" pitchFamily="18" charset="0"/>
                      </a:rPr>
                      <m:t>𝒰</m:t>
                    </m:r>
                  </m:oMath>
                </a14:m>
                <a:r>
                  <a:rPr lang="en-IN" dirty="0"/>
                  <a:t>, </a:t>
                </a:r>
                <a14:m>
                  <m:oMath xmlns:m="http://schemas.openxmlformats.org/officeDocument/2006/math">
                    <m:r>
                      <a:rPr lang="en-US" b="0" i="1" smtClean="0">
                        <a:latin typeface="Cambria Math" panose="02040503050406030204" pitchFamily="18" charset="0"/>
                      </a:rPr>
                      <m:t>𝐶</m:t>
                    </m:r>
                    <m:r>
                      <a:rPr lang="en-US" i="1">
                        <a:latin typeface="Cambria Math" panose="02040503050406030204" pitchFamily="18" charset="0"/>
                        <a:ea typeface="Cambria Math" panose="02040503050406030204" pitchFamily="18" charset="0"/>
                      </a:rPr>
                      <m:t>⊂</m:t>
                    </m:r>
                    <m:r>
                      <a:rPr lang="en-IN" i="1">
                        <a:latin typeface="Cambria Math" panose="02040503050406030204" pitchFamily="18" charset="0"/>
                        <a:ea typeface="Cambria Math" panose="02040503050406030204" pitchFamily="18" charset="0"/>
                      </a:rPr>
                      <m:t>𝒰</m:t>
                    </m:r>
                  </m:oMath>
                </a14:m>
                <a:endParaRPr lang="en-IN" dirty="0"/>
              </a:p>
              <a:p>
                <a:pPr lvl="1" algn="just">
                  <a:buClr>
                    <a:schemeClr val="tx1"/>
                  </a:buClr>
                  <a:buFont typeface="Wingdings" panose="05000000000000000000" pitchFamily="2" charset="2"/>
                  <a:buChar char="v"/>
                </a:pPr>
                <a:r>
                  <a:rPr lang="en-IN" dirty="0"/>
                  <a:t>Set of even numbers is a sub-set of whole number</a:t>
                </a:r>
              </a:p>
              <a:p>
                <a:pPr algn="just">
                  <a:buClr>
                    <a:schemeClr val="tx1"/>
                  </a:buClr>
                  <a:buFont typeface="Wingdings" panose="05000000000000000000" pitchFamily="2" charset="2"/>
                  <a:buChar char="§"/>
                </a:pPr>
                <a:r>
                  <a:rPr lang="en-IN" b="1" dirty="0">
                    <a:solidFill>
                      <a:srgbClr val="FF0000"/>
                    </a:solidFill>
                  </a:rPr>
                  <a:t>Complement</a:t>
                </a:r>
                <a:r>
                  <a:rPr lang="en-IN" dirty="0"/>
                  <a:t>: Complement of a set </a:t>
                </a:r>
                <a14:m>
                  <m:oMath xmlns:m="http://schemas.openxmlformats.org/officeDocument/2006/math">
                    <m:r>
                      <a:rPr lang="en-US" b="0" i="1" smtClean="0">
                        <a:latin typeface="Cambria Math" panose="02040503050406030204" pitchFamily="18" charset="0"/>
                      </a:rPr>
                      <m:t>𝐴</m:t>
                    </m:r>
                  </m:oMath>
                </a14:m>
                <a:r>
                  <a:rPr lang="en-IN" dirty="0"/>
                  <a:t> relative to </a:t>
                </a:r>
                <a14:m>
                  <m:oMath xmlns:m="http://schemas.openxmlformats.org/officeDocument/2006/math">
                    <m:r>
                      <a:rPr lang="en-IN" i="1">
                        <a:latin typeface="Cambria Math" panose="02040503050406030204" pitchFamily="18" charset="0"/>
                        <a:ea typeface="Cambria Math" panose="02040503050406030204" pitchFamily="18" charset="0"/>
                      </a:rPr>
                      <m:t>𝒰</m:t>
                    </m:r>
                  </m:oMath>
                </a14:m>
                <a:r>
                  <a:rPr lang="en-IN" dirty="0"/>
                  <a:t> is the set of ALL elements of </a:t>
                </a:r>
                <a14:m>
                  <m:oMath xmlns:m="http://schemas.openxmlformats.org/officeDocument/2006/math">
                    <m:r>
                      <a:rPr lang="en-IN" i="1">
                        <a:latin typeface="Cambria Math" panose="02040503050406030204" pitchFamily="18" charset="0"/>
                        <a:ea typeface="Cambria Math" panose="02040503050406030204" pitchFamily="18" charset="0"/>
                      </a:rPr>
                      <m:t>𝒰</m:t>
                    </m:r>
                  </m:oMath>
                </a14:m>
                <a:r>
                  <a:rPr lang="en-IN" dirty="0"/>
                  <a:t> which are NOT in </a:t>
                </a:r>
                <a14:m>
                  <m:oMath xmlns:m="http://schemas.openxmlformats.org/officeDocument/2006/math">
                    <m:r>
                      <a:rPr lang="en-US" b="0" i="1" smtClean="0">
                        <a:latin typeface="Cambria Math" panose="02040503050406030204" pitchFamily="18" charset="0"/>
                      </a:rPr>
                      <m:t>𝐴</m:t>
                    </m:r>
                  </m:oMath>
                </a14:m>
                <a:r>
                  <a:rPr lang="en-IN" dirty="0"/>
                  <a:t> and it is denoted by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m:t>
                        </m:r>
                      </m:sup>
                    </m:sSup>
                  </m:oMath>
                </a14:m>
                <a:endParaRPr lang="en-IN" dirty="0"/>
              </a:p>
              <a:p>
                <a:pPr algn="just">
                  <a:buClr>
                    <a:schemeClr val="tx1"/>
                  </a:buClr>
                  <a:buFont typeface="Wingdings" panose="05000000000000000000" pitchFamily="2" charset="2"/>
                  <a:buChar char="§"/>
                </a:pPr>
                <a14:m>
                  <m:oMath xmlns:m="http://schemas.openxmlformats.org/officeDocument/2006/math">
                    <m:r>
                      <m:rPr>
                        <m:sty m:val="p"/>
                      </m:rPr>
                      <a:rPr lang="en-US" b="0" i="0" smtClean="0">
                        <a:latin typeface="Cambria Math" panose="02040503050406030204" pitchFamily="18" charset="0"/>
                        <a:ea typeface="Cambria Math" panose="02040503050406030204" pitchFamily="18" charset="0"/>
                      </a:rPr>
                      <m:t>A</m:t>
                    </m:r>
                    <m:r>
                      <a:rPr lang="en-IN"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𝐴</m:t>
                        </m:r>
                      </m:e>
                      <m:sup>
                        <m:r>
                          <a:rPr lang="en-US" b="0" i="1" smtClean="0">
                            <a:latin typeface="Cambria Math" panose="02040503050406030204" pitchFamily="18" charset="0"/>
                            <a:ea typeface="Cambria Math" panose="02040503050406030204" pitchFamily="18" charset="0"/>
                          </a:rPr>
                          <m:t>𝐶</m:t>
                        </m:r>
                      </m:sup>
                    </m:sSup>
                    <m:r>
                      <a:rPr lang="en-US" b="0" i="1" smtClean="0">
                        <a:latin typeface="Cambria Math" panose="02040503050406030204" pitchFamily="18" charset="0"/>
                        <a:ea typeface="Cambria Math" panose="02040503050406030204" pitchFamily="18" charset="0"/>
                      </a:rPr>
                      <m:t>=</m:t>
                    </m:r>
                    <m:r>
                      <a:rPr lang="en-IN" i="1">
                        <a:latin typeface="Cambria Math" panose="02040503050406030204" pitchFamily="18" charset="0"/>
                        <a:ea typeface="Cambria Math" panose="02040503050406030204" pitchFamily="18" charset="0"/>
                      </a:rPr>
                      <m:t>𝒰</m:t>
                    </m:r>
                  </m:oMath>
                </a14:m>
                <a:endParaRPr lang="en-IN" dirty="0"/>
              </a:p>
              <a:p>
                <a:pPr algn="just">
                  <a:buClr>
                    <a:schemeClr val="tx1"/>
                  </a:buClr>
                  <a:buFont typeface="Wingdings" panose="05000000000000000000" pitchFamily="2" charset="2"/>
                  <a:buChar char="§"/>
                </a:pPr>
                <a14:m>
                  <m:oMath xmlns:m="http://schemas.openxmlformats.org/officeDocument/2006/math">
                    <m:sSup>
                      <m:sSupPr>
                        <m:ctrlPr>
                          <a:rPr lang="en-US" sz="2800" b="0" i="1" smtClean="0">
                            <a:latin typeface="Cambria Math" panose="02040503050406030204" pitchFamily="18" charset="0"/>
                            <a:ea typeface="Cambria Math" panose="02040503050406030204" pitchFamily="18" charset="0"/>
                          </a:rPr>
                        </m:ctrlPr>
                      </m:sSupPr>
                      <m:e>
                        <m:r>
                          <a:rPr lang="en-US" sz="2800" i="1" smtClean="0">
                            <a:latin typeface="Cambria Math" panose="02040503050406030204" pitchFamily="18" charset="0"/>
                            <a:ea typeface="Cambria Math" panose="02040503050406030204" pitchFamily="18" charset="0"/>
                          </a:rPr>
                          <m:t>∅</m:t>
                        </m:r>
                      </m:e>
                      <m:sup>
                        <m:r>
                          <a:rPr lang="en-US" sz="2800" b="0" i="1" smtClean="0">
                            <a:latin typeface="Cambria Math" panose="02040503050406030204" pitchFamily="18" charset="0"/>
                            <a:ea typeface="Cambria Math" panose="02040503050406030204" pitchFamily="18" charset="0"/>
                          </a:rPr>
                          <m:t>𝐶</m:t>
                        </m:r>
                      </m:sup>
                    </m:sSup>
                    <m:r>
                      <a:rPr lang="en-US" sz="2800" b="0" i="1" smtClean="0">
                        <a:latin typeface="Cambria Math" panose="02040503050406030204" pitchFamily="18" charset="0"/>
                        <a:ea typeface="Cambria Math" panose="02040503050406030204" pitchFamily="18" charset="0"/>
                      </a:rPr>
                      <m:t>=</m:t>
                    </m:r>
                  </m:oMath>
                </a14:m>
                <a:r>
                  <a:rPr lang="en-IN" dirty="0"/>
                  <a:t> </a:t>
                </a:r>
                <a14:m>
                  <m:oMath xmlns:m="http://schemas.openxmlformats.org/officeDocument/2006/math">
                    <m:r>
                      <a:rPr lang="en-IN" i="1">
                        <a:latin typeface="Cambria Math" panose="02040503050406030204" pitchFamily="18" charset="0"/>
                        <a:ea typeface="Cambria Math" panose="02040503050406030204" pitchFamily="18" charset="0"/>
                      </a:rPr>
                      <m:t>𝒰</m:t>
                    </m:r>
                  </m:oMath>
                </a14:m>
                <a:endParaRPr lang="en-IN" dirty="0"/>
              </a:p>
              <a:p>
                <a:pPr algn="just">
                  <a:buClr>
                    <a:schemeClr val="tx1"/>
                  </a:buClr>
                  <a:buFont typeface="Wingdings" panose="05000000000000000000" pitchFamily="2" charset="2"/>
                  <a:buChar char="§"/>
                </a:pPr>
                <a14:m>
                  <m:oMath xmlns:m="http://schemas.openxmlformats.org/officeDocument/2006/math">
                    <m:sSup>
                      <m:sSupPr>
                        <m:ctrlPr>
                          <a:rPr lang="en-US" b="0" i="1" smtClean="0">
                            <a:latin typeface="Cambria Math" panose="02040503050406030204" pitchFamily="18" charset="0"/>
                            <a:ea typeface="Cambria Math" panose="02040503050406030204" pitchFamily="18" charset="0"/>
                          </a:rPr>
                        </m:ctrlPr>
                      </m:sSupPr>
                      <m:e>
                        <m:d>
                          <m:dPr>
                            <m:ctrlPr>
                              <a:rPr lang="en-US" i="1" smtClean="0">
                                <a:latin typeface="Cambria Math" panose="02040503050406030204" pitchFamily="18" charset="0"/>
                                <a:ea typeface="Cambria Math" panose="02040503050406030204" pitchFamily="18" charset="0"/>
                              </a:rPr>
                            </m:ctrlPr>
                          </m:dPr>
                          <m:e>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𝐴</m:t>
                                </m:r>
                              </m:e>
                              <m:sup>
                                <m:r>
                                  <a:rPr lang="en-US" b="0" i="1" smtClean="0">
                                    <a:latin typeface="Cambria Math" panose="02040503050406030204" pitchFamily="18" charset="0"/>
                                    <a:ea typeface="Cambria Math" panose="02040503050406030204" pitchFamily="18" charset="0"/>
                                  </a:rPr>
                                  <m:t>𝐶</m:t>
                                </m:r>
                              </m:sup>
                            </m:sSup>
                          </m:e>
                        </m:d>
                      </m:e>
                      <m:sup>
                        <m:r>
                          <a:rPr lang="en-US" b="0" i="1" smtClean="0">
                            <a:latin typeface="Cambria Math" panose="02040503050406030204" pitchFamily="18" charset="0"/>
                            <a:ea typeface="Cambria Math" panose="02040503050406030204" pitchFamily="18" charset="0"/>
                          </a:rPr>
                          <m:t>𝐶</m:t>
                        </m:r>
                      </m:sup>
                    </m:sSup>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𝐴</m:t>
                    </m:r>
                  </m:oMath>
                </a14:m>
                <a:endParaRPr lang="en-IN" dirty="0"/>
              </a:p>
              <a:p>
                <a:pPr algn="just">
                  <a:buClr>
                    <a:schemeClr val="tx1"/>
                  </a:buClr>
                  <a:buFont typeface="Wingdings" panose="05000000000000000000" pitchFamily="2" charset="2"/>
                  <a:buChar char="§"/>
                </a:pPr>
                <a14:m>
                  <m:oMath xmlns:m="http://schemas.openxmlformats.org/officeDocument/2006/math">
                    <m:sSup>
                      <m:sSupPr>
                        <m:ctrlPr>
                          <a:rPr lang="en-US" sz="2800" b="0" i="1" smtClean="0">
                            <a:latin typeface="Cambria Math" panose="02040503050406030204" pitchFamily="18" charset="0"/>
                            <a:ea typeface="Cambria Math" panose="02040503050406030204" pitchFamily="18" charset="0"/>
                          </a:rPr>
                        </m:ctrlPr>
                      </m:sSupPr>
                      <m:e>
                        <m:d>
                          <m:dPr>
                            <m:ctrlPr>
                              <a:rPr lang="en-IN" sz="2800" i="1" smtClean="0">
                                <a:latin typeface="Cambria Math" panose="02040503050406030204" pitchFamily="18" charset="0"/>
                                <a:ea typeface="Cambria Math" panose="02040503050406030204" pitchFamily="18" charset="0"/>
                              </a:rPr>
                            </m:ctrlPr>
                          </m:dPr>
                          <m:e>
                            <m:r>
                              <a:rPr lang="en-IN" i="1">
                                <a:latin typeface="Cambria Math" panose="02040503050406030204" pitchFamily="18" charset="0"/>
                                <a:ea typeface="Cambria Math" panose="02040503050406030204" pitchFamily="18" charset="0"/>
                              </a:rPr>
                              <m:t>ℚ</m:t>
                            </m:r>
                          </m:e>
                        </m:d>
                      </m:e>
                      <m:sup>
                        <m:r>
                          <a:rPr lang="en-US" sz="2800" b="0" i="1" smtClean="0">
                            <a:latin typeface="Cambria Math" panose="02040503050406030204" pitchFamily="18" charset="0"/>
                            <a:ea typeface="Cambria Math" panose="02040503050406030204" pitchFamily="18" charset="0"/>
                          </a:rPr>
                          <m:t>𝐶</m:t>
                        </m:r>
                      </m:sup>
                    </m:sSup>
                  </m:oMath>
                </a14:m>
                <a:r>
                  <a:rPr lang="en-IN" dirty="0"/>
                  <a:t> is </a:t>
                </a:r>
                <a14:m>
                  <m:oMath xmlns:m="http://schemas.openxmlformats.org/officeDocument/2006/math">
                    <m:r>
                      <a:rPr lang="en-IN" i="1">
                        <a:latin typeface="Cambria Math" panose="02040503050406030204" pitchFamily="18" charset="0"/>
                        <a:ea typeface="Cambria Math" panose="02040503050406030204" pitchFamily="18" charset="0"/>
                      </a:rPr>
                      <m:t>ℝ</m:t>
                    </m:r>
                    <m:r>
                      <a:rPr lang="en-US" i="1">
                        <a:latin typeface="Cambria Math" panose="02040503050406030204" pitchFamily="18" charset="0"/>
                        <a:ea typeface="Cambria Math" panose="02040503050406030204" pitchFamily="18" charset="0"/>
                      </a:rPr>
                      <m:t>\</m:t>
                    </m:r>
                    <m:r>
                      <a:rPr lang="en-IN" i="1">
                        <a:latin typeface="Cambria Math" panose="02040503050406030204" pitchFamily="18" charset="0"/>
                        <a:ea typeface="Cambria Math" panose="02040503050406030204" pitchFamily="18" charset="0"/>
                      </a:rPr>
                      <m:t>ℚ</m:t>
                    </m:r>
                  </m:oMath>
                </a14:m>
                <a:r>
                  <a:rPr lang="en-IN" dirty="0"/>
                  <a:t> if </a:t>
                </a:r>
                <a14:m>
                  <m:oMath xmlns:m="http://schemas.openxmlformats.org/officeDocument/2006/math">
                    <m:r>
                      <a:rPr lang="en-IN" i="1">
                        <a:latin typeface="Cambria Math" panose="02040503050406030204" pitchFamily="18" charset="0"/>
                        <a:ea typeface="Cambria Math" panose="02040503050406030204" pitchFamily="18" charset="0"/>
                      </a:rPr>
                      <m:t>𝒰</m:t>
                    </m:r>
                  </m:oMath>
                </a14:m>
                <a:r>
                  <a:rPr lang="en-IN" dirty="0"/>
                  <a:t> is </a:t>
                </a:r>
                <a14:m>
                  <m:oMath xmlns:m="http://schemas.openxmlformats.org/officeDocument/2006/math">
                    <m:r>
                      <a:rPr lang="en-IN" i="1">
                        <a:latin typeface="Cambria Math" panose="02040503050406030204" pitchFamily="18" charset="0"/>
                        <a:ea typeface="Cambria Math" panose="02040503050406030204" pitchFamily="18" charset="0"/>
                      </a:rPr>
                      <m:t>ℝ</m:t>
                    </m:r>
                  </m:oMath>
                </a14:m>
                <a:endParaRPr lang="en-IN" dirty="0"/>
              </a:p>
            </p:txBody>
          </p:sp>
        </mc:Choice>
        <mc:Fallback xmlns="">
          <p:sp>
            <p:nvSpPr>
              <p:cNvPr id="3" name="Content Placeholder 2">
                <a:extLst>
                  <a:ext uri="{FF2B5EF4-FFF2-40B4-BE49-F238E27FC236}">
                    <a16:creationId xmlns:a16="http://schemas.microsoft.com/office/drawing/2014/main" id="{3FFD5A09-531D-49B5-9824-F404E4FB4A3D}"/>
                  </a:ext>
                </a:extLst>
              </p:cNvPr>
              <p:cNvSpPr>
                <a:spLocks noGrp="1" noRot="1" noChangeAspect="1" noMove="1" noResize="1" noEditPoints="1" noAdjustHandles="1" noChangeArrowheads="1" noChangeShapeType="1" noTextEdit="1"/>
              </p:cNvSpPr>
              <p:nvPr>
                <p:ph idx="1"/>
              </p:nvPr>
            </p:nvSpPr>
            <p:spPr>
              <a:xfrm>
                <a:off x="838200" y="1861102"/>
                <a:ext cx="10515600" cy="4351338"/>
              </a:xfrm>
              <a:blipFill>
                <a:blip r:embed="rId2"/>
                <a:stretch>
                  <a:fillRect l="-986" t="-2101" r="-1043" b="-98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4B4B4AA-766E-44E2-BE80-BCA3D0D8FE70}"/>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E6628C99-C762-4F8F-B1DE-6B5DD6AA2647}"/>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3BAC8D24-C032-400C-BE9B-A46575BAE284}"/>
              </a:ext>
            </a:extLst>
          </p:cNvPr>
          <p:cNvSpPr>
            <a:spLocks noGrp="1"/>
          </p:cNvSpPr>
          <p:nvPr>
            <p:ph type="sldNum" sz="quarter" idx="12"/>
          </p:nvPr>
        </p:nvSpPr>
        <p:spPr/>
        <p:txBody>
          <a:bodyPr/>
          <a:lstStyle/>
          <a:p>
            <a:fld id="{3E5F2A62-148E-4914-A23F-3C36314E00CD}" type="slidenum">
              <a:rPr lang="en-IN" smtClean="0"/>
              <a:t>11</a:t>
            </a:fld>
            <a:endParaRPr lang="en-IN"/>
          </a:p>
        </p:txBody>
      </p:sp>
    </p:spTree>
    <p:extLst>
      <p:ext uri="{BB962C8B-B14F-4D97-AF65-F5344CB8AC3E}">
        <p14:creationId xmlns:p14="http://schemas.microsoft.com/office/powerpoint/2010/main" val="1039465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AB816-54A2-4845-92CC-0770388B3009}"/>
              </a:ext>
            </a:extLst>
          </p:cNvPr>
          <p:cNvSpPr>
            <a:spLocks noGrp="1"/>
          </p:cNvSpPr>
          <p:nvPr>
            <p:ph type="title"/>
          </p:nvPr>
        </p:nvSpPr>
        <p:spPr/>
        <p:txBody>
          <a:bodyPr/>
          <a:lstStyle/>
          <a:p>
            <a:pPr algn="ctr"/>
            <a:r>
              <a:rPr lang="en-IN" sz="6500" b="1" dirty="0">
                <a:solidFill>
                  <a:srgbClr val="FF0000"/>
                </a:solidFill>
                <a:ea typeface="Cambria Math" panose="02040503050406030204" pitchFamily="18" charset="0"/>
              </a:rPr>
              <a:t>Theorems</a:t>
            </a:r>
            <a:endParaRPr lang="en-IN" sz="6500"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CD7D76B-598E-4B22-AD2E-8D0904279F84}"/>
                  </a:ext>
                </a:extLst>
              </p:cNvPr>
              <p:cNvSpPr>
                <a:spLocks noGrp="1"/>
              </p:cNvSpPr>
              <p:nvPr>
                <p:ph idx="1"/>
              </p:nvPr>
            </p:nvSpPr>
            <p:spPr/>
            <p:txBody>
              <a:bodyPr>
                <a:normAutofit/>
              </a:bodyPr>
              <a:lstStyle/>
              <a:p>
                <a:r>
                  <a:rPr lang="en-US" sz="4000" b="0" dirty="0">
                    <a:solidFill>
                      <a:schemeClr val="tx1"/>
                    </a:solidFill>
                  </a:rPr>
                  <a:t>If </a:t>
                </a:r>
                <a14:m>
                  <m:oMath xmlns:m="http://schemas.openxmlformats.org/officeDocument/2006/math">
                    <m:r>
                      <a:rPr lang="en-US" sz="4000" b="0" i="1" smtClean="0">
                        <a:solidFill>
                          <a:schemeClr val="tx1"/>
                        </a:solidFill>
                        <a:latin typeface="Cambria Math" panose="02040503050406030204" pitchFamily="18" charset="0"/>
                      </a:rPr>
                      <m:t>𝐴</m:t>
                    </m:r>
                    <m:r>
                      <a:rPr lang="en-US" sz="4000" b="0" i="1" smtClean="0">
                        <a:solidFill>
                          <a:schemeClr val="tx1"/>
                        </a:solidFill>
                        <a:latin typeface="Cambria Math" panose="02040503050406030204" pitchFamily="18" charset="0"/>
                        <a:ea typeface="Cambria Math" panose="02040503050406030204" pitchFamily="18" charset="0"/>
                      </a:rPr>
                      <m:t>⊆</m:t>
                    </m:r>
                    <m:r>
                      <a:rPr lang="en-US" sz="4000" b="0" i="1" smtClean="0">
                        <a:solidFill>
                          <a:schemeClr val="tx1"/>
                        </a:solidFill>
                        <a:latin typeface="Cambria Math" panose="02040503050406030204" pitchFamily="18" charset="0"/>
                        <a:ea typeface="Cambria Math" panose="02040503050406030204" pitchFamily="18" charset="0"/>
                      </a:rPr>
                      <m:t>𝐵</m:t>
                    </m:r>
                  </m:oMath>
                </a14:m>
                <a:r>
                  <a:rPr lang="en-IN" sz="4000" dirty="0"/>
                  <a:t> and </a:t>
                </a:r>
                <a14:m>
                  <m:oMath xmlns:m="http://schemas.openxmlformats.org/officeDocument/2006/math">
                    <m:r>
                      <a:rPr lang="en-US" sz="4000" b="0" i="1" smtClean="0">
                        <a:latin typeface="Cambria Math" panose="02040503050406030204" pitchFamily="18" charset="0"/>
                      </a:rPr>
                      <m:t>𝐵</m:t>
                    </m:r>
                    <m:r>
                      <a:rPr lang="en-US" sz="4000" i="1">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𝐶</m:t>
                    </m:r>
                  </m:oMath>
                </a14:m>
                <a:r>
                  <a:rPr lang="en-IN" sz="4000" dirty="0"/>
                  <a:t> then </a:t>
                </a:r>
                <a14:m>
                  <m:oMath xmlns:m="http://schemas.openxmlformats.org/officeDocument/2006/math">
                    <m:r>
                      <a:rPr lang="en-US" sz="4000" i="1">
                        <a:latin typeface="Cambria Math" panose="02040503050406030204" pitchFamily="18" charset="0"/>
                      </a:rPr>
                      <m:t>𝐴</m:t>
                    </m:r>
                    <m:r>
                      <a:rPr lang="en-US" sz="4000" i="1">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𝐶</m:t>
                    </m:r>
                  </m:oMath>
                </a14:m>
                <a:endParaRPr lang="en-IN" sz="4000" dirty="0"/>
              </a:p>
              <a:p>
                <a:r>
                  <a:rPr lang="en-IN" sz="4000" dirty="0"/>
                  <a:t>If </a:t>
                </a:r>
                <a14:m>
                  <m:oMath xmlns:m="http://schemas.openxmlformats.org/officeDocument/2006/math">
                    <m:r>
                      <a:rPr lang="en-US" sz="4000" b="0" i="1" smtClean="0">
                        <a:solidFill>
                          <a:schemeClr val="tx1"/>
                        </a:solidFill>
                        <a:latin typeface="Cambria Math" panose="02040503050406030204" pitchFamily="18" charset="0"/>
                      </a:rPr>
                      <m:t>𝐴</m:t>
                    </m:r>
                    <m:r>
                      <a:rPr lang="en-US" sz="4000" b="0" i="1" smtClean="0">
                        <a:solidFill>
                          <a:schemeClr val="tx1"/>
                        </a:solidFill>
                        <a:latin typeface="Cambria Math" panose="02040503050406030204" pitchFamily="18" charset="0"/>
                        <a:ea typeface="Cambria Math" panose="02040503050406030204" pitchFamily="18" charset="0"/>
                      </a:rPr>
                      <m:t>⊆</m:t>
                    </m:r>
                    <m:r>
                      <a:rPr lang="en-US" sz="4000" b="0" i="1" smtClean="0">
                        <a:solidFill>
                          <a:schemeClr val="tx1"/>
                        </a:solidFill>
                        <a:latin typeface="Cambria Math" panose="02040503050406030204" pitchFamily="18" charset="0"/>
                        <a:ea typeface="Cambria Math" panose="02040503050406030204" pitchFamily="18" charset="0"/>
                      </a:rPr>
                      <m:t>𝐵</m:t>
                    </m:r>
                  </m:oMath>
                </a14:m>
                <a:r>
                  <a:rPr lang="en-IN" sz="4000" dirty="0"/>
                  <a:t> and </a:t>
                </a:r>
                <a14:m>
                  <m:oMath xmlns:m="http://schemas.openxmlformats.org/officeDocument/2006/math">
                    <m:r>
                      <a:rPr lang="en-US" sz="4000" b="0" i="1" smtClean="0">
                        <a:latin typeface="Cambria Math" panose="02040503050406030204" pitchFamily="18" charset="0"/>
                      </a:rPr>
                      <m:t>𝐵</m:t>
                    </m:r>
                    <m:r>
                      <a:rPr lang="en-US" sz="4000" i="1">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𝐴</m:t>
                    </m:r>
                  </m:oMath>
                </a14:m>
                <a:r>
                  <a:rPr lang="en-IN" sz="4000" dirty="0"/>
                  <a:t> then </a:t>
                </a:r>
                <a14:m>
                  <m:oMath xmlns:m="http://schemas.openxmlformats.org/officeDocument/2006/math">
                    <m:r>
                      <a:rPr lang="en-US" sz="4000" b="0" i="1" smtClean="0">
                        <a:latin typeface="Cambria Math" panose="02040503050406030204" pitchFamily="18" charset="0"/>
                      </a:rPr>
                      <m:t>𝐴</m:t>
                    </m:r>
                    <m:r>
                      <a:rPr lang="en-US" sz="4000" b="0" i="1" smtClean="0">
                        <a:latin typeface="Cambria Math" panose="02040503050406030204" pitchFamily="18" charset="0"/>
                      </a:rPr>
                      <m:t>=</m:t>
                    </m:r>
                    <m:r>
                      <a:rPr lang="en-US" sz="4000" b="0" i="1" smtClean="0">
                        <a:latin typeface="Cambria Math" panose="02040503050406030204" pitchFamily="18" charset="0"/>
                      </a:rPr>
                      <m:t>𝐵</m:t>
                    </m:r>
                  </m:oMath>
                </a14:m>
                <a:endParaRPr lang="en-IN" sz="4000" dirty="0"/>
              </a:p>
              <a:p>
                <a14:m>
                  <m:oMath xmlns:m="http://schemas.openxmlformats.org/officeDocument/2006/math">
                    <m:r>
                      <a:rPr lang="en-US" sz="4000" i="1" smtClean="0">
                        <a:latin typeface="Cambria Math" panose="02040503050406030204" pitchFamily="18" charset="0"/>
                        <a:ea typeface="Cambria Math" panose="02040503050406030204" pitchFamily="18" charset="0"/>
                      </a:rPr>
                      <m:t>∅</m:t>
                    </m:r>
                  </m:oMath>
                </a14:m>
                <a:r>
                  <a:rPr lang="en-IN" sz="4000" dirty="0"/>
                  <a:t> is a </a:t>
                </a:r>
                <a:r>
                  <a:rPr lang="en-IN" sz="4000" b="1" dirty="0">
                    <a:solidFill>
                      <a:srgbClr val="FF0000"/>
                    </a:solidFill>
                  </a:rPr>
                  <a:t>PROPER SUBSET</a:t>
                </a:r>
                <a:r>
                  <a:rPr lang="en-IN" sz="4000" dirty="0"/>
                  <a:t> of ever set except itself</a:t>
                </a:r>
              </a:p>
              <a:p>
                <a:r>
                  <a:rPr lang="en-IN" sz="4000" dirty="0"/>
                  <a:t>Every non-empty set </a:t>
                </a:r>
                <a14:m>
                  <m:oMath xmlns:m="http://schemas.openxmlformats.org/officeDocument/2006/math">
                    <m:r>
                      <a:rPr lang="en-US" sz="4000" b="0" i="1" smtClean="0">
                        <a:latin typeface="Cambria Math" panose="02040503050406030204" pitchFamily="18" charset="0"/>
                      </a:rPr>
                      <m:t>𝐴</m:t>
                    </m:r>
                  </m:oMath>
                </a14:m>
                <a:r>
                  <a:rPr lang="en-IN" sz="4000" dirty="0"/>
                  <a:t> has </a:t>
                </a:r>
                <a:r>
                  <a:rPr lang="en-IN" sz="4000" b="1" dirty="0">
                    <a:solidFill>
                      <a:srgbClr val="FF0000"/>
                    </a:solidFill>
                  </a:rPr>
                  <a:t>TWO</a:t>
                </a:r>
                <a:r>
                  <a:rPr lang="en-IN" sz="4000" dirty="0"/>
                  <a:t> distinct sub-sets, namely </a:t>
                </a:r>
                <a14:m>
                  <m:oMath xmlns:m="http://schemas.openxmlformats.org/officeDocument/2006/math">
                    <m:r>
                      <a:rPr lang="en-US" sz="4000" b="0" i="1" smtClean="0">
                        <a:latin typeface="Cambria Math" panose="02040503050406030204" pitchFamily="18" charset="0"/>
                      </a:rPr>
                      <m:t>𝐴</m:t>
                    </m:r>
                  </m:oMath>
                </a14:m>
                <a:r>
                  <a:rPr lang="en-IN" sz="4000" dirty="0"/>
                  <a:t> and </a:t>
                </a:r>
                <a14:m>
                  <m:oMath xmlns:m="http://schemas.openxmlformats.org/officeDocument/2006/math">
                    <m:r>
                      <a:rPr lang="en-US" sz="4000" i="1">
                        <a:latin typeface="Cambria Math" panose="02040503050406030204" pitchFamily="18" charset="0"/>
                        <a:ea typeface="Cambria Math" panose="02040503050406030204" pitchFamily="18" charset="0"/>
                      </a:rPr>
                      <m:t>∅</m:t>
                    </m:r>
                  </m:oMath>
                </a14:m>
                <a:endParaRPr lang="en-IN" sz="4000" dirty="0"/>
              </a:p>
            </p:txBody>
          </p:sp>
        </mc:Choice>
        <mc:Fallback xmlns="">
          <p:sp>
            <p:nvSpPr>
              <p:cNvPr id="3" name="Content Placeholder 2">
                <a:extLst>
                  <a:ext uri="{FF2B5EF4-FFF2-40B4-BE49-F238E27FC236}">
                    <a16:creationId xmlns:a16="http://schemas.microsoft.com/office/drawing/2014/main" id="{ECD7D76B-598E-4B22-AD2E-8D0904279F84}"/>
                  </a:ext>
                </a:extLst>
              </p:cNvPr>
              <p:cNvSpPr>
                <a:spLocks noGrp="1" noRot="1" noChangeAspect="1" noMove="1" noResize="1" noEditPoints="1" noAdjustHandles="1" noChangeArrowheads="1" noChangeShapeType="1" noTextEdit="1"/>
              </p:cNvSpPr>
              <p:nvPr>
                <p:ph idx="1"/>
              </p:nvPr>
            </p:nvSpPr>
            <p:spPr>
              <a:blipFill>
                <a:blip r:embed="rId2"/>
                <a:stretch>
                  <a:fillRect l="-1855" t="-3922"/>
                </a:stretch>
              </a:blipFill>
            </p:spPr>
            <p:txBody>
              <a:bodyPr/>
              <a:lstStyle/>
              <a:p>
                <a:r>
                  <a:rPr lang="en-IN">
                    <a:noFill/>
                  </a:rPr>
                  <a:t> </a:t>
                </a:r>
              </a:p>
            </p:txBody>
          </p:sp>
        </mc:Fallback>
      </mc:AlternateContent>
      <p:sp>
        <p:nvSpPr>
          <p:cNvPr id="4" name="Date Placeholder 3">
            <a:extLst>
              <a:ext uri="{FF2B5EF4-FFF2-40B4-BE49-F238E27FC236}">
                <a16:creationId xmlns:a16="http://schemas.microsoft.com/office/drawing/2014/main" id="{8F390C7D-AD3A-444F-8BDE-1D13382A3051}"/>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27DD9DE7-C8E9-4CF9-9E3F-11C3940FA6D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4BB550E8-8CC5-4183-B47F-E515AF650168}"/>
              </a:ext>
            </a:extLst>
          </p:cNvPr>
          <p:cNvSpPr>
            <a:spLocks noGrp="1"/>
          </p:cNvSpPr>
          <p:nvPr>
            <p:ph type="sldNum" sz="quarter" idx="12"/>
          </p:nvPr>
        </p:nvSpPr>
        <p:spPr/>
        <p:txBody>
          <a:bodyPr/>
          <a:lstStyle/>
          <a:p>
            <a:fld id="{3E5F2A62-148E-4914-A23F-3C36314E00CD}" type="slidenum">
              <a:rPr lang="en-IN" smtClean="0"/>
              <a:t>12</a:t>
            </a:fld>
            <a:endParaRPr lang="en-IN"/>
          </a:p>
        </p:txBody>
      </p:sp>
    </p:spTree>
    <p:extLst>
      <p:ext uri="{BB962C8B-B14F-4D97-AF65-F5344CB8AC3E}">
        <p14:creationId xmlns:p14="http://schemas.microsoft.com/office/powerpoint/2010/main" val="3497760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AB816-54A2-4845-92CC-0770388B3009}"/>
              </a:ext>
            </a:extLst>
          </p:cNvPr>
          <p:cNvSpPr>
            <a:spLocks noGrp="1"/>
          </p:cNvSpPr>
          <p:nvPr>
            <p:ph type="title"/>
          </p:nvPr>
        </p:nvSpPr>
        <p:spPr/>
        <p:txBody>
          <a:bodyPr/>
          <a:lstStyle/>
          <a:p>
            <a:r>
              <a:rPr lang="en-IN" sz="6500" b="1" dirty="0">
                <a:solidFill>
                  <a:srgbClr val="FF0000"/>
                </a:solidFill>
                <a:ea typeface="Cambria Math" panose="02040503050406030204" pitchFamily="18" charset="0"/>
              </a:rPr>
              <a:t>Theorems</a:t>
            </a:r>
            <a:r>
              <a:rPr lang="en-US" altLang="en-US" sz="6500" b="1" dirty="0">
                <a:solidFill>
                  <a:schemeClr val="tx1"/>
                </a:solidFill>
              </a:rPr>
              <a:t> :</a:t>
            </a:r>
            <a:r>
              <a:rPr lang="en-US" altLang="en-US" sz="6500" dirty="0">
                <a:solidFill>
                  <a:schemeClr val="tx1"/>
                </a:solidFill>
              </a:rPr>
              <a:t> </a:t>
            </a:r>
            <a:r>
              <a:rPr lang="en-US" altLang="en-US" sz="6500" b="1" dirty="0">
                <a:solidFill>
                  <a:srgbClr val="0000FF"/>
                </a:solidFill>
              </a:rPr>
              <a:t>(</a:t>
            </a:r>
            <a:r>
              <a:rPr lang="en-US" altLang="en-US" sz="6500" b="1" dirty="0" err="1">
                <a:solidFill>
                  <a:srgbClr val="0000FF"/>
                </a:solidFill>
              </a:rPr>
              <a:t>contd</a:t>
            </a:r>
            <a:r>
              <a:rPr lang="en-US" altLang="en-US" sz="6500" b="1" dirty="0">
                <a:solidFill>
                  <a:srgbClr val="0000FF"/>
                </a:solidFill>
              </a:rPr>
              <a:t>…)</a:t>
            </a:r>
            <a:endParaRPr lang="en-IN" sz="65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CD7D76B-598E-4B22-AD2E-8D0904279F84}"/>
                  </a:ext>
                </a:extLst>
              </p:cNvPr>
              <p:cNvSpPr>
                <a:spLocks noGrp="1"/>
              </p:cNvSpPr>
              <p:nvPr>
                <p:ph idx="1"/>
              </p:nvPr>
            </p:nvSpPr>
            <p:spPr/>
            <p:txBody>
              <a:bodyPr>
                <a:normAutofit fontScale="92500" lnSpcReduction="10000"/>
              </a:bodyPr>
              <a:lstStyle/>
              <a:p>
                <a:pPr algn="just">
                  <a:buClr>
                    <a:schemeClr val="tx1"/>
                  </a:buClr>
                  <a:buFont typeface="Wingdings" panose="05000000000000000000" pitchFamily="2" charset="2"/>
                  <a:buChar char="§"/>
                </a:pPr>
                <a:r>
                  <a:rPr lang="en-IN" sz="3500" b="1" dirty="0">
                    <a:solidFill>
                      <a:srgbClr val="FF0000"/>
                    </a:solidFill>
                  </a:rPr>
                  <a:t>Family of sets</a:t>
                </a:r>
                <a:r>
                  <a:rPr lang="en-IN" sz="3500" dirty="0"/>
                  <a:t> or </a:t>
                </a:r>
                <a:r>
                  <a:rPr lang="en-IN" sz="3500" b="1" dirty="0">
                    <a:solidFill>
                      <a:srgbClr val="FF0000"/>
                    </a:solidFill>
                  </a:rPr>
                  <a:t>Set of sets</a:t>
                </a:r>
                <a:r>
                  <a:rPr lang="en-IN" sz="3500" dirty="0"/>
                  <a:t>: If </a:t>
                </a:r>
                <a14:m>
                  <m:oMath xmlns:m="http://schemas.openxmlformats.org/officeDocument/2006/math">
                    <m:r>
                      <m:rPr>
                        <m:sty m:val="p"/>
                      </m:rPr>
                      <a:rPr lang="en-US" sz="3500" b="0" i="0" smtClean="0">
                        <a:latin typeface="Cambria Math" panose="02040503050406030204" pitchFamily="18" charset="0"/>
                        <a:ea typeface="Cambria Math" panose="02040503050406030204" pitchFamily="18" charset="0"/>
                      </a:rPr>
                      <m:t>A</m:t>
                    </m:r>
                    <m:r>
                      <a:rPr lang="en-US" sz="3500" b="0" i="0" smtClean="0">
                        <a:latin typeface="Cambria Math" panose="02040503050406030204" pitchFamily="18" charset="0"/>
                        <a:ea typeface="Cambria Math" panose="02040503050406030204" pitchFamily="18" charset="0"/>
                      </a:rPr>
                      <m:t>=</m:t>
                    </m:r>
                    <m:d>
                      <m:dPr>
                        <m:begChr m:val="{"/>
                        <m:endChr m:val="}"/>
                        <m:ctrlPr>
                          <a:rPr lang="en-US" sz="3500" b="0" i="1" smtClean="0">
                            <a:latin typeface="Cambria Math" panose="02040503050406030204" pitchFamily="18" charset="0"/>
                            <a:ea typeface="Cambria Math" panose="02040503050406030204" pitchFamily="18" charset="0"/>
                          </a:rPr>
                        </m:ctrlPr>
                      </m:dPr>
                      <m:e>
                        <m:r>
                          <a:rPr lang="en-US" sz="3500" b="0" i="1" smtClean="0">
                            <a:latin typeface="Cambria Math" panose="02040503050406030204" pitchFamily="18" charset="0"/>
                            <a:ea typeface="Cambria Math" panose="02040503050406030204" pitchFamily="18" charset="0"/>
                          </a:rPr>
                          <m:t>1,2,3</m:t>
                        </m:r>
                      </m:e>
                    </m:d>
                    <m:r>
                      <a:rPr lang="en-US" sz="3500" b="0" i="0" smtClean="0">
                        <a:latin typeface="Cambria Math" panose="02040503050406030204" pitchFamily="18" charset="0"/>
                        <a:ea typeface="Cambria Math" panose="02040503050406030204" pitchFamily="18" charset="0"/>
                      </a:rPr>
                      <m:t> </m:t>
                    </m:r>
                    <m:r>
                      <m:rPr>
                        <m:sty m:val="p"/>
                      </m:rPr>
                      <a:rPr lang="en-US" sz="3500" b="0" i="0" smtClean="0">
                        <a:latin typeface="Cambria Math" panose="02040503050406030204" pitchFamily="18" charset="0"/>
                        <a:ea typeface="Cambria Math" panose="02040503050406030204" pitchFamily="18" charset="0"/>
                      </a:rPr>
                      <m:t>then</m:t>
                    </m:r>
                    <m:r>
                      <a:rPr lang="en-US" sz="3500" b="0" i="0" smtClean="0">
                        <a:latin typeface="Cambria Math" panose="02040503050406030204" pitchFamily="18" charset="0"/>
                        <a:ea typeface="Cambria Math" panose="02040503050406030204" pitchFamily="18" charset="0"/>
                      </a:rPr>
                      <m:t> </m:t>
                    </m:r>
                    <m:r>
                      <a:rPr lang="en-US" sz="3500" b="0" i="1" smtClean="0">
                        <a:latin typeface="Cambria Math" panose="02040503050406030204" pitchFamily="18" charset="0"/>
                        <a:ea typeface="Cambria Math" panose="02040503050406030204" pitchFamily="18" charset="0"/>
                      </a:rPr>
                      <m:t>𝑆</m:t>
                    </m:r>
                    <m:r>
                      <a:rPr lang="en-US" sz="3500" b="0" i="1" smtClean="0">
                        <a:latin typeface="Cambria Math" panose="02040503050406030204" pitchFamily="18" charset="0"/>
                        <a:ea typeface="Cambria Math" panose="02040503050406030204" pitchFamily="18" charset="0"/>
                      </a:rPr>
                      <m:t>=</m:t>
                    </m:r>
                    <m:d>
                      <m:dPr>
                        <m:begChr m:val="{"/>
                        <m:endChr m:val="}"/>
                        <m:ctrlPr>
                          <a:rPr lang="en-US" sz="3500" b="0" i="1" smtClean="0">
                            <a:latin typeface="Cambria Math" panose="02040503050406030204" pitchFamily="18" charset="0"/>
                            <a:ea typeface="Cambria Math" panose="02040503050406030204" pitchFamily="18" charset="0"/>
                          </a:rPr>
                        </m:ctrlPr>
                      </m:dPr>
                      <m:e>
                        <m:d>
                          <m:dPr>
                            <m:begChr m:val="{"/>
                            <m:endChr m:val="}"/>
                            <m:ctrlPr>
                              <a:rPr lang="en-US" sz="3500" i="1">
                                <a:latin typeface="Cambria Math" panose="02040503050406030204" pitchFamily="18" charset="0"/>
                                <a:ea typeface="Cambria Math" panose="02040503050406030204" pitchFamily="18" charset="0"/>
                              </a:rPr>
                            </m:ctrlPr>
                          </m:dPr>
                          <m:e>
                            <m:r>
                              <a:rPr lang="en-US" sz="3500" b="0" i="1" smtClean="0">
                                <a:latin typeface="Cambria Math" panose="02040503050406030204" pitchFamily="18" charset="0"/>
                                <a:ea typeface="Cambria Math" panose="02040503050406030204" pitchFamily="18" charset="0"/>
                              </a:rPr>
                              <m:t>1</m:t>
                            </m:r>
                          </m:e>
                        </m:d>
                        <m:r>
                          <m:rPr>
                            <m:nor/>
                          </m:rPr>
                          <a:rPr lang="en-IN" sz="3500" dirty="0"/>
                          <m:t> </m:t>
                        </m:r>
                        <m:r>
                          <a:rPr lang="en-US" sz="3500" b="0" i="1" dirty="0" smtClean="0">
                            <a:latin typeface="Cambria Math" panose="02040503050406030204" pitchFamily="18" charset="0"/>
                          </a:rPr>
                          <m:t>,</m:t>
                        </m:r>
                        <m:d>
                          <m:dPr>
                            <m:begChr m:val="{"/>
                            <m:endChr m:val="}"/>
                            <m:ctrlPr>
                              <a:rPr lang="en-US" sz="3500" i="1">
                                <a:latin typeface="Cambria Math" panose="02040503050406030204" pitchFamily="18" charset="0"/>
                                <a:ea typeface="Cambria Math" panose="02040503050406030204" pitchFamily="18" charset="0"/>
                              </a:rPr>
                            </m:ctrlPr>
                          </m:dPr>
                          <m:e>
                            <m:r>
                              <a:rPr lang="en-US" sz="3500" b="0" i="1" smtClean="0">
                                <a:latin typeface="Cambria Math" panose="02040503050406030204" pitchFamily="18" charset="0"/>
                                <a:ea typeface="Cambria Math" panose="02040503050406030204" pitchFamily="18" charset="0"/>
                              </a:rPr>
                              <m:t>1,2,3</m:t>
                            </m:r>
                          </m:e>
                        </m:d>
                        <m:r>
                          <m:rPr>
                            <m:nor/>
                          </m:rPr>
                          <a:rPr lang="en-IN" sz="3500" dirty="0"/>
                          <m:t> </m:t>
                        </m:r>
                        <m:r>
                          <a:rPr lang="en-US" sz="3500" b="0" i="1" dirty="0" smtClean="0">
                            <a:latin typeface="Cambria Math" panose="02040503050406030204" pitchFamily="18" charset="0"/>
                          </a:rPr>
                          <m:t>,</m:t>
                        </m:r>
                        <m:d>
                          <m:dPr>
                            <m:begChr m:val="{"/>
                            <m:endChr m:val="}"/>
                            <m:ctrlPr>
                              <a:rPr lang="en-US" sz="3500" i="1">
                                <a:latin typeface="Cambria Math" panose="02040503050406030204" pitchFamily="18" charset="0"/>
                                <a:ea typeface="Cambria Math" panose="02040503050406030204" pitchFamily="18" charset="0"/>
                              </a:rPr>
                            </m:ctrlPr>
                          </m:dPr>
                          <m:e>
                            <m:r>
                              <a:rPr lang="en-US" sz="3500" b="0" i="1" smtClean="0">
                                <a:latin typeface="Cambria Math" panose="02040503050406030204" pitchFamily="18" charset="0"/>
                                <a:ea typeface="Cambria Math" panose="02040503050406030204" pitchFamily="18" charset="0"/>
                              </a:rPr>
                              <m:t>1,2</m:t>
                            </m:r>
                          </m:e>
                        </m:d>
                        <m:r>
                          <a:rPr lang="en-US" sz="3500" b="0" i="1" smtClean="0">
                            <a:latin typeface="Cambria Math" panose="02040503050406030204" pitchFamily="18" charset="0"/>
                            <a:ea typeface="Cambria Math" panose="02040503050406030204" pitchFamily="18" charset="0"/>
                          </a:rPr>
                          <m:t>,</m:t>
                        </m:r>
                        <m:d>
                          <m:dPr>
                            <m:begChr m:val="{"/>
                            <m:endChr m:val="}"/>
                            <m:ctrlPr>
                              <a:rPr lang="en-US" sz="3500" i="1">
                                <a:latin typeface="Cambria Math" panose="02040503050406030204" pitchFamily="18" charset="0"/>
                                <a:ea typeface="Cambria Math" panose="02040503050406030204" pitchFamily="18" charset="0"/>
                              </a:rPr>
                            </m:ctrlPr>
                          </m:dPr>
                          <m:e>
                            <m:r>
                              <a:rPr lang="en-US" sz="3500" b="0" i="1" smtClean="0">
                                <a:latin typeface="Cambria Math" panose="02040503050406030204" pitchFamily="18" charset="0"/>
                                <a:ea typeface="Cambria Math" panose="02040503050406030204" pitchFamily="18" charset="0"/>
                              </a:rPr>
                              <m:t>2</m:t>
                            </m:r>
                          </m:e>
                        </m:d>
                        <m:r>
                          <m:rPr>
                            <m:nor/>
                          </m:rPr>
                          <a:rPr lang="en-IN" sz="3500" dirty="0"/>
                          <m:t> </m:t>
                        </m:r>
                      </m:e>
                    </m:d>
                  </m:oMath>
                </a14:m>
                <a:r>
                  <a:rPr lang="en-US" sz="3500" b="0" i="0" dirty="0">
                    <a:latin typeface="+mj-lt"/>
                    <a:ea typeface="Cambria Math" panose="02040503050406030204" pitchFamily="18" charset="0"/>
                  </a:rPr>
                  <a:t> is a family </a:t>
                </a:r>
                <a:r>
                  <a:rPr lang="en-US" sz="3500" dirty="0">
                    <a:latin typeface="+mj-lt"/>
                    <a:ea typeface="Cambria Math" panose="02040503050406030204" pitchFamily="18" charset="0"/>
                  </a:rPr>
                  <a:t>of </a:t>
                </a:r>
                <a:r>
                  <a:rPr lang="en-US" sz="3500" b="0" i="0" dirty="0">
                    <a:latin typeface="+mj-lt"/>
                    <a:ea typeface="Cambria Math" panose="02040503050406030204" pitchFamily="18" charset="0"/>
                  </a:rPr>
                  <a:t>sets of </a:t>
                </a:r>
                <a14:m>
                  <m:oMath xmlns:m="http://schemas.openxmlformats.org/officeDocument/2006/math">
                    <m:r>
                      <a:rPr lang="en-US" sz="3500" b="0" i="1" smtClean="0">
                        <a:latin typeface="Cambria Math" panose="02040503050406030204" pitchFamily="18" charset="0"/>
                        <a:ea typeface="Cambria Math" panose="02040503050406030204" pitchFamily="18" charset="0"/>
                      </a:rPr>
                      <m:t>𝐴</m:t>
                    </m:r>
                  </m:oMath>
                </a14:m>
                <a:endParaRPr lang="en-IN" sz="3500" dirty="0"/>
              </a:p>
              <a:p>
                <a:pPr algn="just">
                  <a:buClr>
                    <a:schemeClr val="tx1"/>
                  </a:buClr>
                  <a:buFont typeface="Wingdings" panose="05000000000000000000" pitchFamily="2" charset="2"/>
                  <a:buChar char="§"/>
                </a:pPr>
                <a:r>
                  <a:rPr lang="en-IN" sz="3500" b="1" dirty="0">
                    <a:solidFill>
                      <a:srgbClr val="FF0000"/>
                    </a:solidFill>
                  </a:rPr>
                  <a:t>Power set</a:t>
                </a:r>
                <a:r>
                  <a:rPr lang="en-IN" sz="3500" dirty="0"/>
                  <a:t>: Set formed of </a:t>
                </a:r>
                <a:r>
                  <a:rPr lang="en-IN" sz="3500" b="1" dirty="0">
                    <a:solidFill>
                      <a:srgbClr val="FF0000"/>
                    </a:solidFill>
                  </a:rPr>
                  <a:t>ALL</a:t>
                </a:r>
                <a:r>
                  <a:rPr lang="en-IN" sz="3500" dirty="0"/>
                  <a:t> sub-sets of </a:t>
                </a:r>
                <a14:m>
                  <m:oMath xmlns:m="http://schemas.openxmlformats.org/officeDocument/2006/math">
                    <m:r>
                      <a:rPr lang="en-US" sz="3500" b="0" i="1" smtClean="0">
                        <a:latin typeface="Cambria Math" panose="02040503050406030204" pitchFamily="18" charset="0"/>
                      </a:rPr>
                      <m:t>𝐴</m:t>
                    </m:r>
                  </m:oMath>
                </a14:m>
                <a:r>
                  <a:rPr lang="en-IN" sz="3500" dirty="0"/>
                  <a:t> as its elements is called a power set of </a:t>
                </a:r>
                <a14:m>
                  <m:oMath xmlns:m="http://schemas.openxmlformats.org/officeDocument/2006/math">
                    <m:r>
                      <a:rPr lang="en-US" sz="3500" b="0" i="1" smtClean="0">
                        <a:latin typeface="Cambria Math" panose="02040503050406030204" pitchFamily="18" charset="0"/>
                      </a:rPr>
                      <m:t>𝐴</m:t>
                    </m:r>
                  </m:oMath>
                </a14:m>
                <a:r>
                  <a:rPr lang="en-US" sz="3500" b="0" dirty="0"/>
                  <a:t> denoted by </a:t>
                </a:r>
                <a14:m>
                  <m:oMath xmlns:m="http://schemas.openxmlformats.org/officeDocument/2006/math">
                    <m:r>
                      <a:rPr lang="en-US" sz="3500" b="0" i="1" smtClean="0">
                        <a:latin typeface="Cambria Math" panose="02040503050406030204" pitchFamily="18" charset="0"/>
                      </a:rPr>
                      <m:t>𝑃</m:t>
                    </m:r>
                    <m:d>
                      <m:dPr>
                        <m:ctrlPr>
                          <a:rPr lang="en-US" sz="3500" b="0" i="1" smtClean="0">
                            <a:latin typeface="Cambria Math" panose="02040503050406030204" pitchFamily="18" charset="0"/>
                          </a:rPr>
                        </m:ctrlPr>
                      </m:dPr>
                      <m:e>
                        <m:r>
                          <a:rPr lang="en-US" sz="3500" b="0" i="1" smtClean="0">
                            <a:latin typeface="Cambria Math" panose="02040503050406030204" pitchFamily="18" charset="0"/>
                          </a:rPr>
                          <m:t>𝐴</m:t>
                        </m:r>
                      </m:e>
                    </m:d>
                  </m:oMath>
                </a14:m>
                <a:endParaRPr lang="en-US" sz="3500" b="0" dirty="0"/>
              </a:p>
              <a:p>
                <a:pPr lvl="1" algn="just">
                  <a:buFont typeface="Wingdings" panose="05000000000000000000" pitchFamily="2" charset="2"/>
                  <a:buChar char="v"/>
                </a:pPr>
                <a14:m>
                  <m:oMath xmlns:m="http://schemas.openxmlformats.org/officeDocument/2006/math">
                    <m:r>
                      <m:rPr>
                        <m:sty m:val="p"/>
                      </m:rPr>
                      <a:rPr lang="en-US" sz="3100" b="0" i="0" smtClean="0">
                        <a:latin typeface="Cambria Math" panose="02040503050406030204" pitchFamily="18" charset="0"/>
                        <a:ea typeface="Cambria Math" panose="02040503050406030204" pitchFamily="18" charset="0"/>
                      </a:rPr>
                      <m:t>A</m:t>
                    </m:r>
                    <m:r>
                      <a:rPr lang="en-US" sz="3100" b="0" i="0" smtClean="0">
                        <a:latin typeface="Cambria Math" panose="02040503050406030204" pitchFamily="18" charset="0"/>
                        <a:ea typeface="Cambria Math" panose="02040503050406030204" pitchFamily="18" charset="0"/>
                      </a:rPr>
                      <m:t>=</m:t>
                    </m:r>
                    <m:d>
                      <m:dPr>
                        <m:begChr m:val="{"/>
                        <m:endChr m:val="}"/>
                        <m:ctrlPr>
                          <a:rPr lang="en-US" sz="3100" b="0" i="1" smtClean="0">
                            <a:latin typeface="Cambria Math" panose="02040503050406030204" pitchFamily="18" charset="0"/>
                            <a:ea typeface="Cambria Math" panose="02040503050406030204" pitchFamily="18" charset="0"/>
                          </a:rPr>
                        </m:ctrlPr>
                      </m:dPr>
                      <m:e>
                        <m:r>
                          <a:rPr lang="en-US" sz="3100" b="0" i="1" smtClean="0">
                            <a:latin typeface="Cambria Math" panose="02040503050406030204" pitchFamily="18" charset="0"/>
                            <a:ea typeface="Cambria Math" panose="02040503050406030204" pitchFamily="18" charset="0"/>
                          </a:rPr>
                          <m:t>1,2,3</m:t>
                        </m:r>
                      </m:e>
                    </m:d>
                    <m:r>
                      <a:rPr lang="en-US" sz="3100" b="0" i="0" smtClean="0">
                        <a:latin typeface="Cambria Math" panose="02040503050406030204" pitchFamily="18" charset="0"/>
                        <a:ea typeface="Cambria Math" panose="02040503050406030204" pitchFamily="18" charset="0"/>
                      </a:rPr>
                      <m:t> </m:t>
                    </m:r>
                    <m:r>
                      <m:rPr>
                        <m:sty m:val="p"/>
                      </m:rPr>
                      <a:rPr lang="en-US" sz="3100" b="0" i="0" smtClean="0">
                        <a:latin typeface="Cambria Math" panose="02040503050406030204" pitchFamily="18" charset="0"/>
                        <a:ea typeface="Cambria Math" panose="02040503050406030204" pitchFamily="18" charset="0"/>
                      </a:rPr>
                      <m:t>then</m:t>
                    </m:r>
                    <m:r>
                      <a:rPr lang="en-US" sz="3100" b="0" i="1" smtClean="0">
                        <a:latin typeface="Cambria Math" panose="02040503050406030204" pitchFamily="18" charset="0"/>
                        <a:ea typeface="Cambria Math" panose="02040503050406030204" pitchFamily="18" charset="0"/>
                      </a:rPr>
                      <m:t> </m:t>
                    </m:r>
                    <m:r>
                      <a:rPr lang="en-US" sz="3100" i="1">
                        <a:latin typeface="Cambria Math" panose="02040503050406030204" pitchFamily="18" charset="0"/>
                      </a:rPr>
                      <m:t>𝑃</m:t>
                    </m:r>
                    <m:d>
                      <m:dPr>
                        <m:ctrlPr>
                          <a:rPr lang="en-US" sz="3100" i="1">
                            <a:latin typeface="Cambria Math" panose="02040503050406030204" pitchFamily="18" charset="0"/>
                          </a:rPr>
                        </m:ctrlPr>
                      </m:dPr>
                      <m:e>
                        <m:r>
                          <a:rPr lang="en-US" sz="3100" i="1">
                            <a:latin typeface="Cambria Math" panose="02040503050406030204" pitchFamily="18" charset="0"/>
                          </a:rPr>
                          <m:t>𝐴</m:t>
                        </m:r>
                      </m:e>
                    </m:d>
                    <m:r>
                      <a:rPr lang="en-US" sz="3100" i="1">
                        <a:latin typeface="Cambria Math" panose="02040503050406030204" pitchFamily="18" charset="0"/>
                        <a:ea typeface="Cambria Math" panose="02040503050406030204" pitchFamily="18" charset="0"/>
                      </a:rPr>
                      <m:t>=</m:t>
                    </m:r>
                    <m:d>
                      <m:dPr>
                        <m:begChr m:val="{"/>
                        <m:endChr m:val="}"/>
                        <m:ctrlPr>
                          <a:rPr lang="en-US" sz="3100" i="1">
                            <a:latin typeface="Cambria Math" panose="02040503050406030204" pitchFamily="18" charset="0"/>
                            <a:ea typeface="Cambria Math" panose="02040503050406030204" pitchFamily="18" charset="0"/>
                          </a:rPr>
                        </m:ctrlPr>
                      </m:dPr>
                      <m:e>
                        <m:d>
                          <m:dPr>
                            <m:begChr m:val="{"/>
                            <m:endChr m:val="}"/>
                            <m:ctrlPr>
                              <a:rPr lang="en-US" sz="3100" i="1">
                                <a:latin typeface="Cambria Math" panose="02040503050406030204" pitchFamily="18" charset="0"/>
                                <a:ea typeface="Cambria Math" panose="02040503050406030204" pitchFamily="18" charset="0"/>
                              </a:rPr>
                            </m:ctrlPr>
                          </m:dPr>
                          <m:e>
                            <m:r>
                              <a:rPr lang="en-US" sz="3100" b="0" i="1" smtClean="0">
                                <a:latin typeface="Cambria Math" panose="02040503050406030204" pitchFamily="18" charset="0"/>
                                <a:ea typeface="Cambria Math" panose="02040503050406030204" pitchFamily="18" charset="0"/>
                              </a:rPr>
                              <m:t>1</m:t>
                            </m:r>
                          </m:e>
                        </m:d>
                        <m:r>
                          <a:rPr lang="en-US" sz="3100" b="0" i="1" smtClean="0">
                            <a:latin typeface="Cambria Math" panose="02040503050406030204" pitchFamily="18" charset="0"/>
                            <a:ea typeface="Cambria Math" panose="02040503050406030204" pitchFamily="18" charset="0"/>
                          </a:rPr>
                          <m:t>,</m:t>
                        </m:r>
                        <m:d>
                          <m:dPr>
                            <m:begChr m:val="{"/>
                            <m:endChr m:val="}"/>
                            <m:ctrlPr>
                              <a:rPr lang="en-US" sz="3100" i="1">
                                <a:latin typeface="Cambria Math" panose="02040503050406030204" pitchFamily="18" charset="0"/>
                                <a:ea typeface="Cambria Math" panose="02040503050406030204" pitchFamily="18" charset="0"/>
                              </a:rPr>
                            </m:ctrlPr>
                          </m:dPr>
                          <m:e>
                            <m:r>
                              <a:rPr lang="en-US" sz="3100" i="1">
                                <a:latin typeface="Cambria Math" panose="02040503050406030204" pitchFamily="18" charset="0"/>
                                <a:ea typeface="Cambria Math" panose="02040503050406030204" pitchFamily="18" charset="0"/>
                              </a:rPr>
                              <m:t>2</m:t>
                            </m:r>
                          </m:e>
                        </m:d>
                        <m:r>
                          <a:rPr lang="en-US" sz="3100" b="0" i="1" smtClean="0">
                            <a:latin typeface="Cambria Math" panose="02040503050406030204" pitchFamily="18" charset="0"/>
                            <a:ea typeface="Cambria Math" panose="02040503050406030204" pitchFamily="18" charset="0"/>
                          </a:rPr>
                          <m:t>,</m:t>
                        </m:r>
                        <m:d>
                          <m:dPr>
                            <m:begChr m:val="{"/>
                            <m:endChr m:val="}"/>
                            <m:ctrlPr>
                              <a:rPr lang="en-US" sz="3100" i="1">
                                <a:latin typeface="Cambria Math" panose="02040503050406030204" pitchFamily="18" charset="0"/>
                                <a:ea typeface="Cambria Math" panose="02040503050406030204" pitchFamily="18" charset="0"/>
                              </a:rPr>
                            </m:ctrlPr>
                          </m:dPr>
                          <m:e>
                            <m:r>
                              <a:rPr lang="en-US" sz="3100" b="0" i="1" smtClean="0">
                                <a:latin typeface="Cambria Math" panose="02040503050406030204" pitchFamily="18" charset="0"/>
                                <a:ea typeface="Cambria Math" panose="02040503050406030204" pitchFamily="18" charset="0"/>
                              </a:rPr>
                              <m:t>3</m:t>
                            </m:r>
                          </m:e>
                        </m:d>
                        <m:r>
                          <a:rPr lang="en-US" sz="3100" b="0" i="1" smtClean="0">
                            <a:latin typeface="Cambria Math" panose="02040503050406030204" pitchFamily="18" charset="0"/>
                            <a:ea typeface="Cambria Math" panose="02040503050406030204" pitchFamily="18" charset="0"/>
                          </a:rPr>
                          <m:t>,</m:t>
                        </m:r>
                        <m:d>
                          <m:dPr>
                            <m:begChr m:val="{"/>
                            <m:endChr m:val="}"/>
                            <m:ctrlPr>
                              <a:rPr lang="en-US" sz="3100" i="1">
                                <a:latin typeface="Cambria Math" panose="02040503050406030204" pitchFamily="18" charset="0"/>
                                <a:ea typeface="Cambria Math" panose="02040503050406030204" pitchFamily="18" charset="0"/>
                              </a:rPr>
                            </m:ctrlPr>
                          </m:dPr>
                          <m:e>
                            <m:r>
                              <a:rPr lang="en-US" sz="3100" b="0" i="1" smtClean="0">
                                <a:latin typeface="Cambria Math" panose="02040503050406030204" pitchFamily="18" charset="0"/>
                                <a:ea typeface="Cambria Math" panose="02040503050406030204" pitchFamily="18" charset="0"/>
                              </a:rPr>
                              <m:t>1,2</m:t>
                            </m:r>
                          </m:e>
                        </m:d>
                        <m:r>
                          <a:rPr lang="en-US" sz="3100" b="0" i="1" smtClean="0">
                            <a:latin typeface="Cambria Math" panose="02040503050406030204" pitchFamily="18" charset="0"/>
                            <a:ea typeface="Cambria Math" panose="02040503050406030204" pitchFamily="18" charset="0"/>
                          </a:rPr>
                          <m:t>,</m:t>
                        </m:r>
                        <m:d>
                          <m:dPr>
                            <m:begChr m:val="{"/>
                            <m:endChr m:val="}"/>
                            <m:ctrlPr>
                              <a:rPr lang="en-US" sz="3100" i="1">
                                <a:latin typeface="Cambria Math" panose="02040503050406030204" pitchFamily="18" charset="0"/>
                                <a:ea typeface="Cambria Math" panose="02040503050406030204" pitchFamily="18" charset="0"/>
                              </a:rPr>
                            </m:ctrlPr>
                          </m:dPr>
                          <m:e>
                            <m:r>
                              <a:rPr lang="en-US" sz="3100" b="0" i="1" smtClean="0">
                                <a:latin typeface="Cambria Math" panose="02040503050406030204" pitchFamily="18" charset="0"/>
                                <a:ea typeface="Cambria Math" panose="02040503050406030204" pitchFamily="18" charset="0"/>
                              </a:rPr>
                              <m:t>1,3</m:t>
                            </m:r>
                          </m:e>
                        </m:d>
                        <m:r>
                          <a:rPr lang="en-US" sz="3100" b="0" i="1" smtClean="0">
                            <a:latin typeface="Cambria Math" panose="02040503050406030204" pitchFamily="18" charset="0"/>
                            <a:ea typeface="Cambria Math" panose="02040503050406030204" pitchFamily="18" charset="0"/>
                          </a:rPr>
                          <m:t>,</m:t>
                        </m:r>
                        <m:d>
                          <m:dPr>
                            <m:begChr m:val="{"/>
                            <m:endChr m:val="}"/>
                            <m:ctrlPr>
                              <a:rPr lang="en-US" sz="3100" i="1">
                                <a:latin typeface="Cambria Math" panose="02040503050406030204" pitchFamily="18" charset="0"/>
                                <a:ea typeface="Cambria Math" panose="02040503050406030204" pitchFamily="18" charset="0"/>
                              </a:rPr>
                            </m:ctrlPr>
                          </m:dPr>
                          <m:e>
                            <m:r>
                              <a:rPr lang="en-US" sz="3100" b="0" i="1" smtClean="0">
                                <a:latin typeface="Cambria Math" panose="02040503050406030204" pitchFamily="18" charset="0"/>
                                <a:ea typeface="Cambria Math" panose="02040503050406030204" pitchFamily="18" charset="0"/>
                              </a:rPr>
                              <m:t>2,3</m:t>
                            </m:r>
                          </m:e>
                        </m:d>
                        <m:r>
                          <a:rPr lang="en-US" sz="3100" b="0" i="1" smtClean="0">
                            <a:latin typeface="Cambria Math" panose="02040503050406030204" pitchFamily="18" charset="0"/>
                            <a:ea typeface="Cambria Math" panose="02040503050406030204" pitchFamily="18" charset="0"/>
                          </a:rPr>
                          <m:t>,</m:t>
                        </m:r>
                        <m:d>
                          <m:dPr>
                            <m:begChr m:val="{"/>
                            <m:endChr m:val="}"/>
                            <m:ctrlPr>
                              <a:rPr lang="en-US" sz="3100" i="1">
                                <a:latin typeface="Cambria Math" panose="02040503050406030204" pitchFamily="18" charset="0"/>
                                <a:ea typeface="Cambria Math" panose="02040503050406030204" pitchFamily="18" charset="0"/>
                              </a:rPr>
                            </m:ctrlPr>
                          </m:dPr>
                          <m:e>
                            <m:r>
                              <a:rPr lang="en-US" sz="3100" b="0" i="1" smtClean="0">
                                <a:latin typeface="Cambria Math" panose="02040503050406030204" pitchFamily="18" charset="0"/>
                                <a:ea typeface="Cambria Math" panose="02040503050406030204" pitchFamily="18" charset="0"/>
                              </a:rPr>
                              <m:t>1,</m:t>
                            </m:r>
                            <m:r>
                              <a:rPr lang="en-US" sz="3100" i="1">
                                <a:latin typeface="Cambria Math" panose="02040503050406030204" pitchFamily="18" charset="0"/>
                                <a:ea typeface="Cambria Math" panose="02040503050406030204" pitchFamily="18" charset="0"/>
                              </a:rPr>
                              <m:t>2</m:t>
                            </m:r>
                            <m:r>
                              <a:rPr lang="en-US" sz="3100" b="0" i="1" smtClean="0">
                                <a:latin typeface="Cambria Math" panose="02040503050406030204" pitchFamily="18" charset="0"/>
                                <a:ea typeface="Cambria Math" panose="02040503050406030204" pitchFamily="18" charset="0"/>
                              </a:rPr>
                              <m:t>,3</m:t>
                            </m:r>
                          </m:e>
                        </m:d>
                        <m:r>
                          <a:rPr lang="en-US" sz="3100" b="0" i="1" smtClean="0">
                            <a:latin typeface="Cambria Math" panose="02040503050406030204" pitchFamily="18" charset="0"/>
                            <a:ea typeface="Cambria Math" panose="02040503050406030204" pitchFamily="18" charset="0"/>
                          </a:rPr>
                          <m:t>,</m:t>
                        </m:r>
                        <m:r>
                          <a:rPr lang="en-US" sz="3100" i="1">
                            <a:latin typeface="Cambria Math" panose="02040503050406030204" pitchFamily="18" charset="0"/>
                            <a:ea typeface="Cambria Math" panose="02040503050406030204" pitchFamily="18" charset="0"/>
                          </a:rPr>
                          <m:t>∅</m:t>
                        </m:r>
                      </m:e>
                    </m:d>
                  </m:oMath>
                </a14:m>
                <a:endParaRPr lang="en-IN" sz="3100" dirty="0"/>
              </a:p>
              <a:p>
                <a:pPr algn="just">
                  <a:buFont typeface="Wingdings" panose="05000000000000000000" pitchFamily="2" charset="2"/>
                  <a:buChar char="§"/>
                </a:pPr>
                <a:r>
                  <a:rPr lang="en-IN" sz="3500" dirty="0"/>
                  <a:t>If </a:t>
                </a:r>
                <a14:m>
                  <m:oMath xmlns:m="http://schemas.openxmlformats.org/officeDocument/2006/math">
                    <m:r>
                      <a:rPr lang="en-US" sz="3500" b="0" i="1" smtClean="0">
                        <a:latin typeface="Cambria Math" panose="02040503050406030204" pitchFamily="18" charset="0"/>
                      </a:rPr>
                      <m:t>𝑛</m:t>
                    </m:r>
                    <m:d>
                      <m:dPr>
                        <m:ctrlPr>
                          <a:rPr lang="en-US" sz="3500" b="0" i="1" smtClean="0">
                            <a:latin typeface="Cambria Math" panose="02040503050406030204" pitchFamily="18" charset="0"/>
                          </a:rPr>
                        </m:ctrlPr>
                      </m:dPr>
                      <m:e>
                        <m:r>
                          <a:rPr lang="en-US" sz="3500" b="0" i="1" smtClean="0">
                            <a:latin typeface="Cambria Math" panose="02040503050406030204" pitchFamily="18" charset="0"/>
                          </a:rPr>
                          <m:t>𝐴</m:t>
                        </m:r>
                      </m:e>
                    </m:d>
                    <m:r>
                      <a:rPr lang="en-US" sz="3500" b="0" i="1" smtClean="0">
                        <a:latin typeface="Cambria Math" panose="02040503050406030204" pitchFamily="18" charset="0"/>
                      </a:rPr>
                      <m:t>=</m:t>
                    </m:r>
                    <m:r>
                      <a:rPr lang="en-US" sz="3500" b="0" i="1" smtClean="0">
                        <a:latin typeface="Cambria Math" panose="02040503050406030204" pitchFamily="18" charset="0"/>
                      </a:rPr>
                      <m:t>𝑛</m:t>
                    </m:r>
                  </m:oMath>
                </a14:m>
                <a:r>
                  <a:rPr lang="en-IN" sz="3500" dirty="0"/>
                  <a:t>, then </a:t>
                </a:r>
                <a14:m>
                  <m:oMath xmlns:m="http://schemas.openxmlformats.org/officeDocument/2006/math">
                    <m:r>
                      <a:rPr lang="en-US" sz="3500" i="1">
                        <a:latin typeface="Cambria Math" panose="02040503050406030204" pitchFamily="18" charset="0"/>
                      </a:rPr>
                      <m:t>𝑛</m:t>
                    </m:r>
                    <m:d>
                      <m:dPr>
                        <m:ctrlPr>
                          <a:rPr lang="en-US" sz="3500" i="1">
                            <a:latin typeface="Cambria Math" panose="02040503050406030204" pitchFamily="18" charset="0"/>
                          </a:rPr>
                        </m:ctrlPr>
                      </m:dPr>
                      <m:e>
                        <m:r>
                          <a:rPr lang="en-US" sz="3500" i="1">
                            <a:latin typeface="Cambria Math" panose="02040503050406030204" pitchFamily="18" charset="0"/>
                          </a:rPr>
                          <m:t>𝑃</m:t>
                        </m:r>
                        <m:d>
                          <m:dPr>
                            <m:ctrlPr>
                              <a:rPr lang="en-US" sz="3500" i="1">
                                <a:latin typeface="Cambria Math" panose="02040503050406030204" pitchFamily="18" charset="0"/>
                              </a:rPr>
                            </m:ctrlPr>
                          </m:dPr>
                          <m:e>
                            <m:r>
                              <a:rPr lang="en-US" sz="3500" i="1">
                                <a:latin typeface="Cambria Math" panose="02040503050406030204" pitchFamily="18" charset="0"/>
                              </a:rPr>
                              <m:t>𝐴</m:t>
                            </m:r>
                          </m:e>
                        </m:d>
                      </m:e>
                    </m:d>
                    <m:r>
                      <a:rPr lang="en-US" sz="3500" b="0" i="1" smtClean="0">
                        <a:latin typeface="Cambria Math" panose="02040503050406030204" pitchFamily="18" charset="0"/>
                      </a:rPr>
                      <m:t>=</m:t>
                    </m:r>
                    <m:sSup>
                      <m:sSupPr>
                        <m:ctrlPr>
                          <a:rPr lang="en-US" sz="3500" b="0" i="1" smtClean="0">
                            <a:latin typeface="Cambria Math" panose="02040503050406030204" pitchFamily="18" charset="0"/>
                          </a:rPr>
                        </m:ctrlPr>
                      </m:sSupPr>
                      <m:e>
                        <m:r>
                          <a:rPr lang="en-US" sz="3500" b="0" i="1" smtClean="0">
                            <a:latin typeface="Cambria Math" panose="02040503050406030204" pitchFamily="18" charset="0"/>
                          </a:rPr>
                          <m:t>2</m:t>
                        </m:r>
                      </m:e>
                      <m:sup>
                        <m:r>
                          <a:rPr lang="en-US" sz="3500" b="0" i="1" smtClean="0">
                            <a:latin typeface="Cambria Math" panose="02040503050406030204" pitchFamily="18" charset="0"/>
                          </a:rPr>
                          <m:t>𝑛</m:t>
                        </m:r>
                      </m:sup>
                    </m:sSup>
                  </m:oMath>
                </a14:m>
                <a:endParaRPr lang="en-IN" sz="3500" dirty="0"/>
              </a:p>
              <a:p>
                <a:pPr lvl="1" algn="just">
                  <a:buFont typeface="Wingdings" panose="05000000000000000000" pitchFamily="2" charset="2"/>
                  <a:buChar char="v"/>
                </a:pPr>
                <a:r>
                  <a:rPr lang="en-IN" sz="3100" dirty="0"/>
                  <a:t>Number of sets with 0 element is </a:t>
                </a:r>
                <a:r>
                  <a:rPr lang="en-IN" sz="3100" baseline="30000" dirty="0"/>
                  <a:t>n</a:t>
                </a:r>
                <a:r>
                  <a:rPr lang="en-IN" sz="3100" dirty="0"/>
                  <a:t>C</a:t>
                </a:r>
                <a:r>
                  <a:rPr lang="en-IN" sz="3100" baseline="-25000" dirty="0"/>
                  <a:t>0</a:t>
                </a:r>
                <a:r>
                  <a:rPr lang="en-IN" sz="3100" dirty="0"/>
                  <a:t>, with 1 element is </a:t>
                </a:r>
                <a:r>
                  <a:rPr lang="en-IN" sz="3100" baseline="30000" dirty="0"/>
                  <a:t>n</a:t>
                </a:r>
                <a:r>
                  <a:rPr lang="en-IN" sz="3100" dirty="0"/>
                  <a:t>C</a:t>
                </a:r>
                <a:r>
                  <a:rPr lang="en-IN" sz="3100" baseline="-25000" dirty="0"/>
                  <a:t>1</a:t>
                </a:r>
                <a:r>
                  <a:rPr lang="en-IN" sz="3100" dirty="0"/>
                  <a:t>,…, with n elements is </a:t>
                </a:r>
                <a:r>
                  <a:rPr lang="en-IN" sz="3100" baseline="30000" dirty="0" err="1"/>
                  <a:t>n</a:t>
                </a:r>
                <a:r>
                  <a:rPr lang="en-IN" sz="3100" dirty="0" err="1"/>
                  <a:t>C</a:t>
                </a:r>
                <a:r>
                  <a:rPr lang="en-IN" sz="3100" baseline="-25000" dirty="0" err="1"/>
                  <a:t>n</a:t>
                </a:r>
                <a:r>
                  <a:rPr lang="en-IN" sz="3100" dirty="0"/>
                  <a:t>. Thus </a:t>
                </a:r>
                <a:r>
                  <a:rPr lang="en-IN" sz="3100" baseline="30000" dirty="0"/>
                  <a:t>n</a:t>
                </a:r>
                <a:r>
                  <a:rPr lang="en-IN" sz="3100" dirty="0"/>
                  <a:t>C</a:t>
                </a:r>
                <a:r>
                  <a:rPr lang="en-IN" sz="3100" baseline="-25000" dirty="0"/>
                  <a:t>0</a:t>
                </a:r>
                <a:r>
                  <a:rPr lang="en-IN" sz="3100" dirty="0"/>
                  <a:t>+</a:t>
                </a:r>
                <a:r>
                  <a:rPr lang="en-IN" sz="3100" baseline="30000" dirty="0"/>
                  <a:t>n</a:t>
                </a:r>
                <a:r>
                  <a:rPr lang="en-IN" sz="3100" dirty="0"/>
                  <a:t>C</a:t>
                </a:r>
                <a:r>
                  <a:rPr lang="en-IN" sz="3100" baseline="-25000" dirty="0"/>
                  <a:t>1</a:t>
                </a:r>
                <a:r>
                  <a:rPr lang="en-IN" sz="3100" dirty="0"/>
                  <a:t>+…+</a:t>
                </a:r>
                <a:r>
                  <a:rPr lang="en-IN" sz="3100" baseline="30000" dirty="0" err="1"/>
                  <a:t>n</a:t>
                </a:r>
                <a:r>
                  <a:rPr lang="en-IN" sz="3100" dirty="0" err="1"/>
                  <a:t>C</a:t>
                </a:r>
                <a:r>
                  <a:rPr lang="en-IN" sz="3100" baseline="-25000" dirty="0" err="1"/>
                  <a:t>n</a:t>
                </a:r>
                <a:r>
                  <a:rPr lang="en-IN" sz="3100" dirty="0"/>
                  <a:t>=2</a:t>
                </a:r>
                <a:r>
                  <a:rPr lang="en-IN" sz="3100" baseline="30000" dirty="0"/>
                  <a:t>n</a:t>
                </a:r>
              </a:p>
            </p:txBody>
          </p:sp>
        </mc:Choice>
        <mc:Fallback xmlns="">
          <p:sp>
            <p:nvSpPr>
              <p:cNvPr id="3" name="Content Placeholder 2">
                <a:extLst>
                  <a:ext uri="{FF2B5EF4-FFF2-40B4-BE49-F238E27FC236}">
                    <a16:creationId xmlns:a16="http://schemas.microsoft.com/office/drawing/2014/main" id="{ECD7D76B-598E-4B22-AD2E-8D0904279F84}"/>
                  </a:ext>
                </a:extLst>
              </p:cNvPr>
              <p:cNvSpPr>
                <a:spLocks noGrp="1" noRot="1" noChangeAspect="1" noMove="1" noResize="1" noEditPoints="1" noAdjustHandles="1" noChangeArrowheads="1" noChangeShapeType="1" noTextEdit="1"/>
              </p:cNvSpPr>
              <p:nvPr>
                <p:ph idx="1"/>
              </p:nvPr>
            </p:nvSpPr>
            <p:spPr>
              <a:blipFill>
                <a:blip r:embed="rId2"/>
                <a:stretch>
                  <a:fillRect l="-1222" t="-2291" r="-1389" b="-256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F390C7D-AD3A-444F-8BDE-1D13382A3051}"/>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27DD9DE7-C8E9-4CF9-9E3F-11C3940FA6D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4BB550E8-8CC5-4183-B47F-E515AF650168}"/>
              </a:ext>
            </a:extLst>
          </p:cNvPr>
          <p:cNvSpPr>
            <a:spLocks noGrp="1"/>
          </p:cNvSpPr>
          <p:nvPr>
            <p:ph type="sldNum" sz="quarter" idx="12"/>
          </p:nvPr>
        </p:nvSpPr>
        <p:spPr/>
        <p:txBody>
          <a:bodyPr/>
          <a:lstStyle/>
          <a:p>
            <a:fld id="{3E5F2A62-148E-4914-A23F-3C36314E00CD}" type="slidenum">
              <a:rPr lang="en-IN" smtClean="0"/>
              <a:t>13</a:t>
            </a:fld>
            <a:endParaRPr lang="en-IN"/>
          </a:p>
        </p:txBody>
      </p:sp>
    </p:spTree>
    <p:extLst>
      <p:ext uri="{BB962C8B-B14F-4D97-AF65-F5344CB8AC3E}">
        <p14:creationId xmlns:p14="http://schemas.microsoft.com/office/powerpoint/2010/main" val="3340119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a:extLst>
              <a:ext uri="{FF2B5EF4-FFF2-40B4-BE49-F238E27FC236}">
                <a16:creationId xmlns:a16="http://schemas.microsoft.com/office/drawing/2014/main" id="{35C370D0-0AD2-4352-9057-6B232F4696F7}"/>
              </a:ext>
            </a:extLst>
          </p:cNvPr>
          <p:cNvSpPr>
            <a:spLocks noGrp="1" noChangeArrowheads="1"/>
          </p:cNvSpPr>
          <p:nvPr>
            <p:ph type="title"/>
          </p:nvPr>
        </p:nvSpPr>
        <p:spPr/>
        <p:txBody>
          <a:bodyPr/>
          <a:lstStyle/>
          <a:p>
            <a:r>
              <a:rPr lang="en-IN" altLang="en-US" sz="5500" b="1" dirty="0">
                <a:solidFill>
                  <a:srgbClr val="FF3300"/>
                </a:solidFill>
                <a:ea typeface="Cambria Math" panose="02040503050406030204" pitchFamily="18" charset="0"/>
                <a:cs typeface="Cambria Math" panose="02040503050406030204" pitchFamily="18" charset="0"/>
              </a:rPr>
              <a:t>Venn Euler Diagram</a:t>
            </a:r>
            <a:endParaRPr lang="en-IN" altLang="en-US" sz="5500" dirty="0">
              <a:solidFill>
                <a:srgbClr val="FF3300"/>
              </a:solidFill>
            </a:endParaRPr>
          </a:p>
        </p:txBody>
      </p:sp>
      <p:sp useBgFill="1">
        <p:nvSpPr>
          <p:cNvPr id="135171" name="Content Placeholder 2">
            <a:extLst>
              <a:ext uri="{FF2B5EF4-FFF2-40B4-BE49-F238E27FC236}">
                <a16:creationId xmlns:a16="http://schemas.microsoft.com/office/drawing/2014/main" id="{4AD5A6DE-EC8D-4A29-8A4E-816148E71D6C}"/>
              </a:ext>
            </a:extLst>
          </p:cNvPr>
          <p:cNvSpPr>
            <a:spLocks noGrp="1"/>
          </p:cNvSpPr>
          <p:nvPr>
            <p:ph idx="1"/>
          </p:nvPr>
        </p:nvSpPr>
        <p:spPr>
          <a:ln>
            <a:solidFill>
              <a:schemeClr val="tx1"/>
            </a:solidFill>
            <a:miter lim="800000"/>
            <a:headEnd/>
            <a:tailEnd/>
          </a:ln>
        </p:spPr>
        <p:txBody>
          <a:bodyPr/>
          <a:lstStyle/>
          <a:p>
            <a:pPr marL="0" indent="0">
              <a:buFontTx/>
              <a:buNone/>
            </a:pPr>
            <a:r>
              <a:rPr lang="en-IN" altLang="en-US"/>
              <a:t>U</a:t>
            </a:r>
          </a:p>
        </p:txBody>
      </p:sp>
      <p:sp>
        <p:nvSpPr>
          <p:cNvPr id="4" name="Date Placeholder 3">
            <a:extLst>
              <a:ext uri="{FF2B5EF4-FFF2-40B4-BE49-F238E27FC236}">
                <a16:creationId xmlns:a16="http://schemas.microsoft.com/office/drawing/2014/main" id="{4D2AF2B2-2632-414C-BBBB-E99075708DDB}"/>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67530E53-EB97-4BB2-9537-9AE50A15A8A0}"/>
              </a:ext>
            </a:extLst>
          </p:cNvPr>
          <p:cNvSpPr>
            <a:spLocks noGrp="1"/>
          </p:cNvSpPr>
          <p:nvPr>
            <p:ph type="ftr" sz="quarter" idx="11"/>
          </p:nvPr>
        </p:nvSpPr>
        <p:spPr/>
        <p:txBody>
          <a:bodyPr/>
          <a:lstStyle/>
          <a:p>
            <a:pPr>
              <a:defRPr/>
            </a:pPr>
            <a:r>
              <a:rPr lang="en-IN"/>
              <a:t>RNSengupta,IME Dept.,IIT Kanpur,INDIA</a:t>
            </a:r>
          </a:p>
        </p:txBody>
      </p:sp>
      <p:sp>
        <p:nvSpPr>
          <p:cNvPr id="135174" name="Slide Number Placeholder 5">
            <a:extLst>
              <a:ext uri="{FF2B5EF4-FFF2-40B4-BE49-F238E27FC236}">
                <a16:creationId xmlns:a16="http://schemas.microsoft.com/office/drawing/2014/main" id="{31E41BA2-D3F5-4A8D-BA81-264A88B1209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24B0EE-27FE-401E-8F07-040DBFD7BA7E}" type="slidenum">
              <a:rPr lang="en-IN" altLang="en-US" sz="1400" smtClean="0"/>
              <a:pPr>
                <a:spcBef>
                  <a:spcPct val="0"/>
                </a:spcBef>
                <a:buFontTx/>
                <a:buNone/>
              </a:pPr>
              <a:t>14</a:t>
            </a:fld>
            <a:endParaRPr lang="en-IN" altLang="en-US" sz="1400"/>
          </a:p>
        </p:txBody>
      </p:sp>
      <p:sp>
        <p:nvSpPr>
          <p:cNvPr id="9" name="Freeform: Shape 8" descr="B">
            <a:extLst>
              <a:ext uri="{FF2B5EF4-FFF2-40B4-BE49-F238E27FC236}">
                <a16:creationId xmlns:a16="http://schemas.microsoft.com/office/drawing/2014/main" id="{5D3069A0-5AAD-4604-ADB3-C90259F8248C}"/>
              </a:ext>
            </a:extLst>
          </p:cNvPr>
          <p:cNvSpPr/>
          <p:nvPr/>
        </p:nvSpPr>
        <p:spPr>
          <a:xfrm>
            <a:off x="838200" y="1752600"/>
            <a:ext cx="10515600" cy="4038600"/>
          </a:xfrm>
          <a:custGeom>
            <a:avLst/>
            <a:gdLst>
              <a:gd name="connsiteX0" fmla="*/ 2476926 w 5689363"/>
              <a:gd name="connsiteY0" fmla="*/ 3253 h 2197813"/>
              <a:gd name="connsiteX1" fmla="*/ 2125234 w 5689363"/>
              <a:gd name="connsiteY1" fmla="*/ 17320 h 2197813"/>
              <a:gd name="connsiteX2" fmla="*/ 1956421 w 5689363"/>
              <a:gd name="connsiteY2" fmla="*/ 73591 h 2197813"/>
              <a:gd name="connsiteX3" fmla="*/ 1872015 w 5689363"/>
              <a:gd name="connsiteY3" fmla="*/ 101726 h 2197813"/>
              <a:gd name="connsiteX4" fmla="*/ 1829812 w 5689363"/>
              <a:gd name="connsiteY4" fmla="*/ 115794 h 2197813"/>
              <a:gd name="connsiteX5" fmla="*/ 1787609 w 5689363"/>
              <a:gd name="connsiteY5" fmla="*/ 129862 h 2197813"/>
              <a:gd name="connsiteX6" fmla="*/ 1717270 w 5689363"/>
              <a:gd name="connsiteY6" fmla="*/ 157997 h 2197813"/>
              <a:gd name="connsiteX7" fmla="*/ 1576594 w 5689363"/>
              <a:gd name="connsiteY7" fmla="*/ 200200 h 2197813"/>
              <a:gd name="connsiteX8" fmla="*/ 1492187 w 5689363"/>
              <a:gd name="connsiteY8" fmla="*/ 228336 h 2197813"/>
              <a:gd name="connsiteX9" fmla="*/ 1449984 w 5689363"/>
              <a:gd name="connsiteY9" fmla="*/ 242403 h 2197813"/>
              <a:gd name="connsiteX10" fmla="*/ 1379646 w 5689363"/>
              <a:gd name="connsiteY10" fmla="*/ 256471 h 2197813"/>
              <a:gd name="connsiteX11" fmla="*/ 1337443 w 5689363"/>
              <a:gd name="connsiteY11" fmla="*/ 270539 h 2197813"/>
              <a:gd name="connsiteX12" fmla="*/ 1267104 w 5689363"/>
              <a:gd name="connsiteY12" fmla="*/ 284606 h 2197813"/>
              <a:gd name="connsiteX13" fmla="*/ 1224901 w 5689363"/>
              <a:gd name="connsiteY13" fmla="*/ 312742 h 2197813"/>
              <a:gd name="connsiteX14" fmla="*/ 1098292 w 5689363"/>
              <a:gd name="connsiteY14" fmla="*/ 354945 h 2197813"/>
              <a:gd name="connsiteX15" fmla="*/ 999818 w 5689363"/>
              <a:gd name="connsiteY15" fmla="*/ 383080 h 2197813"/>
              <a:gd name="connsiteX16" fmla="*/ 915412 w 5689363"/>
              <a:gd name="connsiteY16" fmla="*/ 439351 h 2197813"/>
              <a:gd name="connsiteX17" fmla="*/ 873209 w 5689363"/>
              <a:gd name="connsiteY17" fmla="*/ 481554 h 2197813"/>
              <a:gd name="connsiteX18" fmla="*/ 831006 w 5689363"/>
              <a:gd name="connsiteY18" fmla="*/ 495622 h 2197813"/>
              <a:gd name="connsiteX19" fmla="*/ 760667 w 5689363"/>
              <a:gd name="connsiteY19" fmla="*/ 537825 h 2197813"/>
              <a:gd name="connsiteX20" fmla="*/ 634058 w 5689363"/>
              <a:gd name="connsiteY20" fmla="*/ 608163 h 2197813"/>
              <a:gd name="connsiteX21" fmla="*/ 521517 w 5689363"/>
              <a:gd name="connsiteY21" fmla="*/ 692569 h 2197813"/>
              <a:gd name="connsiteX22" fmla="*/ 423043 w 5689363"/>
              <a:gd name="connsiteY22" fmla="*/ 748840 h 2197813"/>
              <a:gd name="connsiteX23" fmla="*/ 394907 w 5689363"/>
              <a:gd name="connsiteY23" fmla="*/ 776976 h 2197813"/>
              <a:gd name="connsiteX24" fmla="*/ 366772 w 5689363"/>
              <a:gd name="connsiteY24" fmla="*/ 819179 h 2197813"/>
              <a:gd name="connsiteX25" fmla="*/ 310501 w 5689363"/>
              <a:gd name="connsiteY25" fmla="*/ 833246 h 2197813"/>
              <a:gd name="connsiteX26" fmla="*/ 282366 w 5689363"/>
              <a:gd name="connsiteY26" fmla="*/ 861382 h 2197813"/>
              <a:gd name="connsiteX27" fmla="*/ 240163 w 5689363"/>
              <a:gd name="connsiteY27" fmla="*/ 875449 h 2197813"/>
              <a:gd name="connsiteX28" fmla="*/ 113554 w 5689363"/>
              <a:gd name="connsiteY28" fmla="*/ 931720 h 2197813"/>
              <a:gd name="connsiteX29" fmla="*/ 43215 w 5689363"/>
              <a:gd name="connsiteY29" fmla="*/ 1002059 h 2197813"/>
              <a:gd name="connsiteX30" fmla="*/ 29147 w 5689363"/>
              <a:gd name="connsiteY30" fmla="*/ 1044262 h 2197813"/>
              <a:gd name="connsiteX31" fmla="*/ 1012 w 5689363"/>
              <a:gd name="connsiteY31" fmla="*/ 1100533 h 2197813"/>
              <a:gd name="connsiteX32" fmla="*/ 15080 w 5689363"/>
              <a:gd name="connsiteY32" fmla="*/ 1578834 h 2197813"/>
              <a:gd name="connsiteX33" fmla="*/ 29147 w 5689363"/>
              <a:gd name="connsiteY33" fmla="*/ 1621037 h 2197813"/>
              <a:gd name="connsiteX34" fmla="*/ 99486 w 5689363"/>
              <a:gd name="connsiteY34" fmla="*/ 1677308 h 2197813"/>
              <a:gd name="connsiteX35" fmla="*/ 127621 w 5689363"/>
              <a:gd name="connsiteY35" fmla="*/ 1719511 h 2197813"/>
              <a:gd name="connsiteX36" fmla="*/ 183892 w 5689363"/>
              <a:gd name="connsiteY36" fmla="*/ 1761714 h 2197813"/>
              <a:gd name="connsiteX37" fmla="*/ 338637 w 5689363"/>
              <a:gd name="connsiteY37" fmla="*/ 1832053 h 2197813"/>
              <a:gd name="connsiteX38" fmla="*/ 394907 w 5689363"/>
              <a:gd name="connsiteY38" fmla="*/ 1846120 h 2197813"/>
              <a:gd name="connsiteX39" fmla="*/ 479314 w 5689363"/>
              <a:gd name="connsiteY39" fmla="*/ 1874256 h 2197813"/>
              <a:gd name="connsiteX40" fmla="*/ 535584 w 5689363"/>
              <a:gd name="connsiteY40" fmla="*/ 1888323 h 2197813"/>
              <a:gd name="connsiteX41" fmla="*/ 577787 w 5689363"/>
              <a:gd name="connsiteY41" fmla="*/ 1902391 h 2197813"/>
              <a:gd name="connsiteX42" fmla="*/ 788803 w 5689363"/>
              <a:gd name="connsiteY42" fmla="*/ 1916459 h 2197813"/>
              <a:gd name="connsiteX43" fmla="*/ 1098292 w 5689363"/>
              <a:gd name="connsiteY43" fmla="*/ 1944594 h 2197813"/>
              <a:gd name="connsiteX44" fmla="*/ 1210834 w 5689363"/>
              <a:gd name="connsiteY44" fmla="*/ 1958662 h 2197813"/>
              <a:gd name="connsiteX45" fmla="*/ 1393714 w 5689363"/>
              <a:gd name="connsiteY45" fmla="*/ 1986797 h 2197813"/>
              <a:gd name="connsiteX46" fmla="*/ 1745406 w 5689363"/>
              <a:gd name="connsiteY46" fmla="*/ 2000865 h 2197813"/>
              <a:gd name="connsiteX47" fmla="*/ 1998624 w 5689363"/>
              <a:gd name="connsiteY47" fmla="*/ 2029000 h 2197813"/>
              <a:gd name="connsiteX48" fmla="*/ 2533197 w 5689363"/>
              <a:gd name="connsiteY48" fmla="*/ 2043068 h 2197813"/>
              <a:gd name="connsiteX49" fmla="*/ 3053701 w 5689363"/>
              <a:gd name="connsiteY49" fmla="*/ 2071203 h 2197813"/>
              <a:gd name="connsiteX50" fmla="*/ 3250649 w 5689363"/>
              <a:gd name="connsiteY50" fmla="*/ 2099339 h 2197813"/>
              <a:gd name="connsiteX51" fmla="*/ 3461664 w 5689363"/>
              <a:gd name="connsiteY51" fmla="*/ 2113406 h 2197813"/>
              <a:gd name="connsiteX52" fmla="*/ 3630477 w 5689363"/>
              <a:gd name="connsiteY52" fmla="*/ 2141542 h 2197813"/>
              <a:gd name="connsiteX53" fmla="*/ 3757086 w 5689363"/>
              <a:gd name="connsiteY53" fmla="*/ 2155609 h 2197813"/>
              <a:gd name="connsiteX54" fmla="*/ 3799289 w 5689363"/>
              <a:gd name="connsiteY54" fmla="*/ 2169677 h 2197813"/>
              <a:gd name="connsiteX55" fmla="*/ 4066575 w 5689363"/>
              <a:gd name="connsiteY55" fmla="*/ 2197813 h 2197813"/>
              <a:gd name="connsiteX56" fmla="*/ 4629283 w 5689363"/>
              <a:gd name="connsiteY56" fmla="*/ 2183745 h 2197813"/>
              <a:gd name="connsiteX57" fmla="*/ 4671486 w 5689363"/>
              <a:gd name="connsiteY57" fmla="*/ 2155609 h 2197813"/>
              <a:gd name="connsiteX58" fmla="*/ 5051314 w 5689363"/>
              <a:gd name="connsiteY58" fmla="*/ 2127474 h 2197813"/>
              <a:gd name="connsiteX59" fmla="*/ 5262329 w 5689363"/>
              <a:gd name="connsiteY59" fmla="*/ 2071203 h 2197813"/>
              <a:gd name="connsiteX60" fmla="*/ 5332667 w 5689363"/>
              <a:gd name="connsiteY60" fmla="*/ 2057136 h 2197813"/>
              <a:gd name="connsiteX61" fmla="*/ 5431141 w 5689363"/>
              <a:gd name="connsiteY61" fmla="*/ 2029000 h 2197813"/>
              <a:gd name="connsiteX62" fmla="*/ 5487412 w 5689363"/>
              <a:gd name="connsiteY62" fmla="*/ 2014933 h 2197813"/>
              <a:gd name="connsiteX63" fmla="*/ 5529615 w 5689363"/>
              <a:gd name="connsiteY63" fmla="*/ 1986797 h 2197813"/>
              <a:gd name="connsiteX64" fmla="*/ 5585886 w 5689363"/>
              <a:gd name="connsiteY64" fmla="*/ 1972729 h 2197813"/>
              <a:gd name="connsiteX65" fmla="*/ 5628089 w 5689363"/>
              <a:gd name="connsiteY65" fmla="*/ 1958662 h 2197813"/>
              <a:gd name="connsiteX66" fmla="*/ 5670292 w 5689363"/>
              <a:gd name="connsiteY66" fmla="*/ 1846120 h 2197813"/>
              <a:gd name="connsiteX67" fmla="*/ 5670292 w 5689363"/>
              <a:gd name="connsiteY67" fmla="*/ 1424089 h 2197813"/>
              <a:gd name="connsiteX68" fmla="*/ 5642157 w 5689363"/>
              <a:gd name="connsiteY68" fmla="*/ 1367819 h 2197813"/>
              <a:gd name="connsiteX69" fmla="*/ 5585886 w 5689363"/>
              <a:gd name="connsiteY69" fmla="*/ 1255277 h 2197813"/>
              <a:gd name="connsiteX70" fmla="*/ 5501480 w 5689363"/>
              <a:gd name="connsiteY70" fmla="*/ 1128668 h 2197813"/>
              <a:gd name="connsiteX71" fmla="*/ 5374870 w 5689363"/>
              <a:gd name="connsiteY71" fmla="*/ 917653 h 2197813"/>
              <a:gd name="connsiteX72" fmla="*/ 5304532 w 5689363"/>
              <a:gd name="connsiteY72" fmla="*/ 819179 h 2197813"/>
              <a:gd name="connsiteX73" fmla="*/ 5276397 w 5689363"/>
              <a:gd name="connsiteY73" fmla="*/ 762908 h 2197813"/>
              <a:gd name="connsiteX74" fmla="*/ 5121652 w 5689363"/>
              <a:gd name="connsiteY74" fmla="*/ 650366 h 2197813"/>
              <a:gd name="connsiteX75" fmla="*/ 5051314 w 5689363"/>
              <a:gd name="connsiteY75" fmla="*/ 636299 h 2197813"/>
              <a:gd name="connsiteX76" fmla="*/ 4741824 w 5689363"/>
              <a:gd name="connsiteY76" fmla="*/ 523757 h 2197813"/>
              <a:gd name="connsiteX77" fmla="*/ 4657418 w 5689363"/>
              <a:gd name="connsiteY77" fmla="*/ 509689 h 2197813"/>
              <a:gd name="connsiteX78" fmla="*/ 4601147 w 5689363"/>
              <a:gd name="connsiteY78" fmla="*/ 495622 h 2197813"/>
              <a:gd name="connsiteX79" fmla="*/ 4544877 w 5689363"/>
              <a:gd name="connsiteY79" fmla="*/ 467486 h 2197813"/>
              <a:gd name="connsiteX80" fmla="*/ 4347929 w 5689363"/>
              <a:gd name="connsiteY80" fmla="*/ 340877 h 2197813"/>
              <a:gd name="connsiteX81" fmla="*/ 4165049 w 5689363"/>
              <a:gd name="connsiteY81" fmla="*/ 242403 h 2197813"/>
              <a:gd name="connsiteX82" fmla="*/ 3968101 w 5689363"/>
              <a:gd name="connsiteY82" fmla="*/ 186133 h 2197813"/>
              <a:gd name="connsiteX83" fmla="*/ 3827424 w 5689363"/>
              <a:gd name="connsiteY83" fmla="*/ 172065 h 2197813"/>
              <a:gd name="connsiteX84" fmla="*/ 3208446 w 5689363"/>
              <a:gd name="connsiteY84" fmla="*/ 101726 h 2197813"/>
              <a:gd name="connsiteX85" fmla="*/ 3124040 w 5689363"/>
              <a:gd name="connsiteY85" fmla="*/ 87659 h 2197813"/>
              <a:gd name="connsiteX86" fmla="*/ 3081837 w 5689363"/>
              <a:gd name="connsiteY86" fmla="*/ 73591 h 2197813"/>
              <a:gd name="connsiteX87" fmla="*/ 2476926 w 5689363"/>
              <a:gd name="connsiteY87" fmla="*/ 3253 h 2197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689363" h="2197813">
                <a:moveTo>
                  <a:pt x="2476926" y="3253"/>
                </a:moveTo>
                <a:cubicBezTo>
                  <a:pt x="2317492" y="-6125"/>
                  <a:pt x="2242077" y="6698"/>
                  <a:pt x="2125234" y="17320"/>
                </a:cubicBezTo>
                <a:cubicBezTo>
                  <a:pt x="2006547" y="28110"/>
                  <a:pt x="2039578" y="40329"/>
                  <a:pt x="1956421" y="73591"/>
                </a:cubicBezTo>
                <a:cubicBezTo>
                  <a:pt x="1928885" y="84605"/>
                  <a:pt x="1900150" y="92348"/>
                  <a:pt x="1872015" y="101726"/>
                </a:cubicBezTo>
                <a:lnTo>
                  <a:pt x="1829812" y="115794"/>
                </a:lnTo>
                <a:cubicBezTo>
                  <a:pt x="1815744" y="120483"/>
                  <a:pt x="1801377" y="124355"/>
                  <a:pt x="1787609" y="129862"/>
                </a:cubicBezTo>
                <a:cubicBezTo>
                  <a:pt x="1764163" y="139240"/>
                  <a:pt x="1740915" y="149130"/>
                  <a:pt x="1717270" y="157997"/>
                </a:cubicBezTo>
                <a:cubicBezTo>
                  <a:pt x="1672854" y="174653"/>
                  <a:pt x="1619862" y="186887"/>
                  <a:pt x="1576594" y="200200"/>
                </a:cubicBezTo>
                <a:cubicBezTo>
                  <a:pt x="1548248" y="208922"/>
                  <a:pt x="1520323" y="218958"/>
                  <a:pt x="1492187" y="228336"/>
                </a:cubicBezTo>
                <a:cubicBezTo>
                  <a:pt x="1478119" y="233025"/>
                  <a:pt x="1464525" y="239495"/>
                  <a:pt x="1449984" y="242403"/>
                </a:cubicBezTo>
                <a:cubicBezTo>
                  <a:pt x="1426538" y="247092"/>
                  <a:pt x="1402842" y="250672"/>
                  <a:pt x="1379646" y="256471"/>
                </a:cubicBezTo>
                <a:cubicBezTo>
                  <a:pt x="1365260" y="260068"/>
                  <a:pt x="1351829" y="266943"/>
                  <a:pt x="1337443" y="270539"/>
                </a:cubicBezTo>
                <a:cubicBezTo>
                  <a:pt x="1314246" y="276338"/>
                  <a:pt x="1290550" y="279917"/>
                  <a:pt x="1267104" y="284606"/>
                </a:cubicBezTo>
                <a:cubicBezTo>
                  <a:pt x="1253036" y="293985"/>
                  <a:pt x="1240508" y="306239"/>
                  <a:pt x="1224901" y="312742"/>
                </a:cubicBezTo>
                <a:cubicBezTo>
                  <a:pt x="1183837" y="329852"/>
                  <a:pt x="1140495" y="340877"/>
                  <a:pt x="1098292" y="354945"/>
                </a:cubicBezTo>
                <a:cubicBezTo>
                  <a:pt x="1037743" y="375128"/>
                  <a:pt x="1070481" y="365415"/>
                  <a:pt x="999818" y="383080"/>
                </a:cubicBezTo>
                <a:cubicBezTo>
                  <a:pt x="971683" y="401837"/>
                  <a:pt x="942104" y="418591"/>
                  <a:pt x="915412" y="439351"/>
                </a:cubicBezTo>
                <a:cubicBezTo>
                  <a:pt x="899708" y="451565"/>
                  <a:pt x="889762" y="470518"/>
                  <a:pt x="873209" y="481554"/>
                </a:cubicBezTo>
                <a:cubicBezTo>
                  <a:pt x="860871" y="489779"/>
                  <a:pt x="844269" y="488990"/>
                  <a:pt x="831006" y="495622"/>
                </a:cubicBezTo>
                <a:cubicBezTo>
                  <a:pt x="806550" y="507850"/>
                  <a:pt x="783735" y="523145"/>
                  <a:pt x="760667" y="537825"/>
                </a:cubicBezTo>
                <a:cubicBezTo>
                  <a:pt x="654248" y="605546"/>
                  <a:pt x="712583" y="581989"/>
                  <a:pt x="634058" y="608163"/>
                </a:cubicBezTo>
                <a:cubicBezTo>
                  <a:pt x="569532" y="672691"/>
                  <a:pt x="648778" y="597122"/>
                  <a:pt x="521517" y="692569"/>
                </a:cubicBezTo>
                <a:cubicBezTo>
                  <a:pt x="453383" y="743670"/>
                  <a:pt x="487489" y="727359"/>
                  <a:pt x="423043" y="748840"/>
                </a:cubicBezTo>
                <a:cubicBezTo>
                  <a:pt x="413664" y="758219"/>
                  <a:pt x="403193" y="766619"/>
                  <a:pt x="394907" y="776976"/>
                </a:cubicBezTo>
                <a:cubicBezTo>
                  <a:pt x="384345" y="790178"/>
                  <a:pt x="380840" y="809801"/>
                  <a:pt x="366772" y="819179"/>
                </a:cubicBezTo>
                <a:cubicBezTo>
                  <a:pt x="350685" y="829904"/>
                  <a:pt x="329258" y="828557"/>
                  <a:pt x="310501" y="833246"/>
                </a:cubicBezTo>
                <a:cubicBezTo>
                  <a:pt x="301123" y="842625"/>
                  <a:pt x="293739" y="854558"/>
                  <a:pt x="282366" y="861382"/>
                </a:cubicBezTo>
                <a:cubicBezTo>
                  <a:pt x="269651" y="869011"/>
                  <a:pt x="254047" y="870242"/>
                  <a:pt x="240163" y="875449"/>
                </a:cubicBezTo>
                <a:cubicBezTo>
                  <a:pt x="221418" y="882478"/>
                  <a:pt x="133396" y="916287"/>
                  <a:pt x="113554" y="931720"/>
                </a:cubicBezTo>
                <a:cubicBezTo>
                  <a:pt x="87381" y="952077"/>
                  <a:pt x="43215" y="1002059"/>
                  <a:pt x="43215" y="1002059"/>
                </a:cubicBezTo>
                <a:cubicBezTo>
                  <a:pt x="38526" y="1016127"/>
                  <a:pt x="34988" y="1030632"/>
                  <a:pt x="29147" y="1044262"/>
                </a:cubicBezTo>
                <a:cubicBezTo>
                  <a:pt x="20886" y="1063537"/>
                  <a:pt x="1564" y="1079569"/>
                  <a:pt x="1012" y="1100533"/>
                </a:cubicBezTo>
                <a:cubicBezTo>
                  <a:pt x="-3184" y="1259980"/>
                  <a:pt x="6471" y="1419564"/>
                  <a:pt x="15080" y="1578834"/>
                </a:cubicBezTo>
                <a:cubicBezTo>
                  <a:pt x="15880" y="1593641"/>
                  <a:pt x="21518" y="1608322"/>
                  <a:pt x="29147" y="1621037"/>
                </a:cubicBezTo>
                <a:cubicBezTo>
                  <a:pt x="42511" y="1643310"/>
                  <a:pt x="80317" y="1664529"/>
                  <a:pt x="99486" y="1677308"/>
                </a:cubicBezTo>
                <a:cubicBezTo>
                  <a:pt x="108864" y="1691376"/>
                  <a:pt x="115666" y="1707556"/>
                  <a:pt x="127621" y="1719511"/>
                </a:cubicBezTo>
                <a:cubicBezTo>
                  <a:pt x="144200" y="1736090"/>
                  <a:pt x="163640" y="1749900"/>
                  <a:pt x="183892" y="1761714"/>
                </a:cubicBezTo>
                <a:cubicBezTo>
                  <a:pt x="237359" y="1792903"/>
                  <a:pt x="282220" y="1815934"/>
                  <a:pt x="338637" y="1832053"/>
                </a:cubicBezTo>
                <a:cubicBezTo>
                  <a:pt x="357227" y="1837364"/>
                  <a:pt x="376388" y="1840564"/>
                  <a:pt x="394907" y="1846120"/>
                </a:cubicBezTo>
                <a:cubicBezTo>
                  <a:pt x="423314" y="1854642"/>
                  <a:pt x="450907" y="1865734"/>
                  <a:pt x="479314" y="1874256"/>
                </a:cubicBezTo>
                <a:cubicBezTo>
                  <a:pt x="497833" y="1879812"/>
                  <a:pt x="516994" y="1883012"/>
                  <a:pt x="535584" y="1888323"/>
                </a:cubicBezTo>
                <a:cubicBezTo>
                  <a:pt x="549842" y="1892397"/>
                  <a:pt x="563049" y="1900753"/>
                  <a:pt x="577787" y="1902391"/>
                </a:cubicBezTo>
                <a:cubicBezTo>
                  <a:pt x="647851" y="1910176"/>
                  <a:pt x="718464" y="1911770"/>
                  <a:pt x="788803" y="1916459"/>
                </a:cubicBezTo>
                <a:cubicBezTo>
                  <a:pt x="951344" y="1948966"/>
                  <a:pt x="788852" y="1919838"/>
                  <a:pt x="1098292" y="1944594"/>
                </a:cubicBezTo>
                <a:cubicBezTo>
                  <a:pt x="1135978" y="1947609"/>
                  <a:pt x="1173468" y="1952913"/>
                  <a:pt x="1210834" y="1958662"/>
                </a:cubicBezTo>
                <a:cubicBezTo>
                  <a:pt x="1311884" y="1974208"/>
                  <a:pt x="1267503" y="1979148"/>
                  <a:pt x="1393714" y="1986797"/>
                </a:cubicBezTo>
                <a:cubicBezTo>
                  <a:pt x="1510824" y="1993895"/>
                  <a:pt x="1628175" y="1996176"/>
                  <a:pt x="1745406" y="2000865"/>
                </a:cubicBezTo>
                <a:cubicBezTo>
                  <a:pt x="1849837" y="2035676"/>
                  <a:pt x="1794911" y="2021313"/>
                  <a:pt x="1998624" y="2029000"/>
                </a:cubicBezTo>
                <a:cubicBezTo>
                  <a:pt x="2176750" y="2035722"/>
                  <a:pt x="2355006" y="2038379"/>
                  <a:pt x="2533197" y="2043068"/>
                </a:cubicBezTo>
                <a:cubicBezTo>
                  <a:pt x="2969768" y="2079450"/>
                  <a:pt x="2332173" y="2028761"/>
                  <a:pt x="3053701" y="2071203"/>
                </a:cubicBezTo>
                <a:cubicBezTo>
                  <a:pt x="3496080" y="2097225"/>
                  <a:pt x="2974244" y="2071699"/>
                  <a:pt x="3250649" y="2099339"/>
                </a:cubicBezTo>
                <a:cubicBezTo>
                  <a:pt x="3320794" y="2106353"/>
                  <a:pt x="3391435" y="2107299"/>
                  <a:pt x="3461664" y="2113406"/>
                </a:cubicBezTo>
                <a:cubicBezTo>
                  <a:pt x="3779749" y="2141065"/>
                  <a:pt x="3442224" y="2112580"/>
                  <a:pt x="3630477" y="2141542"/>
                </a:cubicBezTo>
                <a:cubicBezTo>
                  <a:pt x="3672446" y="2147999"/>
                  <a:pt x="3714883" y="2150920"/>
                  <a:pt x="3757086" y="2155609"/>
                </a:cubicBezTo>
                <a:cubicBezTo>
                  <a:pt x="3771154" y="2160298"/>
                  <a:pt x="3784748" y="2166769"/>
                  <a:pt x="3799289" y="2169677"/>
                </a:cubicBezTo>
                <a:cubicBezTo>
                  <a:pt x="3878050" y="2185430"/>
                  <a:pt x="3993480" y="2191722"/>
                  <a:pt x="4066575" y="2197813"/>
                </a:cubicBezTo>
                <a:cubicBezTo>
                  <a:pt x="4254144" y="2193124"/>
                  <a:pt x="4442110" y="2196804"/>
                  <a:pt x="4629283" y="2183745"/>
                </a:cubicBezTo>
                <a:cubicBezTo>
                  <a:pt x="4646149" y="2182568"/>
                  <a:pt x="4654727" y="2157844"/>
                  <a:pt x="4671486" y="2155609"/>
                </a:cubicBezTo>
                <a:cubicBezTo>
                  <a:pt x="4797329" y="2138830"/>
                  <a:pt x="4924705" y="2136852"/>
                  <a:pt x="5051314" y="2127474"/>
                </a:cubicBezTo>
                <a:lnTo>
                  <a:pt x="5262329" y="2071203"/>
                </a:lnTo>
                <a:cubicBezTo>
                  <a:pt x="5285525" y="2065404"/>
                  <a:pt x="5309471" y="2062935"/>
                  <a:pt x="5332667" y="2057136"/>
                </a:cubicBezTo>
                <a:cubicBezTo>
                  <a:pt x="5365786" y="2048856"/>
                  <a:pt x="5398206" y="2037982"/>
                  <a:pt x="5431141" y="2029000"/>
                </a:cubicBezTo>
                <a:cubicBezTo>
                  <a:pt x="5449794" y="2023913"/>
                  <a:pt x="5468655" y="2019622"/>
                  <a:pt x="5487412" y="2014933"/>
                </a:cubicBezTo>
                <a:cubicBezTo>
                  <a:pt x="5501480" y="2005554"/>
                  <a:pt x="5514075" y="1993457"/>
                  <a:pt x="5529615" y="1986797"/>
                </a:cubicBezTo>
                <a:cubicBezTo>
                  <a:pt x="5547386" y="1979181"/>
                  <a:pt x="5567296" y="1978040"/>
                  <a:pt x="5585886" y="1972729"/>
                </a:cubicBezTo>
                <a:cubicBezTo>
                  <a:pt x="5600144" y="1968655"/>
                  <a:pt x="5614021" y="1963351"/>
                  <a:pt x="5628089" y="1958662"/>
                </a:cubicBezTo>
                <a:cubicBezTo>
                  <a:pt x="5642157" y="1921148"/>
                  <a:pt x="5658509" y="1884413"/>
                  <a:pt x="5670292" y="1846120"/>
                </a:cubicBezTo>
                <a:cubicBezTo>
                  <a:pt x="5708759" y="1721104"/>
                  <a:pt x="5678502" y="1503453"/>
                  <a:pt x="5670292" y="1424089"/>
                </a:cubicBezTo>
                <a:cubicBezTo>
                  <a:pt x="5668134" y="1403230"/>
                  <a:pt x="5649945" y="1387290"/>
                  <a:pt x="5642157" y="1367819"/>
                </a:cubicBezTo>
                <a:cubicBezTo>
                  <a:pt x="5599050" y="1260054"/>
                  <a:pt x="5639811" y="1309204"/>
                  <a:pt x="5585886" y="1255277"/>
                </a:cubicBezTo>
                <a:cubicBezTo>
                  <a:pt x="5553772" y="1158936"/>
                  <a:pt x="5597277" y="1272364"/>
                  <a:pt x="5501480" y="1128668"/>
                </a:cubicBezTo>
                <a:cubicBezTo>
                  <a:pt x="5455979" y="1060417"/>
                  <a:pt x="5418673" y="987007"/>
                  <a:pt x="5374870" y="917653"/>
                </a:cubicBezTo>
                <a:cubicBezTo>
                  <a:pt x="5329586" y="845954"/>
                  <a:pt x="5340579" y="882262"/>
                  <a:pt x="5304532" y="819179"/>
                </a:cubicBezTo>
                <a:cubicBezTo>
                  <a:pt x="5294128" y="800971"/>
                  <a:pt x="5290206" y="778690"/>
                  <a:pt x="5276397" y="762908"/>
                </a:cubicBezTo>
                <a:cubicBezTo>
                  <a:pt x="5257778" y="741629"/>
                  <a:pt x="5143059" y="660096"/>
                  <a:pt x="5121652" y="650366"/>
                </a:cubicBezTo>
                <a:cubicBezTo>
                  <a:pt x="5099885" y="640472"/>
                  <a:pt x="5073997" y="643860"/>
                  <a:pt x="5051314" y="636299"/>
                </a:cubicBezTo>
                <a:cubicBezTo>
                  <a:pt x="4947175" y="601586"/>
                  <a:pt x="4846330" y="557348"/>
                  <a:pt x="4741824" y="523757"/>
                </a:cubicBezTo>
                <a:cubicBezTo>
                  <a:pt x="4714669" y="515029"/>
                  <a:pt x="4685388" y="515283"/>
                  <a:pt x="4657418" y="509689"/>
                </a:cubicBezTo>
                <a:cubicBezTo>
                  <a:pt x="4638459" y="505897"/>
                  <a:pt x="4619904" y="500311"/>
                  <a:pt x="4601147" y="495622"/>
                </a:cubicBezTo>
                <a:cubicBezTo>
                  <a:pt x="4582390" y="486243"/>
                  <a:pt x="4562771" y="478421"/>
                  <a:pt x="4544877" y="467486"/>
                </a:cubicBezTo>
                <a:cubicBezTo>
                  <a:pt x="4478283" y="426790"/>
                  <a:pt x="4416645" y="377878"/>
                  <a:pt x="4347929" y="340877"/>
                </a:cubicBezTo>
                <a:cubicBezTo>
                  <a:pt x="4286969" y="308052"/>
                  <a:pt x="4228079" y="271053"/>
                  <a:pt x="4165049" y="242403"/>
                </a:cubicBezTo>
                <a:cubicBezTo>
                  <a:pt x="4116092" y="220150"/>
                  <a:pt x="4028133" y="194137"/>
                  <a:pt x="3968101" y="186133"/>
                </a:cubicBezTo>
                <a:cubicBezTo>
                  <a:pt x="3921388" y="179905"/>
                  <a:pt x="3874077" y="178730"/>
                  <a:pt x="3827424" y="172065"/>
                </a:cubicBezTo>
                <a:cubicBezTo>
                  <a:pt x="3318596" y="99375"/>
                  <a:pt x="3852431" y="151264"/>
                  <a:pt x="3208446" y="101726"/>
                </a:cubicBezTo>
                <a:cubicBezTo>
                  <a:pt x="3180311" y="97037"/>
                  <a:pt x="3151884" y="93847"/>
                  <a:pt x="3124040" y="87659"/>
                </a:cubicBezTo>
                <a:cubicBezTo>
                  <a:pt x="3109564" y="84442"/>
                  <a:pt x="3096551" y="75430"/>
                  <a:pt x="3081837" y="73591"/>
                </a:cubicBezTo>
                <a:cubicBezTo>
                  <a:pt x="2774954" y="35231"/>
                  <a:pt x="2636360" y="12631"/>
                  <a:pt x="2476926" y="3253"/>
                </a:cubicBezTo>
                <a:close/>
              </a:path>
            </a:pathLst>
          </a:custGeom>
          <a:solidFill>
            <a:srgbClr val="FFFF00"/>
          </a:solidFill>
          <a:ln w="38100">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sz="600" dirty="0"/>
          </a:p>
          <a:p>
            <a:pPr algn="ctr">
              <a:defRPr/>
            </a:pPr>
            <a:endParaRPr lang="en-IN" sz="600" dirty="0"/>
          </a:p>
          <a:p>
            <a:pPr algn="ctr">
              <a:defRPr/>
            </a:pPr>
            <a:endParaRPr lang="en-IN" sz="600" dirty="0">
              <a:solidFill>
                <a:srgbClr val="0000FF"/>
              </a:solidFill>
            </a:endParaRPr>
          </a:p>
          <a:p>
            <a:pPr algn="ctr">
              <a:defRPr/>
            </a:pPr>
            <a:endParaRPr lang="en-IN" sz="600" dirty="0"/>
          </a:p>
          <a:p>
            <a:pPr algn="ctr">
              <a:defRPr/>
            </a:pPr>
            <a:endParaRPr lang="en-IN" sz="1875" dirty="0"/>
          </a:p>
          <a:p>
            <a:pPr algn="ctr">
              <a:defRPr/>
            </a:pPr>
            <a:r>
              <a:rPr lang="en-IN" sz="3375" dirty="0">
                <a:solidFill>
                  <a:schemeClr val="tx1"/>
                </a:solidFill>
              </a:rPr>
              <a:t>B is Yellow (Remember A is inside B)</a:t>
            </a:r>
          </a:p>
        </p:txBody>
      </p:sp>
      <p:sp>
        <p:nvSpPr>
          <p:cNvPr id="10" name="Freeform: Shape 9">
            <a:extLst>
              <a:ext uri="{FF2B5EF4-FFF2-40B4-BE49-F238E27FC236}">
                <a16:creationId xmlns:a16="http://schemas.microsoft.com/office/drawing/2014/main" id="{F6EFF5E2-2552-417A-B5F0-39158366308F}"/>
              </a:ext>
            </a:extLst>
          </p:cNvPr>
          <p:cNvSpPr/>
          <p:nvPr/>
        </p:nvSpPr>
        <p:spPr>
          <a:xfrm>
            <a:off x="4648200" y="2209800"/>
            <a:ext cx="3048000" cy="1752600"/>
          </a:xfrm>
          <a:custGeom>
            <a:avLst/>
            <a:gdLst>
              <a:gd name="connsiteX0" fmla="*/ 425118 w 1803752"/>
              <a:gd name="connsiteY0" fmla="*/ 125514 h 1461945"/>
              <a:gd name="connsiteX1" fmla="*/ 354779 w 1803752"/>
              <a:gd name="connsiteY1" fmla="*/ 139582 h 1461945"/>
              <a:gd name="connsiteX2" fmla="*/ 284441 w 1803752"/>
              <a:gd name="connsiteY2" fmla="*/ 209920 h 1461945"/>
              <a:gd name="connsiteX3" fmla="*/ 214102 w 1803752"/>
              <a:gd name="connsiteY3" fmla="*/ 266191 h 1461945"/>
              <a:gd name="connsiteX4" fmla="*/ 143764 w 1803752"/>
              <a:gd name="connsiteY4" fmla="*/ 350597 h 1461945"/>
              <a:gd name="connsiteX5" fmla="*/ 59358 w 1803752"/>
              <a:gd name="connsiteY5" fmla="*/ 491274 h 1461945"/>
              <a:gd name="connsiteX6" fmla="*/ 31222 w 1803752"/>
              <a:gd name="connsiteY6" fmla="*/ 519409 h 1461945"/>
              <a:gd name="connsiteX7" fmla="*/ 17155 w 1803752"/>
              <a:gd name="connsiteY7" fmla="*/ 561613 h 1461945"/>
              <a:gd name="connsiteX8" fmla="*/ 17155 w 1803752"/>
              <a:gd name="connsiteY8" fmla="*/ 899237 h 1461945"/>
              <a:gd name="connsiteX9" fmla="*/ 45290 w 1803752"/>
              <a:gd name="connsiteY9" fmla="*/ 983643 h 1461945"/>
              <a:gd name="connsiteX10" fmla="*/ 101561 w 1803752"/>
              <a:gd name="connsiteY10" fmla="*/ 1053982 h 1461945"/>
              <a:gd name="connsiteX11" fmla="*/ 171899 w 1803752"/>
              <a:gd name="connsiteY11" fmla="*/ 1096185 h 1461945"/>
              <a:gd name="connsiteX12" fmla="*/ 256305 w 1803752"/>
              <a:gd name="connsiteY12" fmla="*/ 1152456 h 1461945"/>
              <a:gd name="connsiteX13" fmla="*/ 298508 w 1803752"/>
              <a:gd name="connsiteY13" fmla="*/ 1180591 h 1461945"/>
              <a:gd name="connsiteX14" fmla="*/ 326644 w 1803752"/>
              <a:gd name="connsiteY14" fmla="*/ 1208726 h 1461945"/>
              <a:gd name="connsiteX15" fmla="*/ 368847 w 1803752"/>
              <a:gd name="connsiteY15" fmla="*/ 1222794 h 1461945"/>
              <a:gd name="connsiteX16" fmla="*/ 579862 w 1803752"/>
              <a:gd name="connsiteY16" fmla="*/ 1293133 h 1461945"/>
              <a:gd name="connsiteX17" fmla="*/ 734607 w 1803752"/>
              <a:gd name="connsiteY17" fmla="*/ 1363471 h 1461945"/>
              <a:gd name="connsiteX18" fmla="*/ 917487 w 1803752"/>
              <a:gd name="connsiteY18" fmla="*/ 1405674 h 1461945"/>
              <a:gd name="connsiteX19" fmla="*/ 959690 w 1803752"/>
              <a:gd name="connsiteY19" fmla="*/ 1433809 h 1461945"/>
              <a:gd name="connsiteX20" fmla="*/ 1086299 w 1803752"/>
              <a:gd name="connsiteY20" fmla="*/ 1461945 h 1461945"/>
              <a:gd name="connsiteX21" fmla="*/ 1325450 w 1803752"/>
              <a:gd name="connsiteY21" fmla="*/ 1447877 h 1461945"/>
              <a:gd name="connsiteX22" fmla="*/ 1423924 w 1803752"/>
              <a:gd name="connsiteY22" fmla="*/ 1391606 h 1461945"/>
              <a:gd name="connsiteX23" fmla="*/ 1536465 w 1803752"/>
              <a:gd name="connsiteY23" fmla="*/ 1335336 h 1461945"/>
              <a:gd name="connsiteX24" fmla="*/ 1564601 w 1803752"/>
              <a:gd name="connsiteY24" fmla="*/ 1307200 h 1461945"/>
              <a:gd name="connsiteX25" fmla="*/ 1606804 w 1803752"/>
              <a:gd name="connsiteY25" fmla="*/ 1279065 h 1461945"/>
              <a:gd name="connsiteX26" fmla="*/ 1634939 w 1803752"/>
              <a:gd name="connsiteY26" fmla="*/ 1236862 h 1461945"/>
              <a:gd name="connsiteX27" fmla="*/ 1663075 w 1803752"/>
              <a:gd name="connsiteY27" fmla="*/ 1208726 h 1461945"/>
              <a:gd name="connsiteX28" fmla="*/ 1803752 w 1803752"/>
              <a:gd name="connsiteY28" fmla="*/ 997711 h 1461945"/>
              <a:gd name="connsiteX29" fmla="*/ 1775616 w 1803752"/>
              <a:gd name="connsiteY29" fmla="*/ 547545 h 1461945"/>
              <a:gd name="connsiteX30" fmla="*/ 1733413 w 1803752"/>
              <a:gd name="connsiteY30" fmla="*/ 477206 h 1461945"/>
              <a:gd name="connsiteX31" fmla="*/ 1705278 w 1803752"/>
              <a:gd name="connsiteY31" fmla="*/ 435003 h 1461945"/>
              <a:gd name="connsiteX32" fmla="*/ 1677142 w 1803752"/>
              <a:gd name="connsiteY32" fmla="*/ 406868 h 1461945"/>
              <a:gd name="connsiteX33" fmla="*/ 1592736 w 1803752"/>
              <a:gd name="connsiteY33" fmla="*/ 280259 h 1461945"/>
              <a:gd name="connsiteX34" fmla="*/ 1480195 w 1803752"/>
              <a:gd name="connsiteY34" fmla="*/ 195853 h 1461945"/>
              <a:gd name="connsiteX35" fmla="*/ 1395788 w 1803752"/>
              <a:gd name="connsiteY35" fmla="*/ 139582 h 1461945"/>
              <a:gd name="connsiteX36" fmla="*/ 1255112 w 1803752"/>
              <a:gd name="connsiteY36" fmla="*/ 83311 h 1461945"/>
              <a:gd name="connsiteX37" fmla="*/ 1198841 w 1803752"/>
              <a:gd name="connsiteY37" fmla="*/ 69243 h 1461945"/>
              <a:gd name="connsiteX38" fmla="*/ 622065 w 1803752"/>
              <a:gd name="connsiteY38" fmla="*/ 55176 h 1461945"/>
              <a:gd name="connsiteX39" fmla="*/ 537659 w 1803752"/>
              <a:gd name="connsiteY39" fmla="*/ 83311 h 1461945"/>
              <a:gd name="connsiteX40" fmla="*/ 495456 w 1803752"/>
              <a:gd name="connsiteY40" fmla="*/ 97379 h 1461945"/>
              <a:gd name="connsiteX41" fmla="*/ 425118 w 1803752"/>
              <a:gd name="connsiteY41" fmla="*/ 125514 h 146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803752" h="1461945">
                <a:moveTo>
                  <a:pt x="425118" y="125514"/>
                </a:moveTo>
                <a:cubicBezTo>
                  <a:pt x="401672" y="130203"/>
                  <a:pt x="377167" y="131186"/>
                  <a:pt x="354779" y="139582"/>
                </a:cubicBezTo>
                <a:cubicBezTo>
                  <a:pt x="306546" y="157669"/>
                  <a:pt x="313917" y="173075"/>
                  <a:pt x="284441" y="209920"/>
                </a:cubicBezTo>
                <a:cubicBezTo>
                  <a:pt x="261532" y="238557"/>
                  <a:pt x="245439" y="245300"/>
                  <a:pt x="214102" y="266191"/>
                </a:cubicBezTo>
                <a:cubicBezTo>
                  <a:pt x="184003" y="356491"/>
                  <a:pt x="225523" y="258618"/>
                  <a:pt x="143764" y="350597"/>
                </a:cubicBezTo>
                <a:cubicBezTo>
                  <a:pt x="50755" y="455231"/>
                  <a:pt x="118185" y="403035"/>
                  <a:pt x="59358" y="491274"/>
                </a:cubicBezTo>
                <a:cubicBezTo>
                  <a:pt x="52001" y="502310"/>
                  <a:pt x="40601" y="510031"/>
                  <a:pt x="31222" y="519409"/>
                </a:cubicBezTo>
                <a:cubicBezTo>
                  <a:pt x="26533" y="533477"/>
                  <a:pt x="20372" y="547137"/>
                  <a:pt x="17155" y="561613"/>
                </a:cubicBezTo>
                <a:cubicBezTo>
                  <a:pt x="-9942" y="683552"/>
                  <a:pt x="-1070" y="753434"/>
                  <a:pt x="17155" y="899237"/>
                </a:cubicBezTo>
                <a:cubicBezTo>
                  <a:pt x="20834" y="928665"/>
                  <a:pt x="28839" y="958967"/>
                  <a:pt x="45290" y="983643"/>
                </a:cubicBezTo>
                <a:cubicBezTo>
                  <a:pt x="62199" y="1009007"/>
                  <a:pt x="76048" y="1035758"/>
                  <a:pt x="101561" y="1053982"/>
                </a:cubicBezTo>
                <a:cubicBezTo>
                  <a:pt x="123810" y="1069875"/>
                  <a:pt x="148831" y="1081505"/>
                  <a:pt x="171899" y="1096185"/>
                </a:cubicBezTo>
                <a:cubicBezTo>
                  <a:pt x="200427" y="1114339"/>
                  <a:pt x="228170" y="1133699"/>
                  <a:pt x="256305" y="1152456"/>
                </a:cubicBezTo>
                <a:cubicBezTo>
                  <a:pt x="270373" y="1161834"/>
                  <a:pt x="286553" y="1168636"/>
                  <a:pt x="298508" y="1180591"/>
                </a:cubicBezTo>
                <a:cubicBezTo>
                  <a:pt x="307887" y="1189969"/>
                  <a:pt x="315271" y="1201902"/>
                  <a:pt x="326644" y="1208726"/>
                </a:cubicBezTo>
                <a:cubicBezTo>
                  <a:pt x="339360" y="1216355"/>
                  <a:pt x="355348" y="1216658"/>
                  <a:pt x="368847" y="1222794"/>
                </a:cubicBezTo>
                <a:cubicBezTo>
                  <a:pt x="531782" y="1296856"/>
                  <a:pt x="423474" y="1270791"/>
                  <a:pt x="579862" y="1293133"/>
                </a:cubicBezTo>
                <a:cubicBezTo>
                  <a:pt x="695209" y="1331580"/>
                  <a:pt x="514460" y="1269123"/>
                  <a:pt x="734607" y="1363471"/>
                </a:cubicBezTo>
                <a:cubicBezTo>
                  <a:pt x="811847" y="1396574"/>
                  <a:pt x="832835" y="1393581"/>
                  <a:pt x="917487" y="1405674"/>
                </a:cubicBezTo>
                <a:cubicBezTo>
                  <a:pt x="931555" y="1415052"/>
                  <a:pt x="944568" y="1426248"/>
                  <a:pt x="959690" y="1433809"/>
                </a:cubicBezTo>
                <a:cubicBezTo>
                  <a:pt x="994323" y="1451125"/>
                  <a:pt x="1053878" y="1456541"/>
                  <a:pt x="1086299" y="1461945"/>
                </a:cubicBezTo>
                <a:cubicBezTo>
                  <a:pt x="1166016" y="1457256"/>
                  <a:pt x="1246398" y="1459170"/>
                  <a:pt x="1325450" y="1447877"/>
                </a:cubicBezTo>
                <a:cubicBezTo>
                  <a:pt x="1350357" y="1444319"/>
                  <a:pt x="1401751" y="1405464"/>
                  <a:pt x="1423924" y="1391606"/>
                </a:cubicBezTo>
                <a:cubicBezTo>
                  <a:pt x="1499858" y="1344147"/>
                  <a:pt x="1472184" y="1356762"/>
                  <a:pt x="1536465" y="1335336"/>
                </a:cubicBezTo>
                <a:cubicBezTo>
                  <a:pt x="1545844" y="1325957"/>
                  <a:pt x="1554244" y="1315486"/>
                  <a:pt x="1564601" y="1307200"/>
                </a:cubicBezTo>
                <a:cubicBezTo>
                  <a:pt x="1577803" y="1296638"/>
                  <a:pt x="1594849" y="1291020"/>
                  <a:pt x="1606804" y="1279065"/>
                </a:cubicBezTo>
                <a:cubicBezTo>
                  <a:pt x="1618759" y="1267110"/>
                  <a:pt x="1624377" y="1250064"/>
                  <a:pt x="1634939" y="1236862"/>
                </a:cubicBezTo>
                <a:cubicBezTo>
                  <a:pt x="1643225" y="1226505"/>
                  <a:pt x="1655426" y="1219562"/>
                  <a:pt x="1663075" y="1208726"/>
                </a:cubicBezTo>
                <a:cubicBezTo>
                  <a:pt x="1711826" y="1139663"/>
                  <a:pt x="1803752" y="997711"/>
                  <a:pt x="1803752" y="997711"/>
                </a:cubicBezTo>
                <a:cubicBezTo>
                  <a:pt x="1797764" y="836050"/>
                  <a:pt x="1812840" y="696437"/>
                  <a:pt x="1775616" y="547545"/>
                </a:cubicBezTo>
                <a:cubicBezTo>
                  <a:pt x="1760069" y="485360"/>
                  <a:pt x="1769604" y="522446"/>
                  <a:pt x="1733413" y="477206"/>
                </a:cubicBezTo>
                <a:cubicBezTo>
                  <a:pt x="1722851" y="464004"/>
                  <a:pt x="1715840" y="448205"/>
                  <a:pt x="1705278" y="435003"/>
                </a:cubicBezTo>
                <a:cubicBezTo>
                  <a:pt x="1696992" y="424646"/>
                  <a:pt x="1684851" y="417661"/>
                  <a:pt x="1677142" y="406868"/>
                </a:cubicBezTo>
                <a:cubicBezTo>
                  <a:pt x="1617223" y="322982"/>
                  <a:pt x="1656192" y="352780"/>
                  <a:pt x="1592736" y="280259"/>
                </a:cubicBezTo>
                <a:cubicBezTo>
                  <a:pt x="1507548" y="182902"/>
                  <a:pt x="1571329" y="256609"/>
                  <a:pt x="1480195" y="195853"/>
                </a:cubicBezTo>
                <a:cubicBezTo>
                  <a:pt x="1351309" y="109928"/>
                  <a:pt x="1599773" y="241573"/>
                  <a:pt x="1395788" y="139582"/>
                </a:cubicBezTo>
                <a:cubicBezTo>
                  <a:pt x="1340311" y="84103"/>
                  <a:pt x="1380521" y="114663"/>
                  <a:pt x="1255112" y="83311"/>
                </a:cubicBezTo>
                <a:lnTo>
                  <a:pt x="1198841" y="69243"/>
                </a:lnTo>
                <a:cubicBezTo>
                  <a:pt x="1011302" y="-55781"/>
                  <a:pt x="1142121" y="19718"/>
                  <a:pt x="622065" y="55176"/>
                </a:cubicBezTo>
                <a:cubicBezTo>
                  <a:pt x="592476" y="57193"/>
                  <a:pt x="565794" y="73933"/>
                  <a:pt x="537659" y="83311"/>
                </a:cubicBezTo>
                <a:cubicBezTo>
                  <a:pt x="523591" y="88000"/>
                  <a:pt x="508719" y="90748"/>
                  <a:pt x="495456" y="97379"/>
                </a:cubicBezTo>
                <a:lnTo>
                  <a:pt x="425118" y="125514"/>
                </a:lnTo>
                <a:close/>
              </a:path>
            </a:pathLst>
          </a:custGeom>
          <a:solidFill>
            <a:srgbClr val="FF0000"/>
          </a:solidFill>
          <a:ln w="57150">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3375" dirty="0">
                <a:solidFill>
                  <a:schemeClr val="tx1"/>
                </a:solidFill>
              </a:rPr>
              <a:t>A is Red</a:t>
            </a:r>
            <a:endParaRPr lang="en-IN" sz="3375"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a:extLst>
              <a:ext uri="{FF2B5EF4-FFF2-40B4-BE49-F238E27FC236}">
                <a16:creationId xmlns:a16="http://schemas.microsoft.com/office/drawing/2014/main" id="{9B2C91E9-EC4E-4D5E-81EA-B012472157A7}"/>
              </a:ext>
            </a:extLst>
          </p:cNvPr>
          <p:cNvSpPr>
            <a:spLocks noGrp="1" noChangeArrowheads="1"/>
          </p:cNvSpPr>
          <p:nvPr>
            <p:ph type="title"/>
          </p:nvPr>
        </p:nvSpPr>
        <p:spPr/>
        <p:txBody>
          <a:bodyPr/>
          <a:lstStyle/>
          <a:p>
            <a:r>
              <a:rPr lang="en-IN" altLang="en-US" sz="5500" b="1" dirty="0">
                <a:solidFill>
                  <a:srgbClr val="FF3300"/>
                </a:solidFill>
                <a:ea typeface="Cambria Math" panose="02040503050406030204" pitchFamily="18" charset="0"/>
                <a:cs typeface="Cambria Math" panose="02040503050406030204" pitchFamily="18" charset="0"/>
              </a:rPr>
              <a:t>Venn Euler Diagram</a:t>
            </a:r>
            <a:r>
              <a:rPr lang="en-US" altLang="en-US" sz="5500" b="1" dirty="0">
                <a:solidFill>
                  <a:schemeClr val="tx1"/>
                </a:solidFill>
              </a:rPr>
              <a:t> :</a:t>
            </a:r>
            <a:r>
              <a:rPr lang="en-US" altLang="en-US" sz="5500" dirty="0">
                <a:solidFill>
                  <a:schemeClr val="tx1"/>
                </a:solidFill>
              </a:rPr>
              <a:t>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endParaRPr lang="en-IN" altLang="en-US" sz="5500" dirty="0"/>
          </a:p>
        </p:txBody>
      </p:sp>
      <p:pic>
        <p:nvPicPr>
          <p:cNvPr id="136195" name="Content Placeholder 1">
            <a:extLst>
              <a:ext uri="{FF2B5EF4-FFF2-40B4-BE49-F238E27FC236}">
                <a16:creationId xmlns:a16="http://schemas.microsoft.com/office/drawing/2014/main" id="{DB543480-A07D-40C6-83BD-4CDF3AB6455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219200"/>
            <a:ext cx="10972800" cy="5026025"/>
          </a:xfrm>
        </p:spPr>
      </p:pic>
      <p:sp>
        <p:nvSpPr>
          <p:cNvPr id="4" name="Date Placeholder 3">
            <a:extLst>
              <a:ext uri="{FF2B5EF4-FFF2-40B4-BE49-F238E27FC236}">
                <a16:creationId xmlns:a16="http://schemas.microsoft.com/office/drawing/2014/main" id="{5DD23EFD-130E-495D-B0D0-1B5CCBCE906D}"/>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95799351-E9A6-4E35-A36D-6C06C7100A4D}"/>
              </a:ext>
            </a:extLst>
          </p:cNvPr>
          <p:cNvSpPr>
            <a:spLocks noGrp="1"/>
          </p:cNvSpPr>
          <p:nvPr>
            <p:ph type="ftr" sz="quarter" idx="11"/>
          </p:nvPr>
        </p:nvSpPr>
        <p:spPr/>
        <p:txBody>
          <a:bodyPr/>
          <a:lstStyle/>
          <a:p>
            <a:pPr>
              <a:defRPr/>
            </a:pPr>
            <a:r>
              <a:rPr lang="en-IN"/>
              <a:t>RNSengupta,IME Dept.,IIT Kanpur,INDIA</a:t>
            </a:r>
          </a:p>
        </p:txBody>
      </p:sp>
      <p:sp>
        <p:nvSpPr>
          <p:cNvPr id="136198" name="Slide Number Placeholder 5">
            <a:extLst>
              <a:ext uri="{FF2B5EF4-FFF2-40B4-BE49-F238E27FC236}">
                <a16:creationId xmlns:a16="http://schemas.microsoft.com/office/drawing/2014/main" id="{76B7CDCC-64C2-4BBA-AA62-FF6470C920F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C1AA0C-657C-4A6B-8D19-2858932CCF87}" type="slidenum">
              <a:rPr lang="en-IN" altLang="en-US" sz="1400" smtClean="0"/>
              <a:pPr>
                <a:spcBef>
                  <a:spcPct val="0"/>
                </a:spcBef>
                <a:buFontTx/>
                <a:buNone/>
              </a:pPr>
              <a:t>15</a:t>
            </a:fld>
            <a:endParaRPr lang="en-IN" altLang="en-US" sz="1400"/>
          </a:p>
        </p:txBody>
      </p:sp>
      <p:cxnSp>
        <p:nvCxnSpPr>
          <p:cNvPr id="14" name="Straight Connector 13">
            <a:extLst>
              <a:ext uri="{FF2B5EF4-FFF2-40B4-BE49-F238E27FC236}">
                <a16:creationId xmlns:a16="http://schemas.microsoft.com/office/drawing/2014/main" id="{FAFCF2C1-4E6F-4C39-A7FA-9C4545BA7B11}"/>
              </a:ext>
            </a:extLst>
          </p:cNvPr>
          <p:cNvCxnSpPr/>
          <p:nvPr/>
        </p:nvCxnSpPr>
        <p:spPr>
          <a:xfrm>
            <a:off x="3660775" y="2814638"/>
            <a:ext cx="0" cy="1111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le 1">
            <a:extLst>
              <a:ext uri="{FF2B5EF4-FFF2-40B4-BE49-F238E27FC236}">
                <a16:creationId xmlns:a16="http://schemas.microsoft.com/office/drawing/2014/main" id="{0EA4A5DB-33BA-420A-83A6-B2FF8DCB60C1}"/>
              </a:ext>
            </a:extLst>
          </p:cNvPr>
          <p:cNvSpPr>
            <a:spLocks noGrp="1" noChangeArrowheads="1"/>
          </p:cNvSpPr>
          <p:nvPr>
            <p:ph type="title"/>
          </p:nvPr>
        </p:nvSpPr>
        <p:spPr/>
        <p:txBody>
          <a:bodyPr/>
          <a:lstStyle/>
          <a:p>
            <a:r>
              <a:rPr lang="en-IN" altLang="en-US" sz="5500" b="1" dirty="0">
                <a:solidFill>
                  <a:srgbClr val="FF3300"/>
                </a:solidFill>
                <a:ea typeface="Cambria Math" panose="02040503050406030204" pitchFamily="18" charset="0"/>
                <a:cs typeface="Cambria Math" panose="02040503050406030204" pitchFamily="18" charset="0"/>
              </a:rPr>
              <a:t>Venn Euler Diagram</a:t>
            </a:r>
            <a:r>
              <a:rPr lang="en-US" altLang="en-US" sz="5500" b="1" dirty="0">
                <a:solidFill>
                  <a:schemeClr val="tx1"/>
                </a:solidFill>
              </a:rPr>
              <a:t> :</a:t>
            </a:r>
            <a:r>
              <a:rPr lang="en-US" altLang="en-US" sz="5500" dirty="0">
                <a:solidFill>
                  <a:schemeClr val="tx1"/>
                </a:solidFill>
              </a:rPr>
              <a:t>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endParaRPr lang="en-IN" altLang="en-US" sz="5500" dirty="0"/>
          </a:p>
        </p:txBody>
      </p:sp>
      <p:pic>
        <p:nvPicPr>
          <p:cNvPr id="137219" name="Content Placeholder 1">
            <a:extLst>
              <a:ext uri="{FF2B5EF4-FFF2-40B4-BE49-F238E27FC236}">
                <a16:creationId xmlns:a16="http://schemas.microsoft.com/office/drawing/2014/main" id="{6F599630-7192-431F-BBF3-A672242543A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417638"/>
            <a:ext cx="10972800" cy="4827587"/>
          </a:xfrm>
        </p:spPr>
      </p:pic>
      <p:sp>
        <p:nvSpPr>
          <p:cNvPr id="4" name="Date Placeholder 3">
            <a:extLst>
              <a:ext uri="{FF2B5EF4-FFF2-40B4-BE49-F238E27FC236}">
                <a16:creationId xmlns:a16="http://schemas.microsoft.com/office/drawing/2014/main" id="{B8FF0456-EBCA-4074-9AA5-CA0B1292FEA6}"/>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C323341A-E258-42D1-847B-306F075040D1}"/>
              </a:ext>
            </a:extLst>
          </p:cNvPr>
          <p:cNvSpPr>
            <a:spLocks noGrp="1"/>
          </p:cNvSpPr>
          <p:nvPr>
            <p:ph type="ftr" sz="quarter" idx="11"/>
          </p:nvPr>
        </p:nvSpPr>
        <p:spPr/>
        <p:txBody>
          <a:bodyPr/>
          <a:lstStyle/>
          <a:p>
            <a:pPr>
              <a:defRPr/>
            </a:pPr>
            <a:r>
              <a:rPr lang="en-IN"/>
              <a:t>RNSengupta,IME Dept.,IIT Kanpur,INDIA</a:t>
            </a:r>
          </a:p>
        </p:txBody>
      </p:sp>
      <p:sp>
        <p:nvSpPr>
          <p:cNvPr id="137222" name="Slide Number Placeholder 5">
            <a:extLst>
              <a:ext uri="{FF2B5EF4-FFF2-40B4-BE49-F238E27FC236}">
                <a16:creationId xmlns:a16="http://schemas.microsoft.com/office/drawing/2014/main" id="{1199ABFC-1D77-424B-B2C2-FFDB12FD9FA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3EA454C-E0C7-401E-9083-8DFB81234632}" type="slidenum">
              <a:rPr lang="en-IN" altLang="en-US" sz="1400" smtClean="0"/>
              <a:pPr>
                <a:spcBef>
                  <a:spcPct val="0"/>
                </a:spcBef>
                <a:buFontTx/>
                <a:buNone/>
              </a:pPr>
              <a:t>16</a:t>
            </a:fld>
            <a:endParaRPr lang="en-IN" altLang="en-US" sz="1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1">
            <a:extLst>
              <a:ext uri="{FF2B5EF4-FFF2-40B4-BE49-F238E27FC236}">
                <a16:creationId xmlns:a16="http://schemas.microsoft.com/office/drawing/2014/main" id="{50ACEE55-92F9-49EE-86AF-7D8408685078}"/>
              </a:ext>
            </a:extLst>
          </p:cNvPr>
          <p:cNvSpPr>
            <a:spLocks noGrp="1" noChangeArrowheads="1"/>
          </p:cNvSpPr>
          <p:nvPr>
            <p:ph type="title"/>
          </p:nvPr>
        </p:nvSpPr>
        <p:spPr/>
        <p:txBody>
          <a:bodyPr/>
          <a:lstStyle/>
          <a:p>
            <a:r>
              <a:rPr lang="en-IN" altLang="en-US" sz="5500" b="1" dirty="0">
                <a:solidFill>
                  <a:srgbClr val="FF3300"/>
                </a:solidFill>
                <a:ea typeface="Cambria Math" panose="02040503050406030204" pitchFamily="18" charset="0"/>
                <a:cs typeface="Cambria Math" panose="02040503050406030204" pitchFamily="18" charset="0"/>
              </a:rPr>
              <a:t>Venn Euler Diagram</a:t>
            </a:r>
            <a:r>
              <a:rPr lang="en-US" altLang="en-US" sz="5500" b="1" dirty="0">
                <a:solidFill>
                  <a:schemeClr val="tx1"/>
                </a:solidFill>
              </a:rPr>
              <a:t> :</a:t>
            </a:r>
            <a:r>
              <a:rPr lang="en-US" altLang="en-US" sz="5500" dirty="0">
                <a:solidFill>
                  <a:schemeClr val="tx1"/>
                </a:solidFill>
              </a:rPr>
              <a:t>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endParaRPr lang="en-IN" altLang="en-US" sz="5500" dirty="0"/>
          </a:p>
        </p:txBody>
      </p:sp>
      <p:sp>
        <p:nvSpPr>
          <p:cNvPr id="138243" name="Content Placeholder 2">
            <a:extLst>
              <a:ext uri="{FF2B5EF4-FFF2-40B4-BE49-F238E27FC236}">
                <a16:creationId xmlns:a16="http://schemas.microsoft.com/office/drawing/2014/main" id="{45FC8AFA-B89C-4EF0-A03F-41CE3073E66F}"/>
              </a:ext>
            </a:extLst>
          </p:cNvPr>
          <p:cNvSpPr>
            <a:spLocks noGrp="1" noChangeArrowheads="1"/>
          </p:cNvSpPr>
          <p:nvPr>
            <p:ph idx="1"/>
          </p:nvPr>
        </p:nvSpPr>
        <p:spPr/>
        <p:txBody>
          <a:bodyPr/>
          <a:lstStyle/>
          <a:p>
            <a:endParaRPr lang="en-IN" altLang="en-US"/>
          </a:p>
        </p:txBody>
      </p:sp>
      <p:sp>
        <p:nvSpPr>
          <p:cNvPr id="4" name="Date Placeholder 3">
            <a:extLst>
              <a:ext uri="{FF2B5EF4-FFF2-40B4-BE49-F238E27FC236}">
                <a16:creationId xmlns:a16="http://schemas.microsoft.com/office/drawing/2014/main" id="{05EA9D11-0634-4DA6-8AFD-1E04B8C07FC4}"/>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3AED701A-7F40-4DA2-9F75-9773A6EE2F68}"/>
              </a:ext>
            </a:extLst>
          </p:cNvPr>
          <p:cNvSpPr>
            <a:spLocks noGrp="1"/>
          </p:cNvSpPr>
          <p:nvPr>
            <p:ph type="ftr" sz="quarter" idx="11"/>
          </p:nvPr>
        </p:nvSpPr>
        <p:spPr/>
        <p:txBody>
          <a:bodyPr/>
          <a:lstStyle/>
          <a:p>
            <a:pPr>
              <a:defRPr/>
            </a:pPr>
            <a:r>
              <a:rPr lang="en-IN"/>
              <a:t>RNSengupta,IME Dept.,IIT Kanpur,INDIA</a:t>
            </a:r>
          </a:p>
        </p:txBody>
      </p:sp>
      <p:sp>
        <p:nvSpPr>
          <p:cNvPr id="138246" name="Slide Number Placeholder 5">
            <a:extLst>
              <a:ext uri="{FF2B5EF4-FFF2-40B4-BE49-F238E27FC236}">
                <a16:creationId xmlns:a16="http://schemas.microsoft.com/office/drawing/2014/main" id="{EAF3EE18-353A-4F7D-BDD0-A9D3981D4ED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EA9309D-0945-4DB3-BFDC-EA589833D918}" type="slidenum">
              <a:rPr lang="en-IN" altLang="en-US" sz="1400" smtClean="0"/>
              <a:pPr>
                <a:spcBef>
                  <a:spcPct val="0"/>
                </a:spcBef>
                <a:buFontTx/>
                <a:buNone/>
              </a:pPr>
              <a:t>17</a:t>
            </a:fld>
            <a:endParaRPr lang="en-IN" altLang="en-US" sz="1400"/>
          </a:p>
        </p:txBody>
      </p:sp>
      <p:sp>
        <p:nvSpPr>
          <p:cNvPr id="7" name="Rectangle 6">
            <a:extLst>
              <a:ext uri="{FF2B5EF4-FFF2-40B4-BE49-F238E27FC236}">
                <a16:creationId xmlns:a16="http://schemas.microsoft.com/office/drawing/2014/main" id="{64891A51-E3CF-48A3-B4EC-62BFEB31E4F4}"/>
              </a:ext>
            </a:extLst>
          </p:cNvPr>
          <p:cNvSpPr>
            <a:spLocks noRot="1" noChangeAspect="1" noMove="1" noResize="1" noEditPoints="1" noAdjustHandles="1" noChangeArrowheads="1" noChangeShapeType="1" noTextEdit="1"/>
          </p:cNvSpPr>
          <p:nvPr/>
        </p:nvSpPr>
        <p:spPr>
          <a:xfrm>
            <a:off x="1981200" y="1600201"/>
            <a:ext cx="8229600" cy="4525963"/>
          </a:xfrm>
          <a:prstGeom prst="rect">
            <a:avLst/>
          </a:prstGeom>
          <a:blipFill>
            <a:blip r:embed="rId2"/>
            <a:stretch>
              <a:fillRect/>
            </a:stretch>
          </a:blipFill>
          <a:ln w="12700">
            <a:solidFill>
              <a:schemeClr val="tx1"/>
            </a:solidFill>
          </a:ln>
        </p:spPr>
        <p:txBody>
          <a:bodyPr/>
          <a:lstStyle/>
          <a:p>
            <a:pPr>
              <a:defRPr/>
            </a:pPr>
            <a:r>
              <a:rPr lang="en-IN">
                <a:noFill/>
                <a:latin typeface="SAS Monospace" pitchFamily="49" charset="0"/>
              </a:rPr>
              <a:t> </a:t>
            </a:r>
          </a:p>
        </p:txBody>
      </p:sp>
      <p:sp>
        <p:nvSpPr>
          <p:cNvPr id="12" name="Freeform: Shape 11">
            <a:extLst>
              <a:ext uri="{FF2B5EF4-FFF2-40B4-BE49-F238E27FC236}">
                <a16:creationId xmlns:a16="http://schemas.microsoft.com/office/drawing/2014/main" id="{500809DC-7B3F-461A-8613-A008B1CC00D7}"/>
              </a:ext>
            </a:extLst>
          </p:cNvPr>
          <p:cNvSpPr/>
          <p:nvPr/>
        </p:nvSpPr>
        <p:spPr>
          <a:xfrm>
            <a:off x="2971800" y="2514600"/>
            <a:ext cx="3235325" cy="1741488"/>
          </a:xfrm>
          <a:custGeom>
            <a:avLst/>
            <a:gdLst>
              <a:gd name="connsiteX0" fmla="*/ 1417983 w 2875722"/>
              <a:gd name="connsiteY0" fmla="*/ 66261 h 1961322"/>
              <a:gd name="connsiteX1" fmla="*/ 901148 w 2875722"/>
              <a:gd name="connsiteY1" fmla="*/ 145774 h 1961322"/>
              <a:gd name="connsiteX2" fmla="*/ 768627 w 2875722"/>
              <a:gd name="connsiteY2" fmla="*/ 212035 h 1961322"/>
              <a:gd name="connsiteX3" fmla="*/ 715618 w 2875722"/>
              <a:gd name="connsiteY3" fmla="*/ 238539 h 1961322"/>
              <a:gd name="connsiteX4" fmla="*/ 636105 w 2875722"/>
              <a:gd name="connsiteY4" fmla="*/ 291548 h 1961322"/>
              <a:gd name="connsiteX5" fmla="*/ 596348 w 2875722"/>
              <a:gd name="connsiteY5" fmla="*/ 304800 h 1961322"/>
              <a:gd name="connsiteX6" fmla="*/ 530087 w 2875722"/>
              <a:gd name="connsiteY6" fmla="*/ 331305 h 1961322"/>
              <a:gd name="connsiteX7" fmla="*/ 477079 w 2875722"/>
              <a:gd name="connsiteY7" fmla="*/ 371061 h 1961322"/>
              <a:gd name="connsiteX8" fmla="*/ 291548 w 2875722"/>
              <a:gd name="connsiteY8" fmla="*/ 437322 h 1961322"/>
              <a:gd name="connsiteX9" fmla="*/ 251792 w 2875722"/>
              <a:gd name="connsiteY9" fmla="*/ 477079 h 1961322"/>
              <a:gd name="connsiteX10" fmla="*/ 198783 w 2875722"/>
              <a:gd name="connsiteY10" fmla="*/ 503583 h 1961322"/>
              <a:gd name="connsiteX11" fmla="*/ 159027 w 2875722"/>
              <a:gd name="connsiteY11" fmla="*/ 530087 h 1961322"/>
              <a:gd name="connsiteX12" fmla="*/ 132522 w 2875722"/>
              <a:gd name="connsiteY12" fmla="*/ 569844 h 1961322"/>
              <a:gd name="connsiteX13" fmla="*/ 79514 w 2875722"/>
              <a:gd name="connsiteY13" fmla="*/ 636105 h 1961322"/>
              <a:gd name="connsiteX14" fmla="*/ 66261 w 2875722"/>
              <a:gd name="connsiteY14" fmla="*/ 675861 h 1961322"/>
              <a:gd name="connsiteX15" fmla="*/ 39757 w 2875722"/>
              <a:gd name="connsiteY15" fmla="*/ 742122 h 1961322"/>
              <a:gd name="connsiteX16" fmla="*/ 0 w 2875722"/>
              <a:gd name="connsiteY16" fmla="*/ 967409 h 1961322"/>
              <a:gd name="connsiteX17" fmla="*/ 26505 w 2875722"/>
              <a:gd name="connsiteY17" fmla="*/ 1484244 h 1961322"/>
              <a:gd name="connsiteX18" fmla="*/ 79514 w 2875722"/>
              <a:gd name="connsiteY18" fmla="*/ 1603513 h 1961322"/>
              <a:gd name="connsiteX19" fmla="*/ 92766 w 2875722"/>
              <a:gd name="connsiteY19" fmla="*/ 1643270 h 1961322"/>
              <a:gd name="connsiteX20" fmla="*/ 132522 w 2875722"/>
              <a:gd name="connsiteY20" fmla="*/ 1656522 h 1961322"/>
              <a:gd name="connsiteX21" fmla="*/ 185531 w 2875722"/>
              <a:gd name="connsiteY21" fmla="*/ 1696279 h 1961322"/>
              <a:gd name="connsiteX22" fmla="*/ 344557 w 2875722"/>
              <a:gd name="connsiteY22" fmla="*/ 1722783 h 1961322"/>
              <a:gd name="connsiteX23" fmla="*/ 410818 w 2875722"/>
              <a:gd name="connsiteY23" fmla="*/ 1736035 h 1961322"/>
              <a:gd name="connsiteX24" fmla="*/ 583096 w 2875722"/>
              <a:gd name="connsiteY24" fmla="*/ 1802296 h 1961322"/>
              <a:gd name="connsiteX25" fmla="*/ 887896 w 2875722"/>
              <a:gd name="connsiteY25" fmla="*/ 1881809 h 1961322"/>
              <a:gd name="connsiteX26" fmla="*/ 1007166 w 2875722"/>
              <a:gd name="connsiteY26" fmla="*/ 1921565 h 1961322"/>
              <a:gd name="connsiteX27" fmla="*/ 1179444 w 2875722"/>
              <a:gd name="connsiteY27" fmla="*/ 1948070 h 1961322"/>
              <a:gd name="connsiteX28" fmla="*/ 1232453 w 2875722"/>
              <a:gd name="connsiteY28" fmla="*/ 1961322 h 1961322"/>
              <a:gd name="connsiteX29" fmla="*/ 2080592 w 2875722"/>
              <a:gd name="connsiteY29" fmla="*/ 1908313 h 1961322"/>
              <a:gd name="connsiteX30" fmla="*/ 2160105 w 2875722"/>
              <a:gd name="connsiteY30" fmla="*/ 1881809 h 1961322"/>
              <a:gd name="connsiteX31" fmla="*/ 2438400 w 2875722"/>
              <a:gd name="connsiteY31" fmla="*/ 1868557 h 1961322"/>
              <a:gd name="connsiteX32" fmla="*/ 2597427 w 2875722"/>
              <a:gd name="connsiteY32" fmla="*/ 1762539 h 1961322"/>
              <a:gd name="connsiteX33" fmla="*/ 2663687 w 2875722"/>
              <a:gd name="connsiteY33" fmla="*/ 1709531 h 1961322"/>
              <a:gd name="connsiteX34" fmla="*/ 2703444 w 2875722"/>
              <a:gd name="connsiteY34" fmla="*/ 1683026 h 1961322"/>
              <a:gd name="connsiteX35" fmla="*/ 2743200 w 2875722"/>
              <a:gd name="connsiteY35" fmla="*/ 1630018 h 1961322"/>
              <a:gd name="connsiteX36" fmla="*/ 2782957 w 2875722"/>
              <a:gd name="connsiteY36" fmla="*/ 1590261 h 1961322"/>
              <a:gd name="connsiteX37" fmla="*/ 2835966 w 2875722"/>
              <a:gd name="connsiteY37" fmla="*/ 1457739 h 1961322"/>
              <a:gd name="connsiteX38" fmla="*/ 2875722 w 2875722"/>
              <a:gd name="connsiteY38" fmla="*/ 1364974 h 1961322"/>
              <a:gd name="connsiteX39" fmla="*/ 2862470 w 2875722"/>
              <a:gd name="connsiteY39" fmla="*/ 861392 h 1961322"/>
              <a:gd name="connsiteX40" fmla="*/ 2822714 w 2875722"/>
              <a:gd name="connsiteY40" fmla="*/ 768626 h 1961322"/>
              <a:gd name="connsiteX41" fmla="*/ 2796209 w 2875722"/>
              <a:gd name="connsiteY41" fmla="*/ 689113 h 1961322"/>
              <a:gd name="connsiteX42" fmla="*/ 2756453 w 2875722"/>
              <a:gd name="connsiteY42" fmla="*/ 556592 h 1961322"/>
              <a:gd name="connsiteX43" fmla="*/ 2729948 w 2875722"/>
              <a:gd name="connsiteY43" fmla="*/ 516835 h 1961322"/>
              <a:gd name="connsiteX44" fmla="*/ 2663687 w 2875722"/>
              <a:gd name="connsiteY44" fmla="*/ 424070 h 1961322"/>
              <a:gd name="connsiteX45" fmla="*/ 2517914 w 2875722"/>
              <a:gd name="connsiteY45" fmla="*/ 304800 h 1961322"/>
              <a:gd name="connsiteX46" fmla="*/ 2438400 w 2875722"/>
              <a:gd name="connsiteY46" fmla="*/ 278296 h 1961322"/>
              <a:gd name="connsiteX47" fmla="*/ 2305879 w 2875722"/>
              <a:gd name="connsiteY47" fmla="*/ 212035 h 1961322"/>
              <a:gd name="connsiteX48" fmla="*/ 2266122 w 2875722"/>
              <a:gd name="connsiteY48" fmla="*/ 185531 h 1961322"/>
              <a:gd name="connsiteX49" fmla="*/ 2160105 w 2875722"/>
              <a:gd name="connsiteY49" fmla="*/ 159026 h 1961322"/>
              <a:gd name="connsiteX50" fmla="*/ 1934818 w 2875722"/>
              <a:gd name="connsiteY50" fmla="*/ 66261 h 1961322"/>
              <a:gd name="connsiteX51" fmla="*/ 1895061 w 2875722"/>
              <a:gd name="connsiteY51" fmla="*/ 53009 h 1961322"/>
              <a:gd name="connsiteX52" fmla="*/ 1775792 w 2875722"/>
              <a:gd name="connsiteY52" fmla="*/ 13252 h 1961322"/>
              <a:gd name="connsiteX53" fmla="*/ 1656522 w 2875722"/>
              <a:gd name="connsiteY53" fmla="*/ 0 h 1961322"/>
              <a:gd name="connsiteX54" fmla="*/ 1537253 w 2875722"/>
              <a:gd name="connsiteY54" fmla="*/ 13252 h 1961322"/>
              <a:gd name="connsiteX55" fmla="*/ 1497496 w 2875722"/>
              <a:gd name="connsiteY55" fmla="*/ 26505 h 1961322"/>
              <a:gd name="connsiteX56" fmla="*/ 1417983 w 2875722"/>
              <a:gd name="connsiteY56" fmla="*/ 66261 h 1961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875722" h="1961322">
                <a:moveTo>
                  <a:pt x="1417983" y="66261"/>
                </a:moveTo>
                <a:cubicBezTo>
                  <a:pt x="1318592" y="86139"/>
                  <a:pt x="1145061" y="58662"/>
                  <a:pt x="901148" y="145774"/>
                </a:cubicBezTo>
                <a:cubicBezTo>
                  <a:pt x="854638" y="162385"/>
                  <a:pt x="812801" y="189948"/>
                  <a:pt x="768627" y="212035"/>
                </a:cubicBezTo>
                <a:cubicBezTo>
                  <a:pt x="750957" y="220870"/>
                  <a:pt x="732055" y="227581"/>
                  <a:pt x="715618" y="238539"/>
                </a:cubicBezTo>
                <a:cubicBezTo>
                  <a:pt x="689114" y="256209"/>
                  <a:pt x="663951" y="276078"/>
                  <a:pt x="636105" y="291548"/>
                </a:cubicBezTo>
                <a:cubicBezTo>
                  <a:pt x="623894" y="298332"/>
                  <a:pt x="609428" y="299895"/>
                  <a:pt x="596348" y="304800"/>
                </a:cubicBezTo>
                <a:cubicBezTo>
                  <a:pt x="574074" y="313153"/>
                  <a:pt x="550882" y="319752"/>
                  <a:pt x="530087" y="331305"/>
                </a:cubicBezTo>
                <a:cubicBezTo>
                  <a:pt x="510780" y="342031"/>
                  <a:pt x="496834" y="361184"/>
                  <a:pt x="477079" y="371061"/>
                </a:cubicBezTo>
                <a:cubicBezTo>
                  <a:pt x="387417" y="415892"/>
                  <a:pt x="367832" y="418251"/>
                  <a:pt x="291548" y="437322"/>
                </a:cubicBezTo>
                <a:cubicBezTo>
                  <a:pt x="278296" y="450574"/>
                  <a:pt x="267042" y="466186"/>
                  <a:pt x="251792" y="477079"/>
                </a:cubicBezTo>
                <a:cubicBezTo>
                  <a:pt x="235717" y="488562"/>
                  <a:pt x="215935" y="493782"/>
                  <a:pt x="198783" y="503583"/>
                </a:cubicBezTo>
                <a:cubicBezTo>
                  <a:pt x="184955" y="511485"/>
                  <a:pt x="172279" y="521252"/>
                  <a:pt x="159027" y="530087"/>
                </a:cubicBezTo>
                <a:cubicBezTo>
                  <a:pt x="150192" y="543339"/>
                  <a:pt x="142078" y="557102"/>
                  <a:pt x="132522" y="569844"/>
                </a:cubicBezTo>
                <a:cubicBezTo>
                  <a:pt x="115551" y="592472"/>
                  <a:pt x="94505" y="612119"/>
                  <a:pt x="79514" y="636105"/>
                </a:cubicBezTo>
                <a:cubicBezTo>
                  <a:pt x="72110" y="647951"/>
                  <a:pt x="71166" y="662781"/>
                  <a:pt x="66261" y="675861"/>
                </a:cubicBezTo>
                <a:cubicBezTo>
                  <a:pt x="57908" y="698135"/>
                  <a:pt x="47279" y="719554"/>
                  <a:pt x="39757" y="742122"/>
                </a:cubicBezTo>
                <a:cubicBezTo>
                  <a:pt x="20227" y="800714"/>
                  <a:pt x="4350" y="939132"/>
                  <a:pt x="0" y="967409"/>
                </a:cubicBezTo>
                <a:cubicBezTo>
                  <a:pt x="8835" y="1139687"/>
                  <a:pt x="14499" y="1312158"/>
                  <a:pt x="26505" y="1484244"/>
                </a:cubicBezTo>
                <a:cubicBezTo>
                  <a:pt x="30606" y="1543024"/>
                  <a:pt x="52163" y="1548811"/>
                  <a:pt x="79514" y="1603513"/>
                </a:cubicBezTo>
                <a:cubicBezTo>
                  <a:pt x="85761" y="1616007"/>
                  <a:pt x="82888" y="1633392"/>
                  <a:pt x="92766" y="1643270"/>
                </a:cubicBezTo>
                <a:cubicBezTo>
                  <a:pt x="102643" y="1653148"/>
                  <a:pt x="119270" y="1652105"/>
                  <a:pt x="132522" y="1656522"/>
                </a:cubicBezTo>
                <a:cubicBezTo>
                  <a:pt x="150192" y="1669774"/>
                  <a:pt x="164449" y="1689691"/>
                  <a:pt x="185531" y="1696279"/>
                </a:cubicBezTo>
                <a:cubicBezTo>
                  <a:pt x="236825" y="1712308"/>
                  <a:pt x="291635" y="1713444"/>
                  <a:pt x="344557" y="1722783"/>
                </a:cubicBezTo>
                <a:cubicBezTo>
                  <a:pt x="366739" y="1726697"/>
                  <a:pt x="389449" y="1728912"/>
                  <a:pt x="410818" y="1736035"/>
                </a:cubicBezTo>
                <a:cubicBezTo>
                  <a:pt x="469188" y="1755492"/>
                  <a:pt x="523561" y="1786765"/>
                  <a:pt x="583096" y="1802296"/>
                </a:cubicBezTo>
                <a:cubicBezTo>
                  <a:pt x="684696" y="1828800"/>
                  <a:pt x="786817" y="1853381"/>
                  <a:pt x="887896" y="1881809"/>
                </a:cubicBezTo>
                <a:cubicBezTo>
                  <a:pt x="928238" y="1893155"/>
                  <a:pt x="966674" y="1910767"/>
                  <a:pt x="1007166" y="1921565"/>
                </a:cubicBezTo>
                <a:cubicBezTo>
                  <a:pt x="1034630" y="1928889"/>
                  <a:pt x="1156401" y="1943880"/>
                  <a:pt x="1179444" y="1948070"/>
                </a:cubicBezTo>
                <a:cubicBezTo>
                  <a:pt x="1197364" y="1951328"/>
                  <a:pt x="1214783" y="1956905"/>
                  <a:pt x="1232453" y="1961322"/>
                </a:cubicBezTo>
                <a:cubicBezTo>
                  <a:pt x="1515166" y="1943652"/>
                  <a:pt x="1798362" y="1932504"/>
                  <a:pt x="2080592" y="1908313"/>
                </a:cubicBezTo>
                <a:cubicBezTo>
                  <a:pt x="2108428" y="1905927"/>
                  <a:pt x="2132199" y="1883138"/>
                  <a:pt x="2160105" y="1881809"/>
                </a:cubicBezTo>
                <a:lnTo>
                  <a:pt x="2438400" y="1868557"/>
                </a:lnTo>
                <a:cubicBezTo>
                  <a:pt x="2525305" y="1839589"/>
                  <a:pt x="2469416" y="1863119"/>
                  <a:pt x="2597427" y="1762539"/>
                </a:cubicBezTo>
                <a:cubicBezTo>
                  <a:pt x="2619668" y="1745064"/>
                  <a:pt x="2640153" y="1725221"/>
                  <a:pt x="2663687" y="1709531"/>
                </a:cubicBezTo>
                <a:cubicBezTo>
                  <a:pt x="2676939" y="1700696"/>
                  <a:pt x="2692182" y="1694288"/>
                  <a:pt x="2703444" y="1683026"/>
                </a:cubicBezTo>
                <a:cubicBezTo>
                  <a:pt x="2719062" y="1667408"/>
                  <a:pt x="2728826" y="1646787"/>
                  <a:pt x="2743200" y="1630018"/>
                </a:cubicBezTo>
                <a:cubicBezTo>
                  <a:pt x="2755397" y="1615788"/>
                  <a:pt x="2769705" y="1603513"/>
                  <a:pt x="2782957" y="1590261"/>
                </a:cubicBezTo>
                <a:cubicBezTo>
                  <a:pt x="2803716" y="1527985"/>
                  <a:pt x="2798249" y="1540716"/>
                  <a:pt x="2835966" y="1457739"/>
                </a:cubicBezTo>
                <a:cubicBezTo>
                  <a:pt x="2876904" y="1367675"/>
                  <a:pt x="2850434" y="1440840"/>
                  <a:pt x="2875722" y="1364974"/>
                </a:cubicBezTo>
                <a:cubicBezTo>
                  <a:pt x="2871305" y="1197113"/>
                  <a:pt x="2870651" y="1029111"/>
                  <a:pt x="2862470" y="861392"/>
                </a:cubicBezTo>
                <a:cubicBezTo>
                  <a:pt x="2861285" y="837100"/>
                  <a:pt x="2829565" y="785754"/>
                  <a:pt x="2822714" y="768626"/>
                </a:cubicBezTo>
                <a:cubicBezTo>
                  <a:pt x="2812338" y="742686"/>
                  <a:pt x="2804237" y="715873"/>
                  <a:pt x="2796209" y="689113"/>
                </a:cubicBezTo>
                <a:cubicBezTo>
                  <a:pt x="2778417" y="629808"/>
                  <a:pt x="2785286" y="621467"/>
                  <a:pt x="2756453" y="556592"/>
                </a:cubicBezTo>
                <a:cubicBezTo>
                  <a:pt x="2749984" y="542037"/>
                  <a:pt x="2738783" y="530087"/>
                  <a:pt x="2729948" y="516835"/>
                </a:cubicBezTo>
                <a:cubicBezTo>
                  <a:pt x="2706695" y="423822"/>
                  <a:pt x="2736899" y="497282"/>
                  <a:pt x="2663687" y="424070"/>
                </a:cubicBezTo>
                <a:cubicBezTo>
                  <a:pt x="2595472" y="355855"/>
                  <a:pt x="2649180" y="348554"/>
                  <a:pt x="2517914" y="304800"/>
                </a:cubicBezTo>
                <a:lnTo>
                  <a:pt x="2438400" y="278296"/>
                </a:lnTo>
                <a:cubicBezTo>
                  <a:pt x="2233671" y="141809"/>
                  <a:pt x="2452720" y="274966"/>
                  <a:pt x="2305879" y="212035"/>
                </a:cubicBezTo>
                <a:cubicBezTo>
                  <a:pt x="2291240" y="205761"/>
                  <a:pt x="2281090" y="190974"/>
                  <a:pt x="2266122" y="185531"/>
                </a:cubicBezTo>
                <a:cubicBezTo>
                  <a:pt x="2231888" y="173082"/>
                  <a:pt x="2193788" y="172895"/>
                  <a:pt x="2160105" y="159026"/>
                </a:cubicBezTo>
                <a:cubicBezTo>
                  <a:pt x="2085009" y="128104"/>
                  <a:pt x="2011863" y="91942"/>
                  <a:pt x="1934818" y="66261"/>
                </a:cubicBezTo>
                <a:cubicBezTo>
                  <a:pt x="1921566" y="61844"/>
                  <a:pt x="1908141" y="57914"/>
                  <a:pt x="1895061" y="53009"/>
                </a:cubicBezTo>
                <a:cubicBezTo>
                  <a:pt x="1845703" y="34500"/>
                  <a:pt x="1825990" y="20975"/>
                  <a:pt x="1775792" y="13252"/>
                </a:cubicBezTo>
                <a:cubicBezTo>
                  <a:pt x="1736256" y="7169"/>
                  <a:pt x="1696279" y="4417"/>
                  <a:pt x="1656522" y="0"/>
                </a:cubicBezTo>
                <a:cubicBezTo>
                  <a:pt x="1616766" y="4417"/>
                  <a:pt x="1576710" y="6676"/>
                  <a:pt x="1537253" y="13252"/>
                </a:cubicBezTo>
                <a:cubicBezTo>
                  <a:pt x="1523474" y="15549"/>
                  <a:pt x="1508671" y="18123"/>
                  <a:pt x="1497496" y="26505"/>
                </a:cubicBezTo>
                <a:cubicBezTo>
                  <a:pt x="1472508" y="45246"/>
                  <a:pt x="1517374" y="46383"/>
                  <a:pt x="1417983" y="66261"/>
                </a:cubicBezTo>
                <a:close/>
              </a:path>
            </a:pathLst>
          </a:custGeom>
          <a:ln w="57150">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3375" dirty="0">
                <a:solidFill>
                  <a:srgbClr val="FF0000"/>
                </a:solidFill>
              </a:rPr>
              <a:t>A</a:t>
            </a:r>
            <a:endParaRPr lang="en-IN" sz="3375" dirty="0">
              <a:solidFill>
                <a:srgbClr val="FF0000"/>
              </a:solidFill>
            </a:endParaRPr>
          </a:p>
        </p:txBody>
      </p:sp>
      <p:sp>
        <p:nvSpPr>
          <p:cNvPr id="8" name="Freeform: Shape 7">
            <a:extLst>
              <a:ext uri="{FF2B5EF4-FFF2-40B4-BE49-F238E27FC236}">
                <a16:creationId xmlns:a16="http://schemas.microsoft.com/office/drawing/2014/main" id="{4BFA7936-284E-4943-B012-6B1A02D63F35}"/>
              </a:ext>
            </a:extLst>
          </p:cNvPr>
          <p:cNvSpPr/>
          <p:nvPr/>
        </p:nvSpPr>
        <p:spPr>
          <a:xfrm>
            <a:off x="5846763" y="2814638"/>
            <a:ext cx="2840037" cy="1330325"/>
          </a:xfrm>
          <a:custGeom>
            <a:avLst/>
            <a:gdLst>
              <a:gd name="connsiteX0" fmla="*/ 0 w 1709530"/>
              <a:gd name="connsiteY0" fmla="*/ 940904 h 1772474"/>
              <a:gd name="connsiteX1" fmla="*/ 13252 w 1709530"/>
              <a:gd name="connsiteY1" fmla="*/ 1192695 h 1772474"/>
              <a:gd name="connsiteX2" fmla="*/ 26504 w 1709530"/>
              <a:gd name="connsiteY2" fmla="*/ 1245704 h 1772474"/>
              <a:gd name="connsiteX3" fmla="*/ 39756 w 1709530"/>
              <a:gd name="connsiteY3" fmla="*/ 1351722 h 1772474"/>
              <a:gd name="connsiteX4" fmla="*/ 53008 w 1709530"/>
              <a:gd name="connsiteY4" fmla="*/ 1391478 h 1772474"/>
              <a:gd name="connsiteX5" fmla="*/ 238539 w 1709530"/>
              <a:gd name="connsiteY5" fmla="*/ 1470991 h 1772474"/>
              <a:gd name="connsiteX6" fmla="*/ 331304 w 1709530"/>
              <a:gd name="connsiteY6" fmla="*/ 1510748 h 1772474"/>
              <a:gd name="connsiteX7" fmla="*/ 463826 w 1709530"/>
              <a:gd name="connsiteY7" fmla="*/ 1550504 h 1772474"/>
              <a:gd name="connsiteX8" fmla="*/ 583095 w 1709530"/>
              <a:gd name="connsiteY8" fmla="*/ 1603513 h 1772474"/>
              <a:gd name="connsiteX9" fmla="*/ 649356 w 1709530"/>
              <a:gd name="connsiteY9" fmla="*/ 1643269 h 1772474"/>
              <a:gd name="connsiteX10" fmla="*/ 728869 w 1709530"/>
              <a:gd name="connsiteY10" fmla="*/ 1669774 h 1772474"/>
              <a:gd name="connsiteX11" fmla="*/ 768626 w 1709530"/>
              <a:gd name="connsiteY11" fmla="*/ 1696278 h 1772474"/>
              <a:gd name="connsiteX12" fmla="*/ 848139 w 1709530"/>
              <a:gd name="connsiteY12" fmla="*/ 1722782 h 1772474"/>
              <a:gd name="connsiteX13" fmla="*/ 1166191 w 1709530"/>
              <a:gd name="connsiteY13" fmla="*/ 1722782 h 1772474"/>
              <a:gd name="connsiteX14" fmla="*/ 1219200 w 1709530"/>
              <a:gd name="connsiteY14" fmla="*/ 1669774 h 1772474"/>
              <a:gd name="connsiteX15" fmla="*/ 1245704 w 1709530"/>
              <a:gd name="connsiteY15" fmla="*/ 1603513 h 1772474"/>
              <a:gd name="connsiteX16" fmla="*/ 1311965 w 1709530"/>
              <a:gd name="connsiteY16" fmla="*/ 1537252 h 1772474"/>
              <a:gd name="connsiteX17" fmla="*/ 1444486 w 1709530"/>
              <a:gd name="connsiteY17" fmla="*/ 1378226 h 1772474"/>
              <a:gd name="connsiteX18" fmla="*/ 1484243 w 1709530"/>
              <a:gd name="connsiteY18" fmla="*/ 1325217 h 1772474"/>
              <a:gd name="connsiteX19" fmla="*/ 1497495 w 1709530"/>
              <a:gd name="connsiteY19" fmla="*/ 1219200 h 1772474"/>
              <a:gd name="connsiteX20" fmla="*/ 1603513 w 1709530"/>
              <a:gd name="connsiteY20" fmla="*/ 1020417 h 1772474"/>
              <a:gd name="connsiteX21" fmla="*/ 1643269 w 1709530"/>
              <a:gd name="connsiteY21" fmla="*/ 901148 h 1772474"/>
              <a:gd name="connsiteX22" fmla="*/ 1656521 w 1709530"/>
              <a:gd name="connsiteY22" fmla="*/ 848139 h 1772474"/>
              <a:gd name="connsiteX23" fmla="*/ 1669773 w 1709530"/>
              <a:gd name="connsiteY23" fmla="*/ 781878 h 1772474"/>
              <a:gd name="connsiteX24" fmla="*/ 1683026 w 1709530"/>
              <a:gd name="connsiteY24" fmla="*/ 742122 h 1772474"/>
              <a:gd name="connsiteX25" fmla="*/ 1709530 w 1709530"/>
              <a:gd name="connsiteY25" fmla="*/ 636104 h 1772474"/>
              <a:gd name="connsiteX26" fmla="*/ 1656521 w 1709530"/>
              <a:gd name="connsiteY26" fmla="*/ 225287 h 1772474"/>
              <a:gd name="connsiteX27" fmla="*/ 1590260 w 1709530"/>
              <a:gd name="connsiteY27" fmla="*/ 159026 h 1772474"/>
              <a:gd name="connsiteX28" fmla="*/ 1484243 w 1709530"/>
              <a:gd name="connsiteY28" fmla="*/ 79513 h 1772474"/>
              <a:gd name="connsiteX29" fmla="*/ 1444486 w 1709530"/>
              <a:gd name="connsiteY29" fmla="*/ 53008 h 1772474"/>
              <a:gd name="connsiteX30" fmla="*/ 1378226 w 1709530"/>
              <a:gd name="connsiteY30" fmla="*/ 26504 h 1772474"/>
              <a:gd name="connsiteX31" fmla="*/ 1325217 w 1709530"/>
              <a:gd name="connsiteY31" fmla="*/ 0 h 1772474"/>
              <a:gd name="connsiteX32" fmla="*/ 848139 w 1709530"/>
              <a:gd name="connsiteY32" fmla="*/ 39756 h 1772474"/>
              <a:gd name="connsiteX33" fmla="*/ 516834 w 1709530"/>
              <a:gd name="connsiteY33" fmla="*/ 119269 h 1772474"/>
              <a:gd name="connsiteX34" fmla="*/ 371060 w 1709530"/>
              <a:gd name="connsiteY34" fmla="*/ 159026 h 1772474"/>
              <a:gd name="connsiteX35" fmla="*/ 318052 w 1709530"/>
              <a:gd name="connsiteY35" fmla="*/ 185530 h 1772474"/>
              <a:gd name="connsiteX36" fmla="*/ 278295 w 1709530"/>
              <a:gd name="connsiteY36" fmla="*/ 198782 h 1772474"/>
              <a:gd name="connsiteX37" fmla="*/ 238539 w 1709530"/>
              <a:gd name="connsiteY37" fmla="*/ 265043 h 1772474"/>
              <a:gd name="connsiteX38" fmla="*/ 212034 w 1709530"/>
              <a:gd name="connsiteY38" fmla="*/ 304800 h 1772474"/>
              <a:gd name="connsiteX39" fmla="*/ 132521 w 1709530"/>
              <a:gd name="connsiteY39" fmla="*/ 424069 h 1772474"/>
              <a:gd name="connsiteX40" fmla="*/ 119269 w 1709530"/>
              <a:gd name="connsiteY40" fmla="*/ 463826 h 1772474"/>
              <a:gd name="connsiteX41" fmla="*/ 79513 w 1709530"/>
              <a:gd name="connsiteY41" fmla="*/ 490330 h 1772474"/>
              <a:gd name="connsiteX42" fmla="*/ 53008 w 1709530"/>
              <a:gd name="connsiteY42" fmla="*/ 516835 h 1772474"/>
              <a:gd name="connsiteX43" fmla="*/ 13252 w 1709530"/>
              <a:gd name="connsiteY43" fmla="*/ 675861 h 1772474"/>
              <a:gd name="connsiteX44" fmla="*/ 0 w 1709530"/>
              <a:gd name="connsiteY44" fmla="*/ 808382 h 177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09530" h="1772474">
                <a:moveTo>
                  <a:pt x="0" y="940904"/>
                </a:moveTo>
                <a:cubicBezTo>
                  <a:pt x="4417" y="1024834"/>
                  <a:pt x="5971" y="1108964"/>
                  <a:pt x="13252" y="1192695"/>
                </a:cubicBezTo>
                <a:cubicBezTo>
                  <a:pt x="14830" y="1210840"/>
                  <a:pt x="23510" y="1227738"/>
                  <a:pt x="26504" y="1245704"/>
                </a:cubicBezTo>
                <a:cubicBezTo>
                  <a:pt x="32359" y="1280834"/>
                  <a:pt x="33385" y="1316682"/>
                  <a:pt x="39756" y="1351722"/>
                </a:cubicBezTo>
                <a:cubicBezTo>
                  <a:pt x="42255" y="1365466"/>
                  <a:pt x="41982" y="1382902"/>
                  <a:pt x="53008" y="1391478"/>
                </a:cubicBezTo>
                <a:cubicBezTo>
                  <a:pt x="102137" y="1429689"/>
                  <a:pt x="179439" y="1451291"/>
                  <a:pt x="238539" y="1470991"/>
                </a:cubicBezTo>
                <a:cubicBezTo>
                  <a:pt x="366510" y="1513648"/>
                  <a:pt x="167548" y="1445246"/>
                  <a:pt x="331304" y="1510748"/>
                </a:cubicBezTo>
                <a:cubicBezTo>
                  <a:pt x="484904" y="1572188"/>
                  <a:pt x="346679" y="1511455"/>
                  <a:pt x="463826" y="1550504"/>
                </a:cubicBezTo>
                <a:cubicBezTo>
                  <a:pt x="500689" y="1562791"/>
                  <a:pt x="548456" y="1584269"/>
                  <a:pt x="583095" y="1603513"/>
                </a:cubicBezTo>
                <a:cubicBezTo>
                  <a:pt x="605611" y="1616022"/>
                  <a:pt x="625907" y="1632610"/>
                  <a:pt x="649356" y="1643269"/>
                </a:cubicBezTo>
                <a:cubicBezTo>
                  <a:pt x="674790" y="1654830"/>
                  <a:pt x="703339" y="1658427"/>
                  <a:pt x="728869" y="1669774"/>
                </a:cubicBezTo>
                <a:cubicBezTo>
                  <a:pt x="743423" y="1676243"/>
                  <a:pt x="754072" y="1689809"/>
                  <a:pt x="768626" y="1696278"/>
                </a:cubicBezTo>
                <a:cubicBezTo>
                  <a:pt x="794156" y="1707625"/>
                  <a:pt x="821635" y="1713947"/>
                  <a:pt x="848139" y="1722782"/>
                </a:cubicBezTo>
                <a:cubicBezTo>
                  <a:pt x="957402" y="1795627"/>
                  <a:pt x="919003" y="1782107"/>
                  <a:pt x="1166191" y="1722782"/>
                </a:cubicBezTo>
                <a:cubicBezTo>
                  <a:pt x="1190489" y="1716950"/>
                  <a:pt x="1201530" y="1687443"/>
                  <a:pt x="1219200" y="1669774"/>
                </a:cubicBezTo>
                <a:cubicBezTo>
                  <a:pt x="1228035" y="1647687"/>
                  <a:pt x="1232062" y="1623001"/>
                  <a:pt x="1245704" y="1603513"/>
                </a:cubicBezTo>
                <a:cubicBezTo>
                  <a:pt x="1263616" y="1577924"/>
                  <a:pt x="1291968" y="1561248"/>
                  <a:pt x="1311965" y="1537252"/>
                </a:cubicBezTo>
                <a:cubicBezTo>
                  <a:pt x="1356139" y="1484243"/>
                  <a:pt x="1400974" y="1431779"/>
                  <a:pt x="1444486" y="1378226"/>
                </a:cubicBezTo>
                <a:cubicBezTo>
                  <a:pt x="1458414" y="1361084"/>
                  <a:pt x="1484243" y="1325217"/>
                  <a:pt x="1484243" y="1325217"/>
                </a:cubicBezTo>
                <a:cubicBezTo>
                  <a:pt x="1488660" y="1289878"/>
                  <a:pt x="1485730" y="1252815"/>
                  <a:pt x="1497495" y="1219200"/>
                </a:cubicBezTo>
                <a:cubicBezTo>
                  <a:pt x="1529414" y="1128002"/>
                  <a:pt x="1558838" y="1087429"/>
                  <a:pt x="1603513" y="1020417"/>
                </a:cubicBezTo>
                <a:cubicBezTo>
                  <a:pt x="1616765" y="980661"/>
                  <a:pt x="1633105" y="941804"/>
                  <a:pt x="1643269" y="901148"/>
                </a:cubicBezTo>
                <a:cubicBezTo>
                  <a:pt x="1647686" y="883478"/>
                  <a:pt x="1652570" y="865919"/>
                  <a:pt x="1656521" y="848139"/>
                </a:cubicBezTo>
                <a:cubicBezTo>
                  <a:pt x="1661407" y="826151"/>
                  <a:pt x="1664310" y="803730"/>
                  <a:pt x="1669773" y="781878"/>
                </a:cubicBezTo>
                <a:cubicBezTo>
                  <a:pt x="1673161" y="768326"/>
                  <a:pt x="1679638" y="755674"/>
                  <a:pt x="1683026" y="742122"/>
                </a:cubicBezTo>
                <a:cubicBezTo>
                  <a:pt x="1715015" y="614169"/>
                  <a:pt x="1679234" y="726994"/>
                  <a:pt x="1709530" y="636104"/>
                </a:cubicBezTo>
                <a:cubicBezTo>
                  <a:pt x="1691860" y="499165"/>
                  <a:pt x="1690009" y="359239"/>
                  <a:pt x="1656521" y="225287"/>
                </a:cubicBezTo>
                <a:cubicBezTo>
                  <a:pt x="1648945" y="194984"/>
                  <a:pt x="1612347" y="181113"/>
                  <a:pt x="1590260" y="159026"/>
                </a:cubicBezTo>
                <a:cubicBezTo>
                  <a:pt x="1528294" y="97059"/>
                  <a:pt x="1572068" y="134403"/>
                  <a:pt x="1484243" y="79513"/>
                </a:cubicBezTo>
                <a:cubicBezTo>
                  <a:pt x="1470737" y="71072"/>
                  <a:pt x="1458732" y="60131"/>
                  <a:pt x="1444486" y="53008"/>
                </a:cubicBezTo>
                <a:cubicBezTo>
                  <a:pt x="1423209" y="42370"/>
                  <a:pt x="1399964" y="36165"/>
                  <a:pt x="1378226" y="26504"/>
                </a:cubicBezTo>
                <a:cubicBezTo>
                  <a:pt x="1360173" y="18481"/>
                  <a:pt x="1342887" y="8835"/>
                  <a:pt x="1325217" y="0"/>
                </a:cubicBezTo>
                <a:cubicBezTo>
                  <a:pt x="1166191" y="13252"/>
                  <a:pt x="1006782" y="22512"/>
                  <a:pt x="848139" y="39756"/>
                </a:cubicBezTo>
                <a:cubicBezTo>
                  <a:pt x="762851" y="49026"/>
                  <a:pt x="584878" y="101363"/>
                  <a:pt x="516834" y="119269"/>
                </a:cubicBezTo>
                <a:cubicBezTo>
                  <a:pt x="470053" y="131580"/>
                  <a:pt x="415255" y="142955"/>
                  <a:pt x="371060" y="159026"/>
                </a:cubicBezTo>
                <a:cubicBezTo>
                  <a:pt x="352494" y="165777"/>
                  <a:pt x="336210" y="177748"/>
                  <a:pt x="318052" y="185530"/>
                </a:cubicBezTo>
                <a:cubicBezTo>
                  <a:pt x="305212" y="191033"/>
                  <a:pt x="291547" y="194365"/>
                  <a:pt x="278295" y="198782"/>
                </a:cubicBezTo>
                <a:cubicBezTo>
                  <a:pt x="226525" y="250554"/>
                  <a:pt x="272947" y="196229"/>
                  <a:pt x="238539" y="265043"/>
                </a:cubicBezTo>
                <a:cubicBezTo>
                  <a:pt x="231416" y="279289"/>
                  <a:pt x="219769" y="290877"/>
                  <a:pt x="212034" y="304800"/>
                </a:cubicBezTo>
                <a:cubicBezTo>
                  <a:pt x="151861" y="413111"/>
                  <a:pt x="200843" y="355748"/>
                  <a:pt x="132521" y="424069"/>
                </a:cubicBezTo>
                <a:cubicBezTo>
                  <a:pt x="128104" y="437321"/>
                  <a:pt x="127995" y="452918"/>
                  <a:pt x="119269" y="463826"/>
                </a:cubicBezTo>
                <a:cubicBezTo>
                  <a:pt x="109320" y="476263"/>
                  <a:pt x="91950" y="480381"/>
                  <a:pt x="79513" y="490330"/>
                </a:cubicBezTo>
                <a:cubicBezTo>
                  <a:pt x="69756" y="498135"/>
                  <a:pt x="61843" y="508000"/>
                  <a:pt x="53008" y="516835"/>
                </a:cubicBezTo>
                <a:cubicBezTo>
                  <a:pt x="25429" y="599574"/>
                  <a:pt x="23959" y="590204"/>
                  <a:pt x="13252" y="675861"/>
                </a:cubicBezTo>
                <a:cubicBezTo>
                  <a:pt x="7746" y="719912"/>
                  <a:pt x="0" y="808382"/>
                  <a:pt x="0" y="808382"/>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a:p>
        </p:txBody>
      </p:sp>
      <p:cxnSp>
        <p:nvCxnSpPr>
          <p:cNvPr id="14" name="Straight Connector 13">
            <a:extLst>
              <a:ext uri="{FF2B5EF4-FFF2-40B4-BE49-F238E27FC236}">
                <a16:creationId xmlns:a16="http://schemas.microsoft.com/office/drawing/2014/main" id="{F7BDE4FB-4431-4167-9EFE-1B4F026B8B4C}"/>
              </a:ext>
            </a:extLst>
          </p:cNvPr>
          <p:cNvCxnSpPr/>
          <p:nvPr/>
        </p:nvCxnSpPr>
        <p:spPr>
          <a:xfrm>
            <a:off x="3660775" y="2814638"/>
            <a:ext cx="0" cy="11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B6674F1-85DE-4825-8197-7AA9658EA717}"/>
              </a:ext>
            </a:extLst>
          </p:cNvPr>
          <p:cNvCxnSpPr>
            <a:cxnSpLocks/>
            <a:stCxn id="8" idx="44"/>
            <a:endCxn id="8" idx="0"/>
          </p:cNvCxnSpPr>
          <p:nvPr/>
        </p:nvCxnSpPr>
        <p:spPr>
          <a:xfrm>
            <a:off x="5846763" y="3421063"/>
            <a:ext cx="0" cy="100012"/>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E5DF659-6AB7-40F9-9FBD-38A1C91C42DF}"/>
              </a:ext>
            </a:extLst>
          </p:cNvPr>
          <p:cNvCxnSpPr>
            <a:cxnSpLocks/>
            <a:stCxn id="8" idx="39"/>
          </p:cNvCxnSpPr>
          <p:nvPr/>
        </p:nvCxnSpPr>
        <p:spPr>
          <a:xfrm flipH="1">
            <a:off x="5889625" y="3133725"/>
            <a:ext cx="177800" cy="25876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8572B9D-8C0D-4528-BD6E-958CE1AF7DF9}"/>
              </a:ext>
            </a:extLst>
          </p:cNvPr>
          <p:cNvCxnSpPr/>
          <p:nvPr/>
        </p:nvCxnSpPr>
        <p:spPr>
          <a:xfrm flipH="1">
            <a:off x="5872163" y="3327400"/>
            <a:ext cx="209550" cy="21907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AE9DC76-2CCC-4A28-BC97-550E68A7E19D}"/>
              </a:ext>
            </a:extLst>
          </p:cNvPr>
          <p:cNvCxnSpPr/>
          <p:nvPr/>
        </p:nvCxnSpPr>
        <p:spPr>
          <a:xfrm flipH="1">
            <a:off x="5897563" y="3460750"/>
            <a:ext cx="207962" cy="21907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632515D-938B-40B3-8D2F-5B9BDDD799FF}"/>
              </a:ext>
            </a:extLst>
          </p:cNvPr>
          <p:cNvCxnSpPr/>
          <p:nvPr/>
        </p:nvCxnSpPr>
        <p:spPr>
          <a:xfrm flipH="1">
            <a:off x="5902325" y="3614738"/>
            <a:ext cx="207963" cy="21907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3FDBB3C-AEC0-4E46-A3C5-6F85EC2EDE18}"/>
              </a:ext>
            </a:extLst>
          </p:cNvPr>
          <p:cNvCxnSpPr>
            <a:cxnSpLocks/>
          </p:cNvCxnSpPr>
          <p:nvPr/>
        </p:nvCxnSpPr>
        <p:spPr>
          <a:xfrm flipH="1">
            <a:off x="5995988" y="3735388"/>
            <a:ext cx="153987" cy="17303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756ADF5-0256-4AAE-B4C6-73426E7C0E3C}"/>
              </a:ext>
            </a:extLst>
          </p:cNvPr>
          <p:cNvCxnSpPr>
            <a:cxnSpLocks/>
          </p:cNvCxnSpPr>
          <p:nvPr/>
        </p:nvCxnSpPr>
        <p:spPr>
          <a:xfrm flipH="1" flipV="1">
            <a:off x="6056313" y="3614738"/>
            <a:ext cx="2136775" cy="5302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le 1">
            <a:extLst>
              <a:ext uri="{FF2B5EF4-FFF2-40B4-BE49-F238E27FC236}">
                <a16:creationId xmlns:a16="http://schemas.microsoft.com/office/drawing/2014/main" id="{9E704372-DD30-45F0-9071-5ECA690D12BE}"/>
              </a:ext>
            </a:extLst>
          </p:cNvPr>
          <p:cNvSpPr>
            <a:spLocks noGrp="1" noChangeArrowheads="1"/>
          </p:cNvSpPr>
          <p:nvPr>
            <p:ph type="title"/>
          </p:nvPr>
        </p:nvSpPr>
        <p:spPr/>
        <p:txBody>
          <a:bodyPr/>
          <a:lstStyle/>
          <a:p>
            <a:r>
              <a:rPr lang="en-IN" altLang="en-US" sz="5500" b="1" dirty="0">
                <a:solidFill>
                  <a:srgbClr val="FF3300"/>
                </a:solidFill>
                <a:ea typeface="Cambria Math" panose="02040503050406030204" pitchFamily="18" charset="0"/>
                <a:cs typeface="Cambria Math" panose="02040503050406030204" pitchFamily="18" charset="0"/>
              </a:rPr>
              <a:t>Venn Euler Diagram</a:t>
            </a:r>
            <a:r>
              <a:rPr lang="en-US" altLang="en-US" sz="5500" b="1" dirty="0">
                <a:solidFill>
                  <a:schemeClr val="tx1"/>
                </a:solidFill>
              </a:rPr>
              <a:t> :</a:t>
            </a:r>
            <a:r>
              <a:rPr lang="en-US" altLang="en-US" sz="5500" dirty="0">
                <a:solidFill>
                  <a:schemeClr val="tx1"/>
                </a:solidFill>
              </a:rPr>
              <a:t>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endParaRPr lang="en-IN" altLang="en-US" sz="5500" dirty="0"/>
          </a:p>
        </p:txBody>
      </p:sp>
      <p:sp>
        <p:nvSpPr>
          <p:cNvPr id="139267" name="Content Placeholder 2">
            <a:extLst>
              <a:ext uri="{FF2B5EF4-FFF2-40B4-BE49-F238E27FC236}">
                <a16:creationId xmlns:a16="http://schemas.microsoft.com/office/drawing/2014/main" id="{680FC760-322F-4FDD-86C8-11FFF7EFE544}"/>
              </a:ext>
            </a:extLst>
          </p:cNvPr>
          <p:cNvSpPr>
            <a:spLocks noGrp="1" noChangeArrowheads="1"/>
          </p:cNvSpPr>
          <p:nvPr>
            <p:ph idx="1"/>
          </p:nvPr>
        </p:nvSpPr>
        <p:spPr/>
        <p:txBody>
          <a:bodyPr/>
          <a:lstStyle/>
          <a:p>
            <a:endParaRPr lang="en-IN" altLang="en-US"/>
          </a:p>
        </p:txBody>
      </p:sp>
      <p:sp>
        <p:nvSpPr>
          <p:cNvPr id="4" name="Date Placeholder 3">
            <a:extLst>
              <a:ext uri="{FF2B5EF4-FFF2-40B4-BE49-F238E27FC236}">
                <a16:creationId xmlns:a16="http://schemas.microsoft.com/office/drawing/2014/main" id="{EF63B1CC-CCF5-41E9-9F5A-1BAEBA55223A}"/>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FF45E952-9899-490F-B6F8-22071DAA5622}"/>
              </a:ext>
            </a:extLst>
          </p:cNvPr>
          <p:cNvSpPr>
            <a:spLocks noGrp="1"/>
          </p:cNvSpPr>
          <p:nvPr>
            <p:ph type="ftr" sz="quarter" idx="11"/>
          </p:nvPr>
        </p:nvSpPr>
        <p:spPr/>
        <p:txBody>
          <a:bodyPr/>
          <a:lstStyle/>
          <a:p>
            <a:pPr>
              <a:defRPr/>
            </a:pPr>
            <a:r>
              <a:rPr lang="en-IN"/>
              <a:t>RNSengupta,IME Dept.,IIT Kanpur,INDIA</a:t>
            </a:r>
          </a:p>
        </p:txBody>
      </p:sp>
      <p:sp>
        <p:nvSpPr>
          <p:cNvPr id="139270" name="Slide Number Placeholder 5">
            <a:extLst>
              <a:ext uri="{FF2B5EF4-FFF2-40B4-BE49-F238E27FC236}">
                <a16:creationId xmlns:a16="http://schemas.microsoft.com/office/drawing/2014/main" id="{5B3148CA-77F2-47CA-8146-618B66AAF9C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E3FAF0F-5181-44E3-B0FF-CB48F5D11A5B}" type="slidenum">
              <a:rPr lang="en-IN" altLang="en-US" sz="1400" smtClean="0"/>
              <a:pPr>
                <a:spcBef>
                  <a:spcPct val="0"/>
                </a:spcBef>
                <a:buFontTx/>
                <a:buNone/>
              </a:pPr>
              <a:t>18</a:t>
            </a:fld>
            <a:endParaRPr lang="en-IN" altLang="en-US" sz="1400"/>
          </a:p>
        </p:txBody>
      </p:sp>
      <p:sp>
        <p:nvSpPr>
          <p:cNvPr id="7" name="Rectangle 6">
            <a:extLst>
              <a:ext uri="{FF2B5EF4-FFF2-40B4-BE49-F238E27FC236}">
                <a16:creationId xmlns:a16="http://schemas.microsoft.com/office/drawing/2014/main" id="{AA0A0BE6-650F-4E14-81E1-AF9945BD7112}"/>
              </a:ext>
            </a:extLst>
          </p:cNvPr>
          <p:cNvSpPr>
            <a:spLocks noRot="1" noChangeAspect="1" noMove="1" noResize="1" noEditPoints="1" noAdjustHandles="1" noChangeArrowheads="1" noChangeShapeType="1" noTextEdit="1"/>
          </p:cNvSpPr>
          <p:nvPr/>
        </p:nvSpPr>
        <p:spPr>
          <a:xfrm>
            <a:off x="1981200" y="1600201"/>
            <a:ext cx="8229600" cy="4525963"/>
          </a:xfrm>
          <a:prstGeom prst="rect">
            <a:avLst/>
          </a:prstGeom>
          <a:blipFill>
            <a:blip r:embed="rId2"/>
            <a:stretch>
              <a:fillRect/>
            </a:stretch>
          </a:blipFill>
          <a:ln w="12700">
            <a:solidFill>
              <a:schemeClr val="tx1"/>
            </a:solidFill>
          </a:ln>
        </p:spPr>
        <p:txBody>
          <a:bodyPr/>
          <a:lstStyle/>
          <a:p>
            <a:pPr>
              <a:defRPr/>
            </a:pPr>
            <a:r>
              <a:rPr lang="en-IN">
                <a:noFill/>
                <a:latin typeface="SAS Monospace" pitchFamily="49" charset="0"/>
              </a:rPr>
              <a:t> </a:t>
            </a:r>
          </a:p>
        </p:txBody>
      </p:sp>
      <p:sp>
        <p:nvSpPr>
          <p:cNvPr id="12" name="Freeform: Shape 11">
            <a:extLst>
              <a:ext uri="{FF2B5EF4-FFF2-40B4-BE49-F238E27FC236}">
                <a16:creationId xmlns:a16="http://schemas.microsoft.com/office/drawing/2014/main" id="{5226BDCA-2C35-4C23-8CBD-4EF6A50E96C1}"/>
              </a:ext>
            </a:extLst>
          </p:cNvPr>
          <p:cNvSpPr/>
          <p:nvPr/>
        </p:nvSpPr>
        <p:spPr>
          <a:xfrm>
            <a:off x="4008438" y="2814638"/>
            <a:ext cx="2157412" cy="1471612"/>
          </a:xfrm>
          <a:custGeom>
            <a:avLst/>
            <a:gdLst>
              <a:gd name="connsiteX0" fmla="*/ 1417983 w 2875722"/>
              <a:gd name="connsiteY0" fmla="*/ 66261 h 1961322"/>
              <a:gd name="connsiteX1" fmla="*/ 901148 w 2875722"/>
              <a:gd name="connsiteY1" fmla="*/ 145774 h 1961322"/>
              <a:gd name="connsiteX2" fmla="*/ 768627 w 2875722"/>
              <a:gd name="connsiteY2" fmla="*/ 212035 h 1961322"/>
              <a:gd name="connsiteX3" fmla="*/ 715618 w 2875722"/>
              <a:gd name="connsiteY3" fmla="*/ 238539 h 1961322"/>
              <a:gd name="connsiteX4" fmla="*/ 636105 w 2875722"/>
              <a:gd name="connsiteY4" fmla="*/ 291548 h 1961322"/>
              <a:gd name="connsiteX5" fmla="*/ 596348 w 2875722"/>
              <a:gd name="connsiteY5" fmla="*/ 304800 h 1961322"/>
              <a:gd name="connsiteX6" fmla="*/ 530087 w 2875722"/>
              <a:gd name="connsiteY6" fmla="*/ 331305 h 1961322"/>
              <a:gd name="connsiteX7" fmla="*/ 477079 w 2875722"/>
              <a:gd name="connsiteY7" fmla="*/ 371061 h 1961322"/>
              <a:gd name="connsiteX8" fmla="*/ 291548 w 2875722"/>
              <a:gd name="connsiteY8" fmla="*/ 437322 h 1961322"/>
              <a:gd name="connsiteX9" fmla="*/ 251792 w 2875722"/>
              <a:gd name="connsiteY9" fmla="*/ 477079 h 1961322"/>
              <a:gd name="connsiteX10" fmla="*/ 198783 w 2875722"/>
              <a:gd name="connsiteY10" fmla="*/ 503583 h 1961322"/>
              <a:gd name="connsiteX11" fmla="*/ 159027 w 2875722"/>
              <a:gd name="connsiteY11" fmla="*/ 530087 h 1961322"/>
              <a:gd name="connsiteX12" fmla="*/ 132522 w 2875722"/>
              <a:gd name="connsiteY12" fmla="*/ 569844 h 1961322"/>
              <a:gd name="connsiteX13" fmla="*/ 79514 w 2875722"/>
              <a:gd name="connsiteY13" fmla="*/ 636105 h 1961322"/>
              <a:gd name="connsiteX14" fmla="*/ 66261 w 2875722"/>
              <a:gd name="connsiteY14" fmla="*/ 675861 h 1961322"/>
              <a:gd name="connsiteX15" fmla="*/ 39757 w 2875722"/>
              <a:gd name="connsiteY15" fmla="*/ 742122 h 1961322"/>
              <a:gd name="connsiteX16" fmla="*/ 0 w 2875722"/>
              <a:gd name="connsiteY16" fmla="*/ 967409 h 1961322"/>
              <a:gd name="connsiteX17" fmla="*/ 26505 w 2875722"/>
              <a:gd name="connsiteY17" fmla="*/ 1484244 h 1961322"/>
              <a:gd name="connsiteX18" fmla="*/ 79514 w 2875722"/>
              <a:gd name="connsiteY18" fmla="*/ 1603513 h 1961322"/>
              <a:gd name="connsiteX19" fmla="*/ 92766 w 2875722"/>
              <a:gd name="connsiteY19" fmla="*/ 1643270 h 1961322"/>
              <a:gd name="connsiteX20" fmla="*/ 132522 w 2875722"/>
              <a:gd name="connsiteY20" fmla="*/ 1656522 h 1961322"/>
              <a:gd name="connsiteX21" fmla="*/ 185531 w 2875722"/>
              <a:gd name="connsiteY21" fmla="*/ 1696279 h 1961322"/>
              <a:gd name="connsiteX22" fmla="*/ 344557 w 2875722"/>
              <a:gd name="connsiteY22" fmla="*/ 1722783 h 1961322"/>
              <a:gd name="connsiteX23" fmla="*/ 410818 w 2875722"/>
              <a:gd name="connsiteY23" fmla="*/ 1736035 h 1961322"/>
              <a:gd name="connsiteX24" fmla="*/ 583096 w 2875722"/>
              <a:gd name="connsiteY24" fmla="*/ 1802296 h 1961322"/>
              <a:gd name="connsiteX25" fmla="*/ 887896 w 2875722"/>
              <a:gd name="connsiteY25" fmla="*/ 1881809 h 1961322"/>
              <a:gd name="connsiteX26" fmla="*/ 1007166 w 2875722"/>
              <a:gd name="connsiteY26" fmla="*/ 1921565 h 1961322"/>
              <a:gd name="connsiteX27" fmla="*/ 1179444 w 2875722"/>
              <a:gd name="connsiteY27" fmla="*/ 1948070 h 1961322"/>
              <a:gd name="connsiteX28" fmla="*/ 1232453 w 2875722"/>
              <a:gd name="connsiteY28" fmla="*/ 1961322 h 1961322"/>
              <a:gd name="connsiteX29" fmla="*/ 2080592 w 2875722"/>
              <a:gd name="connsiteY29" fmla="*/ 1908313 h 1961322"/>
              <a:gd name="connsiteX30" fmla="*/ 2160105 w 2875722"/>
              <a:gd name="connsiteY30" fmla="*/ 1881809 h 1961322"/>
              <a:gd name="connsiteX31" fmla="*/ 2438400 w 2875722"/>
              <a:gd name="connsiteY31" fmla="*/ 1868557 h 1961322"/>
              <a:gd name="connsiteX32" fmla="*/ 2597427 w 2875722"/>
              <a:gd name="connsiteY32" fmla="*/ 1762539 h 1961322"/>
              <a:gd name="connsiteX33" fmla="*/ 2663687 w 2875722"/>
              <a:gd name="connsiteY33" fmla="*/ 1709531 h 1961322"/>
              <a:gd name="connsiteX34" fmla="*/ 2703444 w 2875722"/>
              <a:gd name="connsiteY34" fmla="*/ 1683026 h 1961322"/>
              <a:gd name="connsiteX35" fmla="*/ 2743200 w 2875722"/>
              <a:gd name="connsiteY35" fmla="*/ 1630018 h 1961322"/>
              <a:gd name="connsiteX36" fmla="*/ 2782957 w 2875722"/>
              <a:gd name="connsiteY36" fmla="*/ 1590261 h 1961322"/>
              <a:gd name="connsiteX37" fmla="*/ 2835966 w 2875722"/>
              <a:gd name="connsiteY37" fmla="*/ 1457739 h 1961322"/>
              <a:gd name="connsiteX38" fmla="*/ 2875722 w 2875722"/>
              <a:gd name="connsiteY38" fmla="*/ 1364974 h 1961322"/>
              <a:gd name="connsiteX39" fmla="*/ 2862470 w 2875722"/>
              <a:gd name="connsiteY39" fmla="*/ 861392 h 1961322"/>
              <a:gd name="connsiteX40" fmla="*/ 2822714 w 2875722"/>
              <a:gd name="connsiteY40" fmla="*/ 768626 h 1961322"/>
              <a:gd name="connsiteX41" fmla="*/ 2796209 w 2875722"/>
              <a:gd name="connsiteY41" fmla="*/ 689113 h 1961322"/>
              <a:gd name="connsiteX42" fmla="*/ 2756453 w 2875722"/>
              <a:gd name="connsiteY42" fmla="*/ 556592 h 1961322"/>
              <a:gd name="connsiteX43" fmla="*/ 2729948 w 2875722"/>
              <a:gd name="connsiteY43" fmla="*/ 516835 h 1961322"/>
              <a:gd name="connsiteX44" fmla="*/ 2663687 w 2875722"/>
              <a:gd name="connsiteY44" fmla="*/ 424070 h 1961322"/>
              <a:gd name="connsiteX45" fmla="*/ 2517914 w 2875722"/>
              <a:gd name="connsiteY45" fmla="*/ 304800 h 1961322"/>
              <a:gd name="connsiteX46" fmla="*/ 2438400 w 2875722"/>
              <a:gd name="connsiteY46" fmla="*/ 278296 h 1961322"/>
              <a:gd name="connsiteX47" fmla="*/ 2305879 w 2875722"/>
              <a:gd name="connsiteY47" fmla="*/ 212035 h 1961322"/>
              <a:gd name="connsiteX48" fmla="*/ 2266122 w 2875722"/>
              <a:gd name="connsiteY48" fmla="*/ 185531 h 1961322"/>
              <a:gd name="connsiteX49" fmla="*/ 2160105 w 2875722"/>
              <a:gd name="connsiteY49" fmla="*/ 159026 h 1961322"/>
              <a:gd name="connsiteX50" fmla="*/ 1934818 w 2875722"/>
              <a:gd name="connsiteY50" fmla="*/ 66261 h 1961322"/>
              <a:gd name="connsiteX51" fmla="*/ 1895061 w 2875722"/>
              <a:gd name="connsiteY51" fmla="*/ 53009 h 1961322"/>
              <a:gd name="connsiteX52" fmla="*/ 1775792 w 2875722"/>
              <a:gd name="connsiteY52" fmla="*/ 13252 h 1961322"/>
              <a:gd name="connsiteX53" fmla="*/ 1656522 w 2875722"/>
              <a:gd name="connsiteY53" fmla="*/ 0 h 1961322"/>
              <a:gd name="connsiteX54" fmla="*/ 1537253 w 2875722"/>
              <a:gd name="connsiteY54" fmla="*/ 13252 h 1961322"/>
              <a:gd name="connsiteX55" fmla="*/ 1497496 w 2875722"/>
              <a:gd name="connsiteY55" fmla="*/ 26505 h 1961322"/>
              <a:gd name="connsiteX56" fmla="*/ 1417983 w 2875722"/>
              <a:gd name="connsiteY56" fmla="*/ 66261 h 1961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875722" h="1961322">
                <a:moveTo>
                  <a:pt x="1417983" y="66261"/>
                </a:moveTo>
                <a:cubicBezTo>
                  <a:pt x="1318592" y="86139"/>
                  <a:pt x="1145061" y="58662"/>
                  <a:pt x="901148" y="145774"/>
                </a:cubicBezTo>
                <a:cubicBezTo>
                  <a:pt x="854638" y="162385"/>
                  <a:pt x="812801" y="189948"/>
                  <a:pt x="768627" y="212035"/>
                </a:cubicBezTo>
                <a:cubicBezTo>
                  <a:pt x="750957" y="220870"/>
                  <a:pt x="732055" y="227581"/>
                  <a:pt x="715618" y="238539"/>
                </a:cubicBezTo>
                <a:cubicBezTo>
                  <a:pt x="689114" y="256209"/>
                  <a:pt x="663951" y="276078"/>
                  <a:pt x="636105" y="291548"/>
                </a:cubicBezTo>
                <a:cubicBezTo>
                  <a:pt x="623894" y="298332"/>
                  <a:pt x="609428" y="299895"/>
                  <a:pt x="596348" y="304800"/>
                </a:cubicBezTo>
                <a:cubicBezTo>
                  <a:pt x="574074" y="313153"/>
                  <a:pt x="550882" y="319752"/>
                  <a:pt x="530087" y="331305"/>
                </a:cubicBezTo>
                <a:cubicBezTo>
                  <a:pt x="510780" y="342031"/>
                  <a:pt x="496834" y="361184"/>
                  <a:pt x="477079" y="371061"/>
                </a:cubicBezTo>
                <a:cubicBezTo>
                  <a:pt x="387417" y="415892"/>
                  <a:pt x="367832" y="418251"/>
                  <a:pt x="291548" y="437322"/>
                </a:cubicBezTo>
                <a:cubicBezTo>
                  <a:pt x="278296" y="450574"/>
                  <a:pt x="267042" y="466186"/>
                  <a:pt x="251792" y="477079"/>
                </a:cubicBezTo>
                <a:cubicBezTo>
                  <a:pt x="235717" y="488562"/>
                  <a:pt x="215935" y="493782"/>
                  <a:pt x="198783" y="503583"/>
                </a:cubicBezTo>
                <a:cubicBezTo>
                  <a:pt x="184955" y="511485"/>
                  <a:pt x="172279" y="521252"/>
                  <a:pt x="159027" y="530087"/>
                </a:cubicBezTo>
                <a:cubicBezTo>
                  <a:pt x="150192" y="543339"/>
                  <a:pt x="142078" y="557102"/>
                  <a:pt x="132522" y="569844"/>
                </a:cubicBezTo>
                <a:cubicBezTo>
                  <a:pt x="115551" y="592472"/>
                  <a:pt x="94505" y="612119"/>
                  <a:pt x="79514" y="636105"/>
                </a:cubicBezTo>
                <a:cubicBezTo>
                  <a:pt x="72110" y="647951"/>
                  <a:pt x="71166" y="662781"/>
                  <a:pt x="66261" y="675861"/>
                </a:cubicBezTo>
                <a:cubicBezTo>
                  <a:pt x="57908" y="698135"/>
                  <a:pt x="47279" y="719554"/>
                  <a:pt x="39757" y="742122"/>
                </a:cubicBezTo>
                <a:cubicBezTo>
                  <a:pt x="20227" y="800714"/>
                  <a:pt x="4350" y="939132"/>
                  <a:pt x="0" y="967409"/>
                </a:cubicBezTo>
                <a:cubicBezTo>
                  <a:pt x="8835" y="1139687"/>
                  <a:pt x="14499" y="1312158"/>
                  <a:pt x="26505" y="1484244"/>
                </a:cubicBezTo>
                <a:cubicBezTo>
                  <a:pt x="30606" y="1543024"/>
                  <a:pt x="52163" y="1548811"/>
                  <a:pt x="79514" y="1603513"/>
                </a:cubicBezTo>
                <a:cubicBezTo>
                  <a:pt x="85761" y="1616007"/>
                  <a:pt x="82888" y="1633392"/>
                  <a:pt x="92766" y="1643270"/>
                </a:cubicBezTo>
                <a:cubicBezTo>
                  <a:pt x="102643" y="1653148"/>
                  <a:pt x="119270" y="1652105"/>
                  <a:pt x="132522" y="1656522"/>
                </a:cubicBezTo>
                <a:cubicBezTo>
                  <a:pt x="150192" y="1669774"/>
                  <a:pt x="164449" y="1689691"/>
                  <a:pt x="185531" y="1696279"/>
                </a:cubicBezTo>
                <a:cubicBezTo>
                  <a:pt x="236825" y="1712308"/>
                  <a:pt x="291635" y="1713444"/>
                  <a:pt x="344557" y="1722783"/>
                </a:cubicBezTo>
                <a:cubicBezTo>
                  <a:pt x="366739" y="1726697"/>
                  <a:pt x="389449" y="1728912"/>
                  <a:pt x="410818" y="1736035"/>
                </a:cubicBezTo>
                <a:cubicBezTo>
                  <a:pt x="469188" y="1755492"/>
                  <a:pt x="523561" y="1786765"/>
                  <a:pt x="583096" y="1802296"/>
                </a:cubicBezTo>
                <a:cubicBezTo>
                  <a:pt x="684696" y="1828800"/>
                  <a:pt x="786817" y="1853381"/>
                  <a:pt x="887896" y="1881809"/>
                </a:cubicBezTo>
                <a:cubicBezTo>
                  <a:pt x="928238" y="1893155"/>
                  <a:pt x="966674" y="1910767"/>
                  <a:pt x="1007166" y="1921565"/>
                </a:cubicBezTo>
                <a:cubicBezTo>
                  <a:pt x="1034630" y="1928889"/>
                  <a:pt x="1156401" y="1943880"/>
                  <a:pt x="1179444" y="1948070"/>
                </a:cubicBezTo>
                <a:cubicBezTo>
                  <a:pt x="1197364" y="1951328"/>
                  <a:pt x="1214783" y="1956905"/>
                  <a:pt x="1232453" y="1961322"/>
                </a:cubicBezTo>
                <a:cubicBezTo>
                  <a:pt x="1515166" y="1943652"/>
                  <a:pt x="1798362" y="1932504"/>
                  <a:pt x="2080592" y="1908313"/>
                </a:cubicBezTo>
                <a:cubicBezTo>
                  <a:pt x="2108428" y="1905927"/>
                  <a:pt x="2132199" y="1883138"/>
                  <a:pt x="2160105" y="1881809"/>
                </a:cubicBezTo>
                <a:lnTo>
                  <a:pt x="2438400" y="1868557"/>
                </a:lnTo>
                <a:cubicBezTo>
                  <a:pt x="2525305" y="1839589"/>
                  <a:pt x="2469416" y="1863119"/>
                  <a:pt x="2597427" y="1762539"/>
                </a:cubicBezTo>
                <a:cubicBezTo>
                  <a:pt x="2619668" y="1745064"/>
                  <a:pt x="2640153" y="1725221"/>
                  <a:pt x="2663687" y="1709531"/>
                </a:cubicBezTo>
                <a:cubicBezTo>
                  <a:pt x="2676939" y="1700696"/>
                  <a:pt x="2692182" y="1694288"/>
                  <a:pt x="2703444" y="1683026"/>
                </a:cubicBezTo>
                <a:cubicBezTo>
                  <a:pt x="2719062" y="1667408"/>
                  <a:pt x="2728826" y="1646787"/>
                  <a:pt x="2743200" y="1630018"/>
                </a:cubicBezTo>
                <a:cubicBezTo>
                  <a:pt x="2755397" y="1615788"/>
                  <a:pt x="2769705" y="1603513"/>
                  <a:pt x="2782957" y="1590261"/>
                </a:cubicBezTo>
                <a:cubicBezTo>
                  <a:pt x="2803716" y="1527985"/>
                  <a:pt x="2798249" y="1540716"/>
                  <a:pt x="2835966" y="1457739"/>
                </a:cubicBezTo>
                <a:cubicBezTo>
                  <a:pt x="2876904" y="1367675"/>
                  <a:pt x="2850434" y="1440840"/>
                  <a:pt x="2875722" y="1364974"/>
                </a:cubicBezTo>
                <a:cubicBezTo>
                  <a:pt x="2871305" y="1197113"/>
                  <a:pt x="2870651" y="1029111"/>
                  <a:pt x="2862470" y="861392"/>
                </a:cubicBezTo>
                <a:cubicBezTo>
                  <a:pt x="2861285" y="837100"/>
                  <a:pt x="2829565" y="785754"/>
                  <a:pt x="2822714" y="768626"/>
                </a:cubicBezTo>
                <a:cubicBezTo>
                  <a:pt x="2812338" y="742686"/>
                  <a:pt x="2804237" y="715873"/>
                  <a:pt x="2796209" y="689113"/>
                </a:cubicBezTo>
                <a:cubicBezTo>
                  <a:pt x="2778417" y="629808"/>
                  <a:pt x="2785286" y="621467"/>
                  <a:pt x="2756453" y="556592"/>
                </a:cubicBezTo>
                <a:cubicBezTo>
                  <a:pt x="2749984" y="542037"/>
                  <a:pt x="2738783" y="530087"/>
                  <a:pt x="2729948" y="516835"/>
                </a:cubicBezTo>
                <a:cubicBezTo>
                  <a:pt x="2706695" y="423822"/>
                  <a:pt x="2736899" y="497282"/>
                  <a:pt x="2663687" y="424070"/>
                </a:cubicBezTo>
                <a:cubicBezTo>
                  <a:pt x="2595472" y="355855"/>
                  <a:pt x="2649180" y="348554"/>
                  <a:pt x="2517914" y="304800"/>
                </a:cubicBezTo>
                <a:lnTo>
                  <a:pt x="2438400" y="278296"/>
                </a:lnTo>
                <a:cubicBezTo>
                  <a:pt x="2233671" y="141809"/>
                  <a:pt x="2452720" y="274966"/>
                  <a:pt x="2305879" y="212035"/>
                </a:cubicBezTo>
                <a:cubicBezTo>
                  <a:pt x="2291240" y="205761"/>
                  <a:pt x="2281090" y="190974"/>
                  <a:pt x="2266122" y="185531"/>
                </a:cubicBezTo>
                <a:cubicBezTo>
                  <a:pt x="2231888" y="173082"/>
                  <a:pt x="2193788" y="172895"/>
                  <a:pt x="2160105" y="159026"/>
                </a:cubicBezTo>
                <a:cubicBezTo>
                  <a:pt x="2085009" y="128104"/>
                  <a:pt x="2011863" y="91942"/>
                  <a:pt x="1934818" y="66261"/>
                </a:cubicBezTo>
                <a:cubicBezTo>
                  <a:pt x="1921566" y="61844"/>
                  <a:pt x="1908141" y="57914"/>
                  <a:pt x="1895061" y="53009"/>
                </a:cubicBezTo>
                <a:cubicBezTo>
                  <a:pt x="1845703" y="34500"/>
                  <a:pt x="1825990" y="20975"/>
                  <a:pt x="1775792" y="13252"/>
                </a:cubicBezTo>
                <a:cubicBezTo>
                  <a:pt x="1736256" y="7169"/>
                  <a:pt x="1696279" y="4417"/>
                  <a:pt x="1656522" y="0"/>
                </a:cubicBezTo>
                <a:cubicBezTo>
                  <a:pt x="1616766" y="4417"/>
                  <a:pt x="1576710" y="6676"/>
                  <a:pt x="1537253" y="13252"/>
                </a:cubicBezTo>
                <a:cubicBezTo>
                  <a:pt x="1523474" y="15549"/>
                  <a:pt x="1508671" y="18123"/>
                  <a:pt x="1497496" y="26505"/>
                </a:cubicBezTo>
                <a:cubicBezTo>
                  <a:pt x="1472508" y="45246"/>
                  <a:pt x="1517374" y="46383"/>
                  <a:pt x="1417983" y="66261"/>
                </a:cubicBezTo>
                <a:close/>
              </a:path>
            </a:pathLst>
          </a:custGeom>
          <a:ln w="57150">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3375" dirty="0">
                <a:solidFill>
                  <a:srgbClr val="FF0000"/>
                </a:solidFill>
              </a:rPr>
              <a:t>A</a:t>
            </a:r>
            <a:endParaRPr lang="en-IN" sz="3375" dirty="0">
              <a:solidFill>
                <a:srgbClr val="FF0000"/>
              </a:solidFill>
            </a:endParaRPr>
          </a:p>
        </p:txBody>
      </p:sp>
      <p:sp>
        <p:nvSpPr>
          <p:cNvPr id="8" name="Freeform: Shape 7">
            <a:extLst>
              <a:ext uri="{FF2B5EF4-FFF2-40B4-BE49-F238E27FC236}">
                <a16:creationId xmlns:a16="http://schemas.microsoft.com/office/drawing/2014/main" id="{73E6437F-013D-4632-9335-5F08B36DBE07}"/>
              </a:ext>
            </a:extLst>
          </p:cNvPr>
          <p:cNvSpPr/>
          <p:nvPr/>
        </p:nvSpPr>
        <p:spPr>
          <a:xfrm>
            <a:off x="5846763" y="2814638"/>
            <a:ext cx="1282700" cy="1330325"/>
          </a:xfrm>
          <a:custGeom>
            <a:avLst/>
            <a:gdLst>
              <a:gd name="connsiteX0" fmla="*/ 0 w 1709530"/>
              <a:gd name="connsiteY0" fmla="*/ 940904 h 1772474"/>
              <a:gd name="connsiteX1" fmla="*/ 13252 w 1709530"/>
              <a:gd name="connsiteY1" fmla="*/ 1192695 h 1772474"/>
              <a:gd name="connsiteX2" fmla="*/ 26504 w 1709530"/>
              <a:gd name="connsiteY2" fmla="*/ 1245704 h 1772474"/>
              <a:gd name="connsiteX3" fmla="*/ 39756 w 1709530"/>
              <a:gd name="connsiteY3" fmla="*/ 1351722 h 1772474"/>
              <a:gd name="connsiteX4" fmla="*/ 53008 w 1709530"/>
              <a:gd name="connsiteY4" fmla="*/ 1391478 h 1772474"/>
              <a:gd name="connsiteX5" fmla="*/ 238539 w 1709530"/>
              <a:gd name="connsiteY5" fmla="*/ 1470991 h 1772474"/>
              <a:gd name="connsiteX6" fmla="*/ 331304 w 1709530"/>
              <a:gd name="connsiteY6" fmla="*/ 1510748 h 1772474"/>
              <a:gd name="connsiteX7" fmla="*/ 463826 w 1709530"/>
              <a:gd name="connsiteY7" fmla="*/ 1550504 h 1772474"/>
              <a:gd name="connsiteX8" fmla="*/ 583095 w 1709530"/>
              <a:gd name="connsiteY8" fmla="*/ 1603513 h 1772474"/>
              <a:gd name="connsiteX9" fmla="*/ 649356 w 1709530"/>
              <a:gd name="connsiteY9" fmla="*/ 1643269 h 1772474"/>
              <a:gd name="connsiteX10" fmla="*/ 728869 w 1709530"/>
              <a:gd name="connsiteY10" fmla="*/ 1669774 h 1772474"/>
              <a:gd name="connsiteX11" fmla="*/ 768626 w 1709530"/>
              <a:gd name="connsiteY11" fmla="*/ 1696278 h 1772474"/>
              <a:gd name="connsiteX12" fmla="*/ 848139 w 1709530"/>
              <a:gd name="connsiteY12" fmla="*/ 1722782 h 1772474"/>
              <a:gd name="connsiteX13" fmla="*/ 1166191 w 1709530"/>
              <a:gd name="connsiteY13" fmla="*/ 1722782 h 1772474"/>
              <a:gd name="connsiteX14" fmla="*/ 1219200 w 1709530"/>
              <a:gd name="connsiteY14" fmla="*/ 1669774 h 1772474"/>
              <a:gd name="connsiteX15" fmla="*/ 1245704 w 1709530"/>
              <a:gd name="connsiteY15" fmla="*/ 1603513 h 1772474"/>
              <a:gd name="connsiteX16" fmla="*/ 1311965 w 1709530"/>
              <a:gd name="connsiteY16" fmla="*/ 1537252 h 1772474"/>
              <a:gd name="connsiteX17" fmla="*/ 1444486 w 1709530"/>
              <a:gd name="connsiteY17" fmla="*/ 1378226 h 1772474"/>
              <a:gd name="connsiteX18" fmla="*/ 1484243 w 1709530"/>
              <a:gd name="connsiteY18" fmla="*/ 1325217 h 1772474"/>
              <a:gd name="connsiteX19" fmla="*/ 1497495 w 1709530"/>
              <a:gd name="connsiteY19" fmla="*/ 1219200 h 1772474"/>
              <a:gd name="connsiteX20" fmla="*/ 1603513 w 1709530"/>
              <a:gd name="connsiteY20" fmla="*/ 1020417 h 1772474"/>
              <a:gd name="connsiteX21" fmla="*/ 1643269 w 1709530"/>
              <a:gd name="connsiteY21" fmla="*/ 901148 h 1772474"/>
              <a:gd name="connsiteX22" fmla="*/ 1656521 w 1709530"/>
              <a:gd name="connsiteY22" fmla="*/ 848139 h 1772474"/>
              <a:gd name="connsiteX23" fmla="*/ 1669773 w 1709530"/>
              <a:gd name="connsiteY23" fmla="*/ 781878 h 1772474"/>
              <a:gd name="connsiteX24" fmla="*/ 1683026 w 1709530"/>
              <a:gd name="connsiteY24" fmla="*/ 742122 h 1772474"/>
              <a:gd name="connsiteX25" fmla="*/ 1709530 w 1709530"/>
              <a:gd name="connsiteY25" fmla="*/ 636104 h 1772474"/>
              <a:gd name="connsiteX26" fmla="*/ 1656521 w 1709530"/>
              <a:gd name="connsiteY26" fmla="*/ 225287 h 1772474"/>
              <a:gd name="connsiteX27" fmla="*/ 1590260 w 1709530"/>
              <a:gd name="connsiteY27" fmla="*/ 159026 h 1772474"/>
              <a:gd name="connsiteX28" fmla="*/ 1484243 w 1709530"/>
              <a:gd name="connsiteY28" fmla="*/ 79513 h 1772474"/>
              <a:gd name="connsiteX29" fmla="*/ 1444486 w 1709530"/>
              <a:gd name="connsiteY29" fmla="*/ 53008 h 1772474"/>
              <a:gd name="connsiteX30" fmla="*/ 1378226 w 1709530"/>
              <a:gd name="connsiteY30" fmla="*/ 26504 h 1772474"/>
              <a:gd name="connsiteX31" fmla="*/ 1325217 w 1709530"/>
              <a:gd name="connsiteY31" fmla="*/ 0 h 1772474"/>
              <a:gd name="connsiteX32" fmla="*/ 848139 w 1709530"/>
              <a:gd name="connsiteY32" fmla="*/ 39756 h 1772474"/>
              <a:gd name="connsiteX33" fmla="*/ 516834 w 1709530"/>
              <a:gd name="connsiteY33" fmla="*/ 119269 h 1772474"/>
              <a:gd name="connsiteX34" fmla="*/ 371060 w 1709530"/>
              <a:gd name="connsiteY34" fmla="*/ 159026 h 1772474"/>
              <a:gd name="connsiteX35" fmla="*/ 318052 w 1709530"/>
              <a:gd name="connsiteY35" fmla="*/ 185530 h 1772474"/>
              <a:gd name="connsiteX36" fmla="*/ 278295 w 1709530"/>
              <a:gd name="connsiteY36" fmla="*/ 198782 h 1772474"/>
              <a:gd name="connsiteX37" fmla="*/ 238539 w 1709530"/>
              <a:gd name="connsiteY37" fmla="*/ 265043 h 1772474"/>
              <a:gd name="connsiteX38" fmla="*/ 212034 w 1709530"/>
              <a:gd name="connsiteY38" fmla="*/ 304800 h 1772474"/>
              <a:gd name="connsiteX39" fmla="*/ 132521 w 1709530"/>
              <a:gd name="connsiteY39" fmla="*/ 424069 h 1772474"/>
              <a:gd name="connsiteX40" fmla="*/ 119269 w 1709530"/>
              <a:gd name="connsiteY40" fmla="*/ 463826 h 1772474"/>
              <a:gd name="connsiteX41" fmla="*/ 79513 w 1709530"/>
              <a:gd name="connsiteY41" fmla="*/ 490330 h 1772474"/>
              <a:gd name="connsiteX42" fmla="*/ 53008 w 1709530"/>
              <a:gd name="connsiteY42" fmla="*/ 516835 h 1772474"/>
              <a:gd name="connsiteX43" fmla="*/ 13252 w 1709530"/>
              <a:gd name="connsiteY43" fmla="*/ 675861 h 1772474"/>
              <a:gd name="connsiteX44" fmla="*/ 0 w 1709530"/>
              <a:gd name="connsiteY44" fmla="*/ 808382 h 177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09530" h="1772474">
                <a:moveTo>
                  <a:pt x="0" y="940904"/>
                </a:moveTo>
                <a:cubicBezTo>
                  <a:pt x="4417" y="1024834"/>
                  <a:pt x="5971" y="1108964"/>
                  <a:pt x="13252" y="1192695"/>
                </a:cubicBezTo>
                <a:cubicBezTo>
                  <a:pt x="14830" y="1210840"/>
                  <a:pt x="23510" y="1227738"/>
                  <a:pt x="26504" y="1245704"/>
                </a:cubicBezTo>
                <a:cubicBezTo>
                  <a:pt x="32359" y="1280834"/>
                  <a:pt x="33385" y="1316682"/>
                  <a:pt x="39756" y="1351722"/>
                </a:cubicBezTo>
                <a:cubicBezTo>
                  <a:pt x="42255" y="1365466"/>
                  <a:pt x="41982" y="1382902"/>
                  <a:pt x="53008" y="1391478"/>
                </a:cubicBezTo>
                <a:cubicBezTo>
                  <a:pt x="102137" y="1429689"/>
                  <a:pt x="179439" y="1451291"/>
                  <a:pt x="238539" y="1470991"/>
                </a:cubicBezTo>
                <a:cubicBezTo>
                  <a:pt x="366510" y="1513648"/>
                  <a:pt x="167548" y="1445246"/>
                  <a:pt x="331304" y="1510748"/>
                </a:cubicBezTo>
                <a:cubicBezTo>
                  <a:pt x="484904" y="1572188"/>
                  <a:pt x="346679" y="1511455"/>
                  <a:pt x="463826" y="1550504"/>
                </a:cubicBezTo>
                <a:cubicBezTo>
                  <a:pt x="500689" y="1562791"/>
                  <a:pt x="548456" y="1584269"/>
                  <a:pt x="583095" y="1603513"/>
                </a:cubicBezTo>
                <a:cubicBezTo>
                  <a:pt x="605611" y="1616022"/>
                  <a:pt x="625907" y="1632610"/>
                  <a:pt x="649356" y="1643269"/>
                </a:cubicBezTo>
                <a:cubicBezTo>
                  <a:pt x="674790" y="1654830"/>
                  <a:pt x="703339" y="1658427"/>
                  <a:pt x="728869" y="1669774"/>
                </a:cubicBezTo>
                <a:cubicBezTo>
                  <a:pt x="743423" y="1676243"/>
                  <a:pt x="754072" y="1689809"/>
                  <a:pt x="768626" y="1696278"/>
                </a:cubicBezTo>
                <a:cubicBezTo>
                  <a:pt x="794156" y="1707625"/>
                  <a:pt x="821635" y="1713947"/>
                  <a:pt x="848139" y="1722782"/>
                </a:cubicBezTo>
                <a:cubicBezTo>
                  <a:pt x="957402" y="1795627"/>
                  <a:pt x="919003" y="1782107"/>
                  <a:pt x="1166191" y="1722782"/>
                </a:cubicBezTo>
                <a:cubicBezTo>
                  <a:pt x="1190489" y="1716950"/>
                  <a:pt x="1201530" y="1687443"/>
                  <a:pt x="1219200" y="1669774"/>
                </a:cubicBezTo>
                <a:cubicBezTo>
                  <a:pt x="1228035" y="1647687"/>
                  <a:pt x="1232062" y="1623001"/>
                  <a:pt x="1245704" y="1603513"/>
                </a:cubicBezTo>
                <a:cubicBezTo>
                  <a:pt x="1263616" y="1577924"/>
                  <a:pt x="1291968" y="1561248"/>
                  <a:pt x="1311965" y="1537252"/>
                </a:cubicBezTo>
                <a:cubicBezTo>
                  <a:pt x="1356139" y="1484243"/>
                  <a:pt x="1400974" y="1431779"/>
                  <a:pt x="1444486" y="1378226"/>
                </a:cubicBezTo>
                <a:cubicBezTo>
                  <a:pt x="1458414" y="1361084"/>
                  <a:pt x="1484243" y="1325217"/>
                  <a:pt x="1484243" y="1325217"/>
                </a:cubicBezTo>
                <a:cubicBezTo>
                  <a:pt x="1488660" y="1289878"/>
                  <a:pt x="1485730" y="1252815"/>
                  <a:pt x="1497495" y="1219200"/>
                </a:cubicBezTo>
                <a:cubicBezTo>
                  <a:pt x="1529414" y="1128002"/>
                  <a:pt x="1558838" y="1087429"/>
                  <a:pt x="1603513" y="1020417"/>
                </a:cubicBezTo>
                <a:cubicBezTo>
                  <a:pt x="1616765" y="980661"/>
                  <a:pt x="1633105" y="941804"/>
                  <a:pt x="1643269" y="901148"/>
                </a:cubicBezTo>
                <a:cubicBezTo>
                  <a:pt x="1647686" y="883478"/>
                  <a:pt x="1652570" y="865919"/>
                  <a:pt x="1656521" y="848139"/>
                </a:cubicBezTo>
                <a:cubicBezTo>
                  <a:pt x="1661407" y="826151"/>
                  <a:pt x="1664310" y="803730"/>
                  <a:pt x="1669773" y="781878"/>
                </a:cubicBezTo>
                <a:cubicBezTo>
                  <a:pt x="1673161" y="768326"/>
                  <a:pt x="1679638" y="755674"/>
                  <a:pt x="1683026" y="742122"/>
                </a:cubicBezTo>
                <a:cubicBezTo>
                  <a:pt x="1715015" y="614169"/>
                  <a:pt x="1679234" y="726994"/>
                  <a:pt x="1709530" y="636104"/>
                </a:cubicBezTo>
                <a:cubicBezTo>
                  <a:pt x="1691860" y="499165"/>
                  <a:pt x="1690009" y="359239"/>
                  <a:pt x="1656521" y="225287"/>
                </a:cubicBezTo>
                <a:cubicBezTo>
                  <a:pt x="1648945" y="194984"/>
                  <a:pt x="1612347" y="181113"/>
                  <a:pt x="1590260" y="159026"/>
                </a:cubicBezTo>
                <a:cubicBezTo>
                  <a:pt x="1528294" y="97059"/>
                  <a:pt x="1572068" y="134403"/>
                  <a:pt x="1484243" y="79513"/>
                </a:cubicBezTo>
                <a:cubicBezTo>
                  <a:pt x="1470737" y="71072"/>
                  <a:pt x="1458732" y="60131"/>
                  <a:pt x="1444486" y="53008"/>
                </a:cubicBezTo>
                <a:cubicBezTo>
                  <a:pt x="1423209" y="42370"/>
                  <a:pt x="1399964" y="36165"/>
                  <a:pt x="1378226" y="26504"/>
                </a:cubicBezTo>
                <a:cubicBezTo>
                  <a:pt x="1360173" y="18481"/>
                  <a:pt x="1342887" y="8835"/>
                  <a:pt x="1325217" y="0"/>
                </a:cubicBezTo>
                <a:cubicBezTo>
                  <a:pt x="1166191" y="13252"/>
                  <a:pt x="1006782" y="22512"/>
                  <a:pt x="848139" y="39756"/>
                </a:cubicBezTo>
                <a:cubicBezTo>
                  <a:pt x="762851" y="49026"/>
                  <a:pt x="584878" y="101363"/>
                  <a:pt x="516834" y="119269"/>
                </a:cubicBezTo>
                <a:cubicBezTo>
                  <a:pt x="470053" y="131580"/>
                  <a:pt x="415255" y="142955"/>
                  <a:pt x="371060" y="159026"/>
                </a:cubicBezTo>
                <a:cubicBezTo>
                  <a:pt x="352494" y="165777"/>
                  <a:pt x="336210" y="177748"/>
                  <a:pt x="318052" y="185530"/>
                </a:cubicBezTo>
                <a:cubicBezTo>
                  <a:pt x="305212" y="191033"/>
                  <a:pt x="291547" y="194365"/>
                  <a:pt x="278295" y="198782"/>
                </a:cubicBezTo>
                <a:cubicBezTo>
                  <a:pt x="226525" y="250554"/>
                  <a:pt x="272947" y="196229"/>
                  <a:pt x="238539" y="265043"/>
                </a:cubicBezTo>
                <a:cubicBezTo>
                  <a:pt x="231416" y="279289"/>
                  <a:pt x="219769" y="290877"/>
                  <a:pt x="212034" y="304800"/>
                </a:cubicBezTo>
                <a:cubicBezTo>
                  <a:pt x="151861" y="413111"/>
                  <a:pt x="200843" y="355748"/>
                  <a:pt x="132521" y="424069"/>
                </a:cubicBezTo>
                <a:cubicBezTo>
                  <a:pt x="128104" y="437321"/>
                  <a:pt x="127995" y="452918"/>
                  <a:pt x="119269" y="463826"/>
                </a:cubicBezTo>
                <a:cubicBezTo>
                  <a:pt x="109320" y="476263"/>
                  <a:pt x="91950" y="480381"/>
                  <a:pt x="79513" y="490330"/>
                </a:cubicBezTo>
                <a:cubicBezTo>
                  <a:pt x="69756" y="498135"/>
                  <a:pt x="61843" y="508000"/>
                  <a:pt x="53008" y="516835"/>
                </a:cubicBezTo>
                <a:cubicBezTo>
                  <a:pt x="25429" y="599574"/>
                  <a:pt x="23959" y="590204"/>
                  <a:pt x="13252" y="675861"/>
                </a:cubicBezTo>
                <a:cubicBezTo>
                  <a:pt x="7746" y="719912"/>
                  <a:pt x="0" y="808382"/>
                  <a:pt x="0" y="808382"/>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a:p>
        </p:txBody>
      </p:sp>
      <p:cxnSp>
        <p:nvCxnSpPr>
          <p:cNvPr id="14" name="Straight Connector 13">
            <a:extLst>
              <a:ext uri="{FF2B5EF4-FFF2-40B4-BE49-F238E27FC236}">
                <a16:creationId xmlns:a16="http://schemas.microsoft.com/office/drawing/2014/main" id="{166ADC8D-93D3-4F83-8B2B-CD8A7C8F0EAA}"/>
              </a:ext>
            </a:extLst>
          </p:cNvPr>
          <p:cNvCxnSpPr/>
          <p:nvPr/>
        </p:nvCxnSpPr>
        <p:spPr>
          <a:xfrm>
            <a:off x="3660775" y="2814638"/>
            <a:ext cx="0" cy="11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499A0B2-C40C-4E25-8B5E-017EA96CA847}"/>
              </a:ext>
            </a:extLst>
          </p:cNvPr>
          <p:cNvCxnSpPr>
            <a:stCxn id="8" idx="44"/>
            <a:endCxn id="8" idx="0"/>
          </p:cNvCxnSpPr>
          <p:nvPr/>
        </p:nvCxnSpPr>
        <p:spPr>
          <a:xfrm>
            <a:off x="5846763" y="3421063"/>
            <a:ext cx="0" cy="100012"/>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7F6D20-393A-4D7B-BB38-6ABB0098CF0F}"/>
              </a:ext>
            </a:extLst>
          </p:cNvPr>
          <p:cNvCxnSpPr>
            <a:cxnSpLocks/>
          </p:cNvCxnSpPr>
          <p:nvPr/>
        </p:nvCxnSpPr>
        <p:spPr>
          <a:xfrm flipH="1">
            <a:off x="4002088" y="2894013"/>
            <a:ext cx="822325" cy="6858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D8D354A-D851-4E99-B462-7FD1FEC9B82E}"/>
              </a:ext>
            </a:extLst>
          </p:cNvPr>
          <p:cNvCxnSpPr>
            <a:cxnSpLocks/>
            <a:stCxn id="8" idx="31"/>
          </p:cNvCxnSpPr>
          <p:nvPr/>
        </p:nvCxnSpPr>
        <p:spPr>
          <a:xfrm flipH="1">
            <a:off x="5275263" y="2814638"/>
            <a:ext cx="1566862" cy="14351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6EE090C-EDE2-43B6-9109-1D4BF16A7949}"/>
              </a:ext>
            </a:extLst>
          </p:cNvPr>
          <p:cNvCxnSpPr>
            <a:cxnSpLocks/>
            <a:stCxn id="8" idx="20"/>
          </p:cNvCxnSpPr>
          <p:nvPr/>
        </p:nvCxnSpPr>
        <p:spPr>
          <a:xfrm flipH="1">
            <a:off x="6488113" y="3579813"/>
            <a:ext cx="561975" cy="5222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6430BB7-D312-4B73-BD96-509F54A3C263}"/>
              </a:ext>
            </a:extLst>
          </p:cNvPr>
          <p:cNvCxnSpPr>
            <a:cxnSpLocks/>
            <a:stCxn id="8" idx="27"/>
          </p:cNvCxnSpPr>
          <p:nvPr/>
        </p:nvCxnSpPr>
        <p:spPr>
          <a:xfrm flipH="1">
            <a:off x="5718175" y="2935288"/>
            <a:ext cx="1322388" cy="126206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022DCA0-F8B3-4145-8F33-963F6397FC1D}"/>
              </a:ext>
            </a:extLst>
          </p:cNvPr>
          <p:cNvCxnSpPr>
            <a:cxnSpLocks/>
          </p:cNvCxnSpPr>
          <p:nvPr/>
        </p:nvCxnSpPr>
        <p:spPr>
          <a:xfrm flipH="1" flipV="1">
            <a:off x="6056313" y="3614738"/>
            <a:ext cx="2249487" cy="52228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743BD03-A2FA-49F0-85C8-A201F4AC76E7}"/>
              </a:ext>
            </a:extLst>
          </p:cNvPr>
          <p:cNvCxnSpPr>
            <a:cxnSpLocks/>
            <a:stCxn id="12" idx="53"/>
          </p:cNvCxnSpPr>
          <p:nvPr/>
        </p:nvCxnSpPr>
        <p:spPr>
          <a:xfrm flipH="1">
            <a:off x="4025900" y="2814638"/>
            <a:ext cx="1225550" cy="10556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F0A7B9D-8597-4AF6-87E2-3C4AACD51FB4}"/>
              </a:ext>
            </a:extLst>
          </p:cNvPr>
          <p:cNvCxnSpPr>
            <a:cxnSpLocks/>
          </p:cNvCxnSpPr>
          <p:nvPr/>
        </p:nvCxnSpPr>
        <p:spPr>
          <a:xfrm flipH="1">
            <a:off x="4173538" y="2894013"/>
            <a:ext cx="1344612" cy="11795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741E213-9769-45CC-97E4-BFAB34144621}"/>
              </a:ext>
            </a:extLst>
          </p:cNvPr>
          <p:cNvCxnSpPr>
            <a:cxnSpLocks/>
          </p:cNvCxnSpPr>
          <p:nvPr/>
        </p:nvCxnSpPr>
        <p:spPr>
          <a:xfrm flipH="1">
            <a:off x="4527550" y="2965450"/>
            <a:ext cx="1344613" cy="11795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AB9211E-ACD6-47F8-B641-3AB117EF6DD4}"/>
              </a:ext>
            </a:extLst>
          </p:cNvPr>
          <p:cNvCxnSpPr>
            <a:cxnSpLocks/>
          </p:cNvCxnSpPr>
          <p:nvPr/>
        </p:nvCxnSpPr>
        <p:spPr>
          <a:xfrm flipH="1">
            <a:off x="4860925" y="2894013"/>
            <a:ext cx="1530350" cy="137477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EAC7112-33BB-46B0-962B-D3F5C2165334}"/>
              </a:ext>
            </a:extLst>
          </p:cNvPr>
          <p:cNvCxnSpPr>
            <a:cxnSpLocks/>
          </p:cNvCxnSpPr>
          <p:nvPr/>
        </p:nvCxnSpPr>
        <p:spPr>
          <a:xfrm flipH="1">
            <a:off x="6251575" y="3152775"/>
            <a:ext cx="852488" cy="86836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1">
            <a:extLst>
              <a:ext uri="{FF2B5EF4-FFF2-40B4-BE49-F238E27FC236}">
                <a16:creationId xmlns:a16="http://schemas.microsoft.com/office/drawing/2014/main" id="{F1F1DFF9-1EE3-42CC-BA1E-E2DFFF31C3CD}"/>
              </a:ext>
            </a:extLst>
          </p:cNvPr>
          <p:cNvSpPr>
            <a:spLocks noGrp="1" noChangeArrowheads="1"/>
          </p:cNvSpPr>
          <p:nvPr>
            <p:ph type="title"/>
          </p:nvPr>
        </p:nvSpPr>
        <p:spPr/>
        <p:txBody>
          <a:bodyPr/>
          <a:lstStyle/>
          <a:p>
            <a:r>
              <a:rPr lang="en-IN" altLang="en-US" b="1">
                <a:solidFill>
                  <a:srgbClr val="FF3300"/>
                </a:solidFill>
                <a:ea typeface="Cambria Math" panose="02040503050406030204" pitchFamily="18" charset="0"/>
                <a:cs typeface="Cambria Math" panose="02040503050406030204" pitchFamily="18" charset="0"/>
              </a:rPr>
              <a:t>Venn Euler Diagram</a:t>
            </a:r>
            <a:endParaRPr lang="en-IN" altLang="en-US"/>
          </a:p>
        </p:txBody>
      </p:sp>
      <p:sp>
        <p:nvSpPr>
          <p:cNvPr id="140291" name="Content Placeholder 2">
            <a:extLst>
              <a:ext uri="{FF2B5EF4-FFF2-40B4-BE49-F238E27FC236}">
                <a16:creationId xmlns:a16="http://schemas.microsoft.com/office/drawing/2014/main" id="{9B65E224-9445-4900-AFC4-6C60FD1EC2E2}"/>
              </a:ext>
            </a:extLst>
          </p:cNvPr>
          <p:cNvSpPr>
            <a:spLocks noGrp="1" noChangeArrowheads="1"/>
          </p:cNvSpPr>
          <p:nvPr>
            <p:ph idx="1"/>
          </p:nvPr>
        </p:nvSpPr>
        <p:spPr/>
        <p:txBody>
          <a:bodyPr/>
          <a:lstStyle/>
          <a:p>
            <a:endParaRPr lang="en-IN" altLang="en-US"/>
          </a:p>
        </p:txBody>
      </p:sp>
      <p:sp>
        <p:nvSpPr>
          <p:cNvPr id="4" name="Date Placeholder 3">
            <a:extLst>
              <a:ext uri="{FF2B5EF4-FFF2-40B4-BE49-F238E27FC236}">
                <a16:creationId xmlns:a16="http://schemas.microsoft.com/office/drawing/2014/main" id="{BABE7C2F-5C0D-47D6-955B-874265E29A4A}"/>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386D71FC-B64A-4762-832A-1CA8C044FAD6}"/>
              </a:ext>
            </a:extLst>
          </p:cNvPr>
          <p:cNvSpPr>
            <a:spLocks noGrp="1"/>
          </p:cNvSpPr>
          <p:nvPr>
            <p:ph type="ftr" sz="quarter" idx="11"/>
          </p:nvPr>
        </p:nvSpPr>
        <p:spPr/>
        <p:txBody>
          <a:bodyPr/>
          <a:lstStyle/>
          <a:p>
            <a:pPr>
              <a:defRPr/>
            </a:pPr>
            <a:r>
              <a:rPr lang="en-IN"/>
              <a:t>RNSengupta,IME Dept.,IIT Kanpur,INDIA</a:t>
            </a:r>
          </a:p>
        </p:txBody>
      </p:sp>
      <p:sp>
        <p:nvSpPr>
          <p:cNvPr id="140294" name="Slide Number Placeholder 5">
            <a:extLst>
              <a:ext uri="{FF2B5EF4-FFF2-40B4-BE49-F238E27FC236}">
                <a16:creationId xmlns:a16="http://schemas.microsoft.com/office/drawing/2014/main" id="{1707008F-C1C7-43D7-9527-E3FB512E577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D5CE292-54A6-4C79-BEDB-4F85CED7E307}" type="slidenum">
              <a:rPr lang="en-IN" altLang="en-US" sz="1400" smtClean="0"/>
              <a:pPr>
                <a:spcBef>
                  <a:spcPct val="0"/>
                </a:spcBef>
                <a:buFontTx/>
                <a:buNone/>
              </a:pPr>
              <a:t>19</a:t>
            </a:fld>
            <a:endParaRPr lang="en-IN" altLang="en-US" sz="1400"/>
          </a:p>
        </p:txBody>
      </p:sp>
      <p:sp>
        <p:nvSpPr>
          <p:cNvPr id="7" name="Rectangle 6">
            <a:extLst>
              <a:ext uri="{FF2B5EF4-FFF2-40B4-BE49-F238E27FC236}">
                <a16:creationId xmlns:a16="http://schemas.microsoft.com/office/drawing/2014/main" id="{A1369B71-EC27-44BC-97DA-9FD22511601A}"/>
              </a:ext>
            </a:extLst>
          </p:cNvPr>
          <p:cNvSpPr>
            <a:spLocks noRot="1" noChangeAspect="1" noMove="1" noResize="1" noEditPoints="1" noAdjustHandles="1" noChangeArrowheads="1" noChangeShapeType="1" noTextEdit="1"/>
          </p:cNvSpPr>
          <p:nvPr/>
        </p:nvSpPr>
        <p:spPr>
          <a:xfrm>
            <a:off x="1981200" y="1600201"/>
            <a:ext cx="8229600" cy="4525963"/>
          </a:xfrm>
          <a:prstGeom prst="rect">
            <a:avLst/>
          </a:prstGeom>
          <a:blipFill>
            <a:blip r:embed="rId2"/>
            <a:stretch>
              <a:fillRect/>
            </a:stretch>
          </a:blipFill>
          <a:ln w="12700">
            <a:solidFill>
              <a:schemeClr val="tx1"/>
            </a:solidFill>
          </a:ln>
        </p:spPr>
        <p:txBody>
          <a:bodyPr/>
          <a:lstStyle/>
          <a:p>
            <a:pPr>
              <a:defRPr/>
            </a:pPr>
            <a:r>
              <a:rPr lang="en-IN" dirty="0">
                <a:noFill/>
                <a:latin typeface="SAS Monospace" pitchFamily="49" charset="0"/>
              </a:rPr>
              <a:t> </a:t>
            </a:r>
          </a:p>
        </p:txBody>
      </p:sp>
      <p:sp>
        <p:nvSpPr>
          <p:cNvPr id="12" name="Freeform: Shape 11">
            <a:extLst>
              <a:ext uri="{FF2B5EF4-FFF2-40B4-BE49-F238E27FC236}">
                <a16:creationId xmlns:a16="http://schemas.microsoft.com/office/drawing/2014/main" id="{5709A837-7B94-4097-A05B-9C1F074A4BDC}"/>
              </a:ext>
            </a:extLst>
          </p:cNvPr>
          <p:cNvSpPr/>
          <p:nvPr/>
        </p:nvSpPr>
        <p:spPr>
          <a:xfrm>
            <a:off x="3959225" y="2814638"/>
            <a:ext cx="2206625" cy="1471612"/>
          </a:xfrm>
          <a:custGeom>
            <a:avLst/>
            <a:gdLst>
              <a:gd name="connsiteX0" fmla="*/ 1417983 w 2875722"/>
              <a:gd name="connsiteY0" fmla="*/ 66261 h 1961322"/>
              <a:gd name="connsiteX1" fmla="*/ 901148 w 2875722"/>
              <a:gd name="connsiteY1" fmla="*/ 145774 h 1961322"/>
              <a:gd name="connsiteX2" fmla="*/ 768627 w 2875722"/>
              <a:gd name="connsiteY2" fmla="*/ 212035 h 1961322"/>
              <a:gd name="connsiteX3" fmla="*/ 715618 w 2875722"/>
              <a:gd name="connsiteY3" fmla="*/ 238539 h 1961322"/>
              <a:gd name="connsiteX4" fmla="*/ 636105 w 2875722"/>
              <a:gd name="connsiteY4" fmla="*/ 291548 h 1961322"/>
              <a:gd name="connsiteX5" fmla="*/ 596348 w 2875722"/>
              <a:gd name="connsiteY5" fmla="*/ 304800 h 1961322"/>
              <a:gd name="connsiteX6" fmla="*/ 530087 w 2875722"/>
              <a:gd name="connsiteY6" fmla="*/ 331305 h 1961322"/>
              <a:gd name="connsiteX7" fmla="*/ 477079 w 2875722"/>
              <a:gd name="connsiteY7" fmla="*/ 371061 h 1961322"/>
              <a:gd name="connsiteX8" fmla="*/ 291548 w 2875722"/>
              <a:gd name="connsiteY8" fmla="*/ 437322 h 1961322"/>
              <a:gd name="connsiteX9" fmla="*/ 251792 w 2875722"/>
              <a:gd name="connsiteY9" fmla="*/ 477079 h 1961322"/>
              <a:gd name="connsiteX10" fmla="*/ 198783 w 2875722"/>
              <a:gd name="connsiteY10" fmla="*/ 503583 h 1961322"/>
              <a:gd name="connsiteX11" fmla="*/ 159027 w 2875722"/>
              <a:gd name="connsiteY11" fmla="*/ 530087 h 1961322"/>
              <a:gd name="connsiteX12" fmla="*/ 132522 w 2875722"/>
              <a:gd name="connsiteY12" fmla="*/ 569844 h 1961322"/>
              <a:gd name="connsiteX13" fmla="*/ 79514 w 2875722"/>
              <a:gd name="connsiteY13" fmla="*/ 636105 h 1961322"/>
              <a:gd name="connsiteX14" fmla="*/ 66261 w 2875722"/>
              <a:gd name="connsiteY14" fmla="*/ 675861 h 1961322"/>
              <a:gd name="connsiteX15" fmla="*/ 39757 w 2875722"/>
              <a:gd name="connsiteY15" fmla="*/ 742122 h 1961322"/>
              <a:gd name="connsiteX16" fmla="*/ 0 w 2875722"/>
              <a:gd name="connsiteY16" fmla="*/ 967409 h 1961322"/>
              <a:gd name="connsiteX17" fmla="*/ 26505 w 2875722"/>
              <a:gd name="connsiteY17" fmla="*/ 1484244 h 1961322"/>
              <a:gd name="connsiteX18" fmla="*/ 79514 w 2875722"/>
              <a:gd name="connsiteY18" fmla="*/ 1603513 h 1961322"/>
              <a:gd name="connsiteX19" fmla="*/ 92766 w 2875722"/>
              <a:gd name="connsiteY19" fmla="*/ 1643270 h 1961322"/>
              <a:gd name="connsiteX20" fmla="*/ 132522 w 2875722"/>
              <a:gd name="connsiteY20" fmla="*/ 1656522 h 1961322"/>
              <a:gd name="connsiteX21" fmla="*/ 185531 w 2875722"/>
              <a:gd name="connsiteY21" fmla="*/ 1696279 h 1961322"/>
              <a:gd name="connsiteX22" fmla="*/ 344557 w 2875722"/>
              <a:gd name="connsiteY22" fmla="*/ 1722783 h 1961322"/>
              <a:gd name="connsiteX23" fmla="*/ 410818 w 2875722"/>
              <a:gd name="connsiteY23" fmla="*/ 1736035 h 1961322"/>
              <a:gd name="connsiteX24" fmla="*/ 583096 w 2875722"/>
              <a:gd name="connsiteY24" fmla="*/ 1802296 h 1961322"/>
              <a:gd name="connsiteX25" fmla="*/ 887896 w 2875722"/>
              <a:gd name="connsiteY25" fmla="*/ 1881809 h 1961322"/>
              <a:gd name="connsiteX26" fmla="*/ 1007166 w 2875722"/>
              <a:gd name="connsiteY26" fmla="*/ 1921565 h 1961322"/>
              <a:gd name="connsiteX27" fmla="*/ 1179444 w 2875722"/>
              <a:gd name="connsiteY27" fmla="*/ 1948070 h 1961322"/>
              <a:gd name="connsiteX28" fmla="*/ 1232453 w 2875722"/>
              <a:gd name="connsiteY28" fmla="*/ 1961322 h 1961322"/>
              <a:gd name="connsiteX29" fmla="*/ 2080592 w 2875722"/>
              <a:gd name="connsiteY29" fmla="*/ 1908313 h 1961322"/>
              <a:gd name="connsiteX30" fmla="*/ 2160105 w 2875722"/>
              <a:gd name="connsiteY30" fmla="*/ 1881809 h 1961322"/>
              <a:gd name="connsiteX31" fmla="*/ 2438400 w 2875722"/>
              <a:gd name="connsiteY31" fmla="*/ 1868557 h 1961322"/>
              <a:gd name="connsiteX32" fmla="*/ 2597427 w 2875722"/>
              <a:gd name="connsiteY32" fmla="*/ 1762539 h 1961322"/>
              <a:gd name="connsiteX33" fmla="*/ 2663687 w 2875722"/>
              <a:gd name="connsiteY33" fmla="*/ 1709531 h 1961322"/>
              <a:gd name="connsiteX34" fmla="*/ 2703444 w 2875722"/>
              <a:gd name="connsiteY34" fmla="*/ 1683026 h 1961322"/>
              <a:gd name="connsiteX35" fmla="*/ 2743200 w 2875722"/>
              <a:gd name="connsiteY35" fmla="*/ 1630018 h 1961322"/>
              <a:gd name="connsiteX36" fmla="*/ 2782957 w 2875722"/>
              <a:gd name="connsiteY36" fmla="*/ 1590261 h 1961322"/>
              <a:gd name="connsiteX37" fmla="*/ 2835966 w 2875722"/>
              <a:gd name="connsiteY37" fmla="*/ 1457739 h 1961322"/>
              <a:gd name="connsiteX38" fmla="*/ 2875722 w 2875722"/>
              <a:gd name="connsiteY38" fmla="*/ 1364974 h 1961322"/>
              <a:gd name="connsiteX39" fmla="*/ 2862470 w 2875722"/>
              <a:gd name="connsiteY39" fmla="*/ 861392 h 1961322"/>
              <a:gd name="connsiteX40" fmla="*/ 2822714 w 2875722"/>
              <a:gd name="connsiteY40" fmla="*/ 768626 h 1961322"/>
              <a:gd name="connsiteX41" fmla="*/ 2796209 w 2875722"/>
              <a:gd name="connsiteY41" fmla="*/ 689113 h 1961322"/>
              <a:gd name="connsiteX42" fmla="*/ 2756453 w 2875722"/>
              <a:gd name="connsiteY42" fmla="*/ 556592 h 1961322"/>
              <a:gd name="connsiteX43" fmla="*/ 2729948 w 2875722"/>
              <a:gd name="connsiteY43" fmla="*/ 516835 h 1961322"/>
              <a:gd name="connsiteX44" fmla="*/ 2663687 w 2875722"/>
              <a:gd name="connsiteY44" fmla="*/ 424070 h 1961322"/>
              <a:gd name="connsiteX45" fmla="*/ 2517914 w 2875722"/>
              <a:gd name="connsiteY45" fmla="*/ 304800 h 1961322"/>
              <a:gd name="connsiteX46" fmla="*/ 2438400 w 2875722"/>
              <a:gd name="connsiteY46" fmla="*/ 278296 h 1961322"/>
              <a:gd name="connsiteX47" fmla="*/ 2305879 w 2875722"/>
              <a:gd name="connsiteY47" fmla="*/ 212035 h 1961322"/>
              <a:gd name="connsiteX48" fmla="*/ 2266122 w 2875722"/>
              <a:gd name="connsiteY48" fmla="*/ 185531 h 1961322"/>
              <a:gd name="connsiteX49" fmla="*/ 2160105 w 2875722"/>
              <a:gd name="connsiteY49" fmla="*/ 159026 h 1961322"/>
              <a:gd name="connsiteX50" fmla="*/ 1934818 w 2875722"/>
              <a:gd name="connsiteY50" fmla="*/ 66261 h 1961322"/>
              <a:gd name="connsiteX51" fmla="*/ 1895061 w 2875722"/>
              <a:gd name="connsiteY51" fmla="*/ 53009 h 1961322"/>
              <a:gd name="connsiteX52" fmla="*/ 1775792 w 2875722"/>
              <a:gd name="connsiteY52" fmla="*/ 13252 h 1961322"/>
              <a:gd name="connsiteX53" fmla="*/ 1656522 w 2875722"/>
              <a:gd name="connsiteY53" fmla="*/ 0 h 1961322"/>
              <a:gd name="connsiteX54" fmla="*/ 1537253 w 2875722"/>
              <a:gd name="connsiteY54" fmla="*/ 13252 h 1961322"/>
              <a:gd name="connsiteX55" fmla="*/ 1497496 w 2875722"/>
              <a:gd name="connsiteY55" fmla="*/ 26505 h 1961322"/>
              <a:gd name="connsiteX56" fmla="*/ 1417983 w 2875722"/>
              <a:gd name="connsiteY56" fmla="*/ 66261 h 1961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875722" h="1961322">
                <a:moveTo>
                  <a:pt x="1417983" y="66261"/>
                </a:moveTo>
                <a:cubicBezTo>
                  <a:pt x="1318592" y="86139"/>
                  <a:pt x="1145061" y="58662"/>
                  <a:pt x="901148" y="145774"/>
                </a:cubicBezTo>
                <a:cubicBezTo>
                  <a:pt x="854638" y="162385"/>
                  <a:pt x="812801" y="189948"/>
                  <a:pt x="768627" y="212035"/>
                </a:cubicBezTo>
                <a:cubicBezTo>
                  <a:pt x="750957" y="220870"/>
                  <a:pt x="732055" y="227581"/>
                  <a:pt x="715618" y="238539"/>
                </a:cubicBezTo>
                <a:cubicBezTo>
                  <a:pt x="689114" y="256209"/>
                  <a:pt x="663951" y="276078"/>
                  <a:pt x="636105" y="291548"/>
                </a:cubicBezTo>
                <a:cubicBezTo>
                  <a:pt x="623894" y="298332"/>
                  <a:pt x="609428" y="299895"/>
                  <a:pt x="596348" y="304800"/>
                </a:cubicBezTo>
                <a:cubicBezTo>
                  <a:pt x="574074" y="313153"/>
                  <a:pt x="550882" y="319752"/>
                  <a:pt x="530087" y="331305"/>
                </a:cubicBezTo>
                <a:cubicBezTo>
                  <a:pt x="510780" y="342031"/>
                  <a:pt x="496834" y="361184"/>
                  <a:pt x="477079" y="371061"/>
                </a:cubicBezTo>
                <a:cubicBezTo>
                  <a:pt x="387417" y="415892"/>
                  <a:pt x="367832" y="418251"/>
                  <a:pt x="291548" y="437322"/>
                </a:cubicBezTo>
                <a:cubicBezTo>
                  <a:pt x="278296" y="450574"/>
                  <a:pt x="267042" y="466186"/>
                  <a:pt x="251792" y="477079"/>
                </a:cubicBezTo>
                <a:cubicBezTo>
                  <a:pt x="235717" y="488562"/>
                  <a:pt x="215935" y="493782"/>
                  <a:pt x="198783" y="503583"/>
                </a:cubicBezTo>
                <a:cubicBezTo>
                  <a:pt x="184955" y="511485"/>
                  <a:pt x="172279" y="521252"/>
                  <a:pt x="159027" y="530087"/>
                </a:cubicBezTo>
                <a:cubicBezTo>
                  <a:pt x="150192" y="543339"/>
                  <a:pt x="142078" y="557102"/>
                  <a:pt x="132522" y="569844"/>
                </a:cubicBezTo>
                <a:cubicBezTo>
                  <a:pt x="115551" y="592472"/>
                  <a:pt x="94505" y="612119"/>
                  <a:pt x="79514" y="636105"/>
                </a:cubicBezTo>
                <a:cubicBezTo>
                  <a:pt x="72110" y="647951"/>
                  <a:pt x="71166" y="662781"/>
                  <a:pt x="66261" y="675861"/>
                </a:cubicBezTo>
                <a:cubicBezTo>
                  <a:pt x="57908" y="698135"/>
                  <a:pt x="47279" y="719554"/>
                  <a:pt x="39757" y="742122"/>
                </a:cubicBezTo>
                <a:cubicBezTo>
                  <a:pt x="20227" y="800714"/>
                  <a:pt x="4350" y="939132"/>
                  <a:pt x="0" y="967409"/>
                </a:cubicBezTo>
                <a:cubicBezTo>
                  <a:pt x="8835" y="1139687"/>
                  <a:pt x="14499" y="1312158"/>
                  <a:pt x="26505" y="1484244"/>
                </a:cubicBezTo>
                <a:cubicBezTo>
                  <a:pt x="30606" y="1543024"/>
                  <a:pt x="52163" y="1548811"/>
                  <a:pt x="79514" y="1603513"/>
                </a:cubicBezTo>
                <a:cubicBezTo>
                  <a:pt x="85761" y="1616007"/>
                  <a:pt x="82888" y="1633392"/>
                  <a:pt x="92766" y="1643270"/>
                </a:cubicBezTo>
                <a:cubicBezTo>
                  <a:pt x="102643" y="1653148"/>
                  <a:pt x="119270" y="1652105"/>
                  <a:pt x="132522" y="1656522"/>
                </a:cubicBezTo>
                <a:cubicBezTo>
                  <a:pt x="150192" y="1669774"/>
                  <a:pt x="164449" y="1689691"/>
                  <a:pt x="185531" y="1696279"/>
                </a:cubicBezTo>
                <a:cubicBezTo>
                  <a:pt x="236825" y="1712308"/>
                  <a:pt x="291635" y="1713444"/>
                  <a:pt x="344557" y="1722783"/>
                </a:cubicBezTo>
                <a:cubicBezTo>
                  <a:pt x="366739" y="1726697"/>
                  <a:pt x="389449" y="1728912"/>
                  <a:pt x="410818" y="1736035"/>
                </a:cubicBezTo>
                <a:cubicBezTo>
                  <a:pt x="469188" y="1755492"/>
                  <a:pt x="523561" y="1786765"/>
                  <a:pt x="583096" y="1802296"/>
                </a:cubicBezTo>
                <a:cubicBezTo>
                  <a:pt x="684696" y="1828800"/>
                  <a:pt x="786817" y="1853381"/>
                  <a:pt x="887896" y="1881809"/>
                </a:cubicBezTo>
                <a:cubicBezTo>
                  <a:pt x="928238" y="1893155"/>
                  <a:pt x="966674" y="1910767"/>
                  <a:pt x="1007166" y="1921565"/>
                </a:cubicBezTo>
                <a:cubicBezTo>
                  <a:pt x="1034630" y="1928889"/>
                  <a:pt x="1156401" y="1943880"/>
                  <a:pt x="1179444" y="1948070"/>
                </a:cubicBezTo>
                <a:cubicBezTo>
                  <a:pt x="1197364" y="1951328"/>
                  <a:pt x="1214783" y="1956905"/>
                  <a:pt x="1232453" y="1961322"/>
                </a:cubicBezTo>
                <a:cubicBezTo>
                  <a:pt x="1515166" y="1943652"/>
                  <a:pt x="1798362" y="1932504"/>
                  <a:pt x="2080592" y="1908313"/>
                </a:cubicBezTo>
                <a:cubicBezTo>
                  <a:pt x="2108428" y="1905927"/>
                  <a:pt x="2132199" y="1883138"/>
                  <a:pt x="2160105" y="1881809"/>
                </a:cubicBezTo>
                <a:lnTo>
                  <a:pt x="2438400" y="1868557"/>
                </a:lnTo>
                <a:cubicBezTo>
                  <a:pt x="2525305" y="1839589"/>
                  <a:pt x="2469416" y="1863119"/>
                  <a:pt x="2597427" y="1762539"/>
                </a:cubicBezTo>
                <a:cubicBezTo>
                  <a:pt x="2619668" y="1745064"/>
                  <a:pt x="2640153" y="1725221"/>
                  <a:pt x="2663687" y="1709531"/>
                </a:cubicBezTo>
                <a:cubicBezTo>
                  <a:pt x="2676939" y="1700696"/>
                  <a:pt x="2692182" y="1694288"/>
                  <a:pt x="2703444" y="1683026"/>
                </a:cubicBezTo>
                <a:cubicBezTo>
                  <a:pt x="2719062" y="1667408"/>
                  <a:pt x="2728826" y="1646787"/>
                  <a:pt x="2743200" y="1630018"/>
                </a:cubicBezTo>
                <a:cubicBezTo>
                  <a:pt x="2755397" y="1615788"/>
                  <a:pt x="2769705" y="1603513"/>
                  <a:pt x="2782957" y="1590261"/>
                </a:cubicBezTo>
                <a:cubicBezTo>
                  <a:pt x="2803716" y="1527985"/>
                  <a:pt x="2798249" y="1540716"/>
                  <a:pt x="2835966" y="1457739"/>
                </a:cubicBezTo>
                <a:cubicBezTo>
                  <a:pt x="2876904" y="1367675"/>
                  <a:pt x="2850434" y="1440840"/>
                  <a:pt x="2875722" y="1364974"/>
                </a:cubicBezTo>
                <a:cubicBezTo>
                  <a:pt x="2871305" y="1197113"/>
                  <a:pt x="2870651" y="1029111"/>
                  <a:pt x="2862470" y="861392"/>
                </a:cubicBezTo>
                <a:cubicBezTo>
                  <a:pt x="2861285" y="837100"/>
                  <a:pt x="2829565" y="785754"/>
                  <a:pt x="2822714" y="768626"/>
                </a:cubicBezTo>
                <a:cubicBezTo>
                  <a:pt x="2812338" y="742686"/>
                  <a:pt x="2804237" y="715873"/>
                  <a:pt x="2796209" y="689113"/>
                </a:cubicBezTo>
                <a:cubicBezTo>
                  <a:pt x="2778417" y="629808"/>
                  <a:pt x="2785286" y="621467"/>
                  <a:pt x="2756453" y="556592"/>
                </a:cubicBezTo>
                <a:cubicBezTo>
                  <a:pt x="2749984" y="542037"/>
                  <a:pt x="2738783" y="530087"/>
                  <a:pt x="2729948" y="516835"/>
                </a:cubicBezTo>
                <a:cubicBezTo>
                  <a:pt x="2706695" y="423822"/>
                  <a:pt x="2736899" y="497282"/>
                  <a:pt x="2663687" y="424070"/>
                </a:cubicBezTo>
                <a:cubicBezTo>
                  <a:pt x="2595472" y="355855"/>
                  <a:pt x="2649180" y="348554"/>
                  <a:pt x="2517914" y="304800"/>
                </a:cubicBezTo>
                <a:lnTo>
                  <a:pt x="2438400" y="278296"/>
                </a:lnTo>
                <a:cubicBezTo>
                  <a:pt x="2233671" y="141809"/>
                  <a:pt x="2452720" y="274966"/>
                  <a:pt x="2305879" y="212035"/>
                </a:cubicBezTo>
                <a:cubicBezTo>
                  <a:pt x="2291240" y="205761"/>
                  <a:pt x="2281090" y="190974"/>
                  <a:pt x="2266122" y="185531"/>
                </a:cubicBezTo>
                <a:cubicBezTo>
                  <a:pt x="2231888" y="173082"/>
                  <a:pt x="2193788" y="172895"/>
                  <a:pt x="2160105" y="159026"/>
                </a:cubicBezTo>
                <a:cubicBezTo>
                  <a:pt x="2085009" y="128104"/>
                  <a:pt x="2011863" y="91942"/>
                  <a:pt x="1934818" y="66261"/>
                </a:cubicBezTo>
                <a:cubicBezTo>
                  <a:pt x="1921566" y="61844"/>
                  <a:pt x="1908141" y="57914"/>
                  <a:pt x="1895061" y="53009"/>
                </a:cubicBezTo>
                <a:cubicBezTo>
                  <a:pt x="1845703" y="34500"/>
                  <a:pt x="1825990" y="20975"/>
                  <a:pt x="1775792" y="13252"/>
                </a:cubicBezTo>
                <a:cubicBezTo>
                  <a:pt x="1736256" y="7169"/>
                  <a:pt x="1696279" y="4417"/>
                  <a:pt x="1656522" y="0"/>
                </a:cubicBezTo>
                <a:cubicBezTo>
                  <a:pt x="1616766" y="4417"/>
                  <a:pt x="1576710" y="6676"/>
                  <a:pt x="1537253" y="13252"/>
                </a:cubicBezTo>
                <a:cubicBezTo>
                  <a:pt x="1523474" y="15549"/>
                  <a:pt x="1508671" y="18123"/>
                  <a:pt x="1497496" y="26505"/>
                </a:cubicBezTo>
                <a:cubicBezTo>
                  <a:pt x="1472508" y="45246"/>
                  <a:pt x="1517374" y="46383"/>
                  <a:pt x="1417983" y="66261"/>
                </a:cubicBezTo>
                <a:close/>
              </a:path>
            </a:pathLst>
          </a:custGeom>
          <a:ln w="57150">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3375" dirty="0">
                <a:solidFill>
                  <a:srgbClr val="FF0000"/>
                </a:solidFill>
              </a:rPr>
              <a:t>A</a:t>
            </a:r>
            <a:endParaRPr lang="en-IN" sz="3375" dirty="0">
              <a:solidFill>
                <a:srgbClr val="FF0000"/>
              </a:solidFill>
            </a:endParaRPr>
          </a:p>
        </p:txBody>
      </p:sp>
      <p:sp>
        <p:nvSpPr>
          <p:cNvPr id="8" name="Freeform: Shape 7">
            <a:extLst>
              <a:ext uri="{FF2B5EF4-FFF2-40B4-BE49-F238E27FC236}">
                <a16:creationId xmlns:a16="http://schemas.microsoft.com/office/drawing/2014/main" id="{18530AF8-9BA4-4083-A273-008FE3A9C557}"/>
              </a:ext>
            </a:extLst>
          </p:cNvPr>
          <p:cNvSpPr/>
          <p:nvPr/>
        </p:nvSpPr>
        <p:spPr>
          <a:xfrm>
            <a:off x="5846763" y="2814638"/>
            <a:ext cx="2611437" cy="1330325"/>
          </a:xfrm>
          <a:custGeom>
            <a:avLst/>
            <a:gdLst>
              <a:gd name="connsiteX0" fmla="*/ 0 w 1709530"/>
              <a:gd name="connsiteY0" fmla="*/ 940904 h 1772474"/>
              <a:gd name="connsiteX1" fmla="*/ 13252 w 1709530"/>
              <a:gd name="connsiteY1" fmla="*/ 1192695 h 1772474"/>
              <a:gd name="connsiteX2" fmla="*/ 26504 w 1709530"/>
              <a:gd name="connsiteY2" fmla="*/ 1245704 h 1772474"/>
              <a:gd name="connsiteX3" fmla="*/ 39756 w 1709530"/>
              <a:gd name="connsiteY3" fmla="*/ 1351722 h 1772474"/>
              <a:gd name="connsiteX4" fmla="*/ 53008 w 1709530"/>
              <a:gd name="connsiteY4" fmla="*/ 1391478 h 1772474"/>
              <a:gd name="connsiteX5" fmla="*/ 238539 w 1709530"/>
              <a:gd name="connsiteY5" fmla="*/ 1470991 h 1772474"/>
              <a:gd name="connsiteX6" fmla="*/ 331304 w 1709530"/>
              <a:gd name="connsiteY6" fmla="*/ 1510748 h 1772474"/>
              <a:gd name="connsiteX7" fmla="*/ 463826 w 1709530"/>
              <a:gd name="connsiteY7" fmla="*/ 1550504 h 1772474"/>
              <a:gd name="connsiteX8" fmla="*/ 583095 w 1709530"/>
              <a:gd name="connsiteY8" fmla="*/ 1603513 h 1772474"/>
              <a:gd name="connsiteX9" fmla="*/ 649356 w 1709530"/>
              <a:gd name="connsiteY9" fmla="*/ 1643269 h 1772474"/>
              <a:gd name="connsiteX10" fmla="*/ 728869 w 1709530"/>
              <a:gd name="connsiteY10" fmla="*/ 1669774 h 1772474"/>
              <a:gd name="connsiteX11" fmla="*/ 768626 w 1709530"/>
              <a:gd name="connsiteY11" fmla="*/ 1696278 h 1772474"/>
              <a:gd name="connsiteX12" fmla="*/ 848139 w 1709530"/>
              <a:gd name="connsiteY12" fmla="*/ 1722782 h 1772474"/>
              <a:gd name="connsiteX13" fmla="*/ 1166191 w 1709530"/>
              <a:gd name="connsiteY13" fmla="*/ 1722782 h 1772474"/>
              <a:gd name="connsiteX14" fmla="*/ 1219200 w 1709530"/>
              <a:gd name="connsiteY14" fmla="*/ 1669774 h 1772474"/>
              <a:gd name="connsiteX15" fmla="*/ 1245704 w 1709530"/>
              <a:gd name="connsiteY15" fmla="*/ 1603513 h 1772474"/>
              <a:gd name="connsiteX16" fmla="*/ 1311965 w 1709530"/>
              <a:gd name="connsiteY16" fmla="*/ 1537252 h 1772474"/>
              <a:gd name="connsiteX17" fmla="*/ 1444486 w 1709530"/>
              <a:gd name="connsiteY17" fmla="*/ 1378226 h 1772474"/>
              <a:gd name="connsiteX18" fmla="*/ 1484243 w 1709530"/>
              <a:gd name="connsiteY18" fmla="*/ 1325217 h 1772474"/>
              <a:gd name="connsiteX19" fmla="*/ 1497495 w 1709530"/>
              <a:gd name="connsiteY19" fmla="*/ 1219200 h 1772474"/>
              <a:gd name="connsiteX20" fmla="*/ 1603513 w 1709530"/>
              <a:gd name="connsiteY20" fmla="*/ 1020417 h 1772474"/>
              <a:gd name="connsiteX21" fmla="*/ 1643269 w 1709530"/>
              <a:gd name="connsiteY21" fmla="*/ 901148 h 1772474"/>
              <a:gd name="connsiteX22" fmla="*/ 1656521 w 1709530"/>
              <a:gd name="connsiteY22" fmla="*/ 848139 h 1772474"/>
              <a:gd name="connsiteX23" fmla="*/ 1669773 w 1709530"/>
              <a:gd name="connsiteY23" fmla="*/ 781878 h 1772474"/>
              <a:gd name="connsiteX24" fmla="*/ 1683026 w 1709530"/>
              <a:gd name="connsiteY24" fmla="*/ 742122 h 1772474"/>
              <a:gd name="connsiteX25" fmla="*/ 1709530 w 1709530"/>
              <a:gd name="connsiteY25" fmla="*/ 636104 h 1772474"/>
              <a:gd name="connsiteX26" fmla="*/ 1656521 w 1709530"/>
              <a:gd name="connsiteY26" fmla="*/ 225287 h 1772474"/>
              <a:gd name="connsiteX27" fmla="*/ 1590260 w 1709530"/>
              <a:gd name="connsiteY27" fmla="*/ 159026 h 1772474"/>
              <a:gd name="connsiteX28" fmla="*/ 1484243 w 1709530"/>
              <a:gd name="connsiteY28" fmla="*/ 79513 h 1772474"/>
              <a:gd name="connsiteX29" fmla="*/ 1444486 w 1709530"/>
              <a:gd name="connsiteY29" fmla="*/ 53008 h 1772474"/>
              <a:gd name="connsiteX30" fmla="*/ 1378226 w 1709530"/>
              <a:gd name="connsiteY30" fmla="*/ 26504 h 1772474"/>
              <a:gd name="connsiteX31" fmla="*/ 1325217 w 1709530"/>
              <a:gd name="connsiteY31" fmla="*/ 0 h 1772474"/>
              <a:gd name="connsiteX32" fmla="*/ 848139 w 1709530"/>
              <a:gd name="connsiteY32" fmla="*/ 39756 h 1772474"/>
              <a:gd name="connsiteX33" fmla="*/ 516834 w 1709530"/>
              <a:gd name="connsiteY33" fmla="*/ 119269 h 1772474"/>
              <a:gd name="connsiteX34" fmla="*/ 371060 w 1709530"/>
              <a:gd name="connsiteY34" fmla="*/ 159026 h 1772474"/>
              <a:gd name="connsiteX35" fmla="*/ 318052 w 1709530"/>
              <a:gd name="connsiteY35" fmla="*/ 185530 h 1772474"/>
              <a:gd name="connsiteX36" fmla="*/ 278295 w 1709530"/>
              <a:gd name="connsiteY36" fmla="*/ 198782 h 1772474"/>
              <a:gd name="connsiteX37" fmla="*/ 238539 w 1709530"/>
              <a:gd name="connsiteY37" fmla="*/ 265043 h 1772474"/>
              <a:gd name="connsiteX38" fmla="*/ 212034 w 1709530"/>
              <a:gd name="connsiteY38" fmla="*/ 304800 h 1772474"/>
              <a:gd name="connsiteX39" fmla="*/ 132521 w 1709530"/>
              <a:gd name="connsiteY39" fmla="*/ 424069 h 1772474"/>
              <a:gd name="connsiteX40" fmla="*/ 119269 w 1709530"/>
              <a:gd name="connsiteY40" fmla="*/ 463826 h 1772474"/>
              <a:gd name="connsiteX41" fmla="*/ 79513 w 1709530"/>
              <a:gd name="connsiteY41" fmla="*/ 490330 h 1772474"/>
              <a:gd name="connsiteX42" fmla="*/ 53008 w 1709530"/>
              <a:gd name="connsiteY42" fmla="*/ 516835 h 1772474"/>
              <a:gd name="connsiteX43" fmla="*/ 13252 w 1709530"/>
              <a:gd name="connsiteY43" fmla="*/ 675861 h 1772474"/>
              <a:gd name="connsiteX44" fmla="*/ 0 w 1709530"/>
              <a:gd name="connsiteY44" fmla="*/ 808382 h 177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09530" h="1772474">
                <a:moveTo>
                  <a:pt x="0" y="940904"/>
                </a:moveTo>
                <a:cubicBezTo>
                  <a:pt x="4417" y="1024834"/>
                  <a:pt x="5971" y="1108964"/>
                  <a:pt x="13252" y="1192695"/>
                </a:cubicBezTo>
                <a:cubicBezTo>
                  <a:pt x="14830" y="1210840"/>
                  <a:pt x="23510" y="1227738"/>
                  <a:pt x="26504" y="1245704"/>
                </a:cubicBezTo>
                <a:cubicBezTo>
                  <a:pt x="32359" y="1280834"/>
                  <a:pt x="33385" y="1316682"/>
                  <a:pt x="39756" y="1351722"/>
                </a:cubicBezTo>
                <a:cubicBezTo>
                  <a:pt x="42255" y="1365466"/>
                  <a:pt x="41982" y="1382902"/>
                  <a:pt x="53008" y="1391478"/>
                </a:cubicBezTo>
                <a:cubicBezTo>
                  <a:pt x="102137" y="1429689"/>
                  <a:pt x="179439" y="1451291"/>
                  <a:pt x="238539" y="1470991"/>
                </a:cubicBezTo>
                <a:cubicBezTo>
                  <a:pt x="366510" y="1513648"/>
                  <a:pt x="167548" y="1445246"/>
                  <a:pt x="331304" y="1510748"/>
                </a:cubicBezTo>
                <a:cubicBezTo>
                  <a:pt x="484904" y="1572188"/>
                  <a:pt x="346679" y="1511455"/>
                  <a:pt x="463826" y="1550504"/>
                </a:cubicBezTo>
                <a:cubicBezTo>
                  <a:pt x="500689" y="1562791"/>
                  <a:pt x="548456" y="1584269"/>
                  <a:pt x="583095" y="1603513"/>
                </a:cubicBezTo>
                <a:cubicBezTo>
                  <a:pt x="605611" y="1616022"/>
                  <a:pt x="625907" y="1632610"/>
                  <a:pt x="649356" y="1643269"/>
                </a:cubicBezTo>
                <a:cubicBezTo>
                  <a:pt x="674790" y="1654830"/>
                  <a:pt x="703339" y="1658427"/>
                  <a:pt x="728869" y="1669774"/>
                </a:cubicBezTo>
                <a:cubicBezTo>
                  <a:pt x="743423" y="1676243"/>
                  <a:pt x="754072" y="1689809"/>
                  <a:pt x="768626" y="1696278"/>
                </a:cubicBezTo>
                <a:cubicBezTo>
                  <a:pt x="794156" y="1707625"/>
                  <a:pt x="821635" y="1713947"/>
                  <a:pt x="848139" y="1722782"/>
                </a:cubicBezTo>
                <a:cubicBezTo>
                  <a:pt x="957402" y="1795627"/>
                  <a:pt x="919003" y="1782107"/>
                  <a:pt x="1166191" y="1722782"/>
                </a:cubicBezTo>
                <a:cubicBezTo>
                  <a:pt x="1190489" y="1716950"/>
                  <a:pt x="1201530" y="1687443"/>
                  <a:pt x="1219200" y="1669774"/>
                </a:cubicBezTo>
                <a:cubicBezTo>
                  <a:pt x="1228035" y="1647687"/>
                  <a:pt x="1232062" y="1623001"/>
                  <a:pt x="1245704" y="1603513"/>
                </a:cubicBezTo>
                <a:cubicBezTo>
                  <a:pt x="1263616" y="1577924"/>
                  <a:pt x="1291968" y="1561248"/>
                  <a:pt x="1311965" y="1537252"/>
                </a:cubicBezTo>
                <a:cubicBezTo>
                  <a:pt x="1356139" y="1484243"/>
                  <a:pt x="1400974" y="1431779"/>
                  <a:pt x="1444486" y="1378226"/>
                </a:cubicBezTo>
                <a:cubicBezTo>
                  <a:pt x="1458414" y="1361084"/>
                  <a:pt x="1484243" y="1325217"/>
                  <a:pt x="1484243" y="1325217"/>
                </a:cubicBezTo>
                <a:cubicBezTo>
                  <a:pt x="1488660" y="1289878"/>
                  <a:pt x="1485730" y="1252815"/>
                  <a:pt x="1497495" y="1219200"/>
                </a:cubicBezTo>
                <a:cubicBezTo>
                  <a:pt x="1529414" y="1128002"/>
                  <a:pt x="1558838" y="1087429"/>
                  <a:pt x="1603513" y="1020417"/>
                </a:cubicBezTo>
                <a:cubicBezTo>
                  <a:pt x="1616765" y="980661"/>
                  <a:pt x="1633105" y="941804"/>
                  <a:pt x="1643269" y="901148"/>
                </a:cubicBezTo>
                <a:cubicBezTo>
                  <a:pt x="1647686" y="883478"/>
                  <a:pt x="1652570" y="865919"/>
                  <a:pt x="1656521" y="848139"/>
                </a:cubicBezTo>
                <a:cubicBezTo>
                  <a:pt x="1661407" y="826151"/>
                  <a:pt x="1664310" y="803730"/>
                  <a:pt x="1669773" y="781878"/>
                </a:cubicBezTo>
                <a:cubicBezTo>
                  <a:pt x="1673161" y="768326"/>
                  <a:pt x="1679638" y="755674"/>
                  <a:pt x="1683026" y="742122"/>
                </a:cubicBezTo>
                <a:cubicBezTo>
                  <a:pt x="1715015" y="614169"/>
                  <a:pt x="1679234" y="726994"/>
                  <a:pt x="1709530" y="636104"/>
                </a:cubicBezTo>
                <a:cubicBezTo>
                  <a:pt x="1691860" y="499165"/>
                  <a:pt x="1690009" y="359239"/>
                  <a:pt x="1656521" y="225287"/>
                </a:cubicBezTo>
                <a:cubicBezTo>
                  <a:pt x="1648945" y="194984"/>
                  <a:pt x="1612347" y="181113"/>
                  <a:pt x="1590260" y="159026"/>
                </a:cubicBezTo>
                <a:cubicBezTo>
                  <a:pt x="1528294" y="97059"/>
                  <a:pt x="1572068" y="134403"/>
                  <a:pt x="1484243" y="79513"/>
                </a:cubicBezTo>
                <a:cubicBezTo>
                  <a:pt x="1470737" y="71072"/>
                  <a:pt x="1458732" y="60131"/>
                  <a:pt x="1444486" y="53008"/>
                </a:cubicBezTo>
                <a:cubicBezTo>
                  <a:pt x="1423209" y="42370"/>
                  <a:pt x="1399964" y="36165"/>
                  <a:pt x="1378226" y="26504"/>
                </a:cubicBezTo>
                <a:cubicBezTo>
                  <a:pt x="1360173" y="18481"/>
                  <a:pt x="1342887" y="8835"/>
                  <a:pt x="1325217" y="0"/>
                </a:cubicBezTo>
                <a:cubicBezTo>
                  <a:pt x="1166191" y="13252"/>
                  <a:pt x="1006782" y="22512"/>
                  <a:pt x="848139" y="39756"/>
                </a:cubicBezTo>
                <a:cubicBezTo>
                  <a:pt x="762851" y="49026"/>
                  <a:pt x="584878" y="101363"/>
                  <a:pt x="516834" y="119269"/>
                </a:cubicBezTo>
                <a:cubicBezTo>
                  <a:pt x="470053" y="131580"/>
                  <a:pt x="415255" y="142955"/>
                  <a:pt x="371060" y="159026"/>
                </a:cubicBezTo>
                <a:cubicBezTo>
                  <a:pt x="352494" y="165777"/>
                  <a:pt x="336210" y="177748"/>
                  <a:pt x="318052" y="185530"/>
                </a:cubicBezTo>
                <a:cubicBezTo>
                  <a:pt x="305212" y="191033"/>
                  <a:pt x="291547" y="194365"/>
                  <a:pt x="278295" y="198782"/>
                </a:cubicBezTo>
                <a:cubicBezTo>
                  <a:pt x="226525" y="250554"/>
                  <a:pt x="272947" y="196229"/>
                  <a:pt x="238539" y="265043"/>
                </a:cubicBezTo>
                <a:cubicBezTo>
                  <a:pt x="231416" y="279289"/>
                  <a:pt x="219769" y="290877"/>
                  <a:pt x="212034" y="304800"/>
                </a:cubicBezTo>
                <a:cubicBezTo>
                  <a:pt x="151861" y="413111"/>
                  <a:pt x="200843" y="355748"/>
                  <a:pt x="132521" y="424069"/>
                </a:cubicBezTo>
                <a:cubicBezTo>
                  <a:pt x="128104" y="437321"/>
                  <a:pt x="127995" y="452918"/>
                  <a:pt x="119269" y="463826"/>
                </a:cubicBezTo>
                <a:cubicBezTo>
                  <a:pt x="109320" y="476263"/>
                  <a:pt x="91950" y="480381"/>
                  <a:pt x="79513" y="490330"/>
                </a:cubicBezTo>
                <a:cubicBezTo>
                  <a:pt x="69756" y="498135"/>
                  <a:pt x="61843" y="508000"/>
                  <a:pt x="53008" y="516835"/>
                </a:cubicBezTo>
                <a:cubicBezTo>
                  <a:pt x="25429" y="599574"/>
                  <a:pt x="23959" y="590204"/>
                  <a:pt x="13252" y="675861"/>
                </a:cubicBezTo>
                <a:cubicBezTo>
                  <a:pt x="7746" y="719912"/>
                  <a:pt x="0" y="808382"/>
                  <a:pt x="0" y="808382"/>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a:p>
        </p:txBody>
      </p:sp>
      <p:cxnSp>
        <p:nvCxnSpPr>
          <p:cNvPr id="14" name="Straight Connector 13">
            <a:extLst>
              <a:ext uri="{FF2B5EF4-FFF2-40B4-BE49-F238E27FC236}">
                <a16:creationId xmlns:a16="http://schemas.microsoft.com/office/drawing/2014/main" id="{34D4CA96-D7A4-4D42-B100-D57A0FAFCCC2}"/>
              </a:ext>
            </a:extLst>
          </p:cNvPr>
          <p:cNvCxnSpPr/>
          <p:nvPr/>
        </p:nvCxnSpPr>
        <p:spPr>
          <a:xfrm>
            <a:off x="3660775" y="2814638"/>
            <a:ext cx="0" cy="11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C84B43-E2A5-44E3-9A90-14CB40685740}"/>
              </a:ext>
            </a:extLst>
          </p:cNvPr>
          <p:cNvCxnSpPr>
            <a:cxnSpLocks/>
            <a:stCxn id="8" idx="44"/>
            <a:endCxn id="8" idx="0"/>
          </p:cNvCxnSpPr>
          <p:nvPr/>
        </p:nvCxnSpPr>
        <p:spPr>
          <a:xfrm>
            <a:off x="5846763" y="3421063"/>
            <a:ext cx="0" cy="100012"/>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BE8E4D1-3215-4BFA-ABC0-F1B68EB81776}"/>
              </a:ext>
            </a:extLst>
          </p:cNvPr>
          <p:cNvCxnSpPr>
            <a:cxnSpLocks/>
            <a:stCxn id="12" idx="7"/>
          </p:cNvCxnSpPr>
          <p:nvPr/>
        </p:nvCxnSpPr>
        <p:spPr>
          <a:xfrm flipH="1">
            <a:off x="4008438" y="3094038"/>
            <a:ext cx="315912" cy="3667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920D8E3C-4C2D-465D-89F3-1094F8DCDC06}"/>
              </a:ext>
            </a:extLst>
          </p:cNvPr>
          <p:cNvCxnSpPr>
            <a:cxnSpLocks/>
          </p:cNvCxnSpPr>
          <p:nvPr/>
        </p:nvCxnSpPr>
        <p:spPr>
          <a:xfrm flipH="1" flipV="1">
            <a:off x="5251450" y="3709988"/>
            <a:ext cx="1852613" cy="7096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136EF0D-8D65-417F-AB07-6FBF97615D43}"/>
              </a:ext>
            </a:extLst>
          </p:cNvPr>
          <p:cNvCxnSpPr>
            <a:cxnSpLocks/>
          </p:cNvCxnSpPr>
          <p:nvPr/>
        </p:nvCxnSpPr>
        <p:spPr>
          <a:xfrm flipH="1">
            <a:off x="4035425" y="2830513"/>
            <a:ext cx="871538" cy="89376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FA9EDD0-A969-4562-A07D-E31198360209}"/>
              </a:ext>
            </a:extLst>
          </p:cNvPr>
          <p:cNvCxnSpPr>
            <a:cxnSpLocks/>
            <a:stCxn id="12" idx="53"/>
          </p:cNvCxnSpPr>
          <p:nvPr/>
        </p:nvCxnSpPr>
        <p:spPr>
          <a:xfrm flipH="1">
            <a:off x="4067175" y="2814638"/>
            <a:ext cx="1163638" cy="117316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6D68033-6986-43D4-A260-4C01719087D0}"/>
              </a:ext>
            </a:extLst>
          </p:cNvPr>
          <p:cNvCxnSpPr>
            <a:cxnSpLocks/>
          </p:cNvCxnSpPr>
          <p:nvPr/>
        </p:nvCxnSpPr>
        <p:spPr>
          <a:xfrm flipH="1">
            <a:off x="4300538" y="2914650"/>
            <a:ext cx="1249362" cy="12176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210527E-1105-46D2-A56D-B0888F7F3740}"/>
              </a:ext>
            </a:extLst>
          </p:cNvPr>
          <p:cNvCxnSpPr>
            <a:cxnSpLocks/>
          </p:cNvCxnSpPr>
          <p:nvPr/>
        </p:nvCxnSpPr>
        <p:spPr>
          <a:xfrm flipH="1">
            <a:off x="4594225" y="3008313"/>
            <a:ext cx="1247775" cy="12176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24FA9B5-BD37-417D-953F-40BBB16BC5AC}"/>
              </a:ext>
            </a:extLst>
          </p:cNvPr>
          <p:cNvCxnSpPr>
            <a:cxnSpLocks/>
            <a:stCxn id="8" idx="43"/>
          </p:cNvCxnSpPr>
          <p:nvPr/>
        </p:nvCxnSpPr>
        <p:spPr>
          <a:xfrm flipH="1">
            <a:off x="4897438" y="3322638"/>
            <a:ext cx="969962" cy="9890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E192B4B-2508-4157-BFF5-5981D85F3A50}"/>
              </a:ext>
            </a:extLst>
          </p:cNvPr>
          <p:cNvCxnSpPr>
            <a:cxnSpLocks/>
            <a:stCxn id="8" idx="1"/>
          </p:cNvCxnSpPr>
          <p:nvPr/>
        </p:nvCxnSpPr>
        <p:spPr>
          <a:xfrm flipH="1">
            <a:off x="5262563" y="3709988"/>
            <a:ext cx="604837" cy="5953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A69F33C-EA04-485D-8971-2ACFCEAFF70F}"/>
              </a:ext>
            </a:extLst>
          </p:cNvPr>
          <p:cNvCxnSpPr>
            <a:cxnSpLocks/>
          </p:cNvCxnSpPr>
          <p:nvPr/>
        </p:nvCxnSpPr>
        <p:spPr>
          <a:xfrm flipH="1">
            <a:off x="5584825" y="3894138"/>
            <a:ext cx="357188" cy="3683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a:extLst>
              <a:ext uri="{FF2B5EF4-FFF2-40B4-BE49-F238E27FC236}">
                <a16:creationId xmlns:a16="http://schemas.microsoft.com/office/drawing/2014/main" id="{21FC29B4-39DF-444C-A5BC-65FF14542832}"/>
              </a:ext>
            </a:extLst>
          </p:cNvPr>
          <p:cNvSpPr>
            <a:spLocks noGrp="1" noChangeArrowheads="1"/>
          </p:cNvSpPr>
          <p:nvPr>
            <p:ph type="title"/>
          </p:nvPr>
        </p:nvSpPr>
        <p:spPr/>
        <p:txBody>
          <a:bodyPr/>
          <a:lstStyle/>
          <a:p>
            <a:r>
              <a:rPr lang="en-US" altLang="en-US" sz="5500" b="1" dirty="0">
                <a:solidFill>
                  <a:srgbClr val="FF3300"/>
                </a:solidFill>
              </a:rPr>
              <a:t>Coverage</a:t>
            </a:r>
            <a:endParaRPr lang="en-IN" altLang="en-US" sz="5500" b="1" dirty="0">
              <a:solidFill>
                <a:srgbClr val="FF3300"/>
              </a:solidFill>
            </a:endParaRPr>
          </a:p>
        </p:txBody>
      </p:sp>
      <p:sp>
        <p:nvSpPr>
          <p:cNvPr id="123907" name="Content Placeholder 2">
            <a:extLst>
              <a:ext uri="{FF2B5EF4-FFF2-40B4-BE49-F238E27FC236}">
                <a16:creationId xmlns:a16="http://schemas.microsoft.com/office/drawing/2014/main" id="{A04F36B2-6318-4750-8D0E-7FE69A538F99}"/>
              </a:ext>
            </a:extLst>
          </p:cNvPr>
          <p:cNvSpPr>
            <a:spLocks noGrp="1" noChangeArrowheads="1"/>
          </p:cNvSpPr>
          <p:nvPr>
            <p:ph idx="1"/>
          </p:nvPr>
        </p:nvSpPr>
        <p:spPr>
          <a:xfrm>
            <a:off x="609600" y="1417638"/>
            <a:ext cx="10972800" cy="4678362"/>
          </a:xfrm>
        </p:spPr>
        <p:txBody>
          <a:bodyPr/>
          <a:lstStyle/>
          <a:p>
            <a:pPr algn="just">
              <a:buFont typeface="Wingdings" panose="05000000000000000000" pitchFamily="2" charset="2"/>
              <a:buChar char="§"/>
            </a:pPr>
            <a:r>
              <a:rPr lang="en-IN" sz="2700" dirty="0"/>
              <a:t>Conditional  probability</a:t>
            </a:r>
          </a:p>
          <a:p>
            <a:pPr algn="just">
              <a:buFont typeface="Wingdings" panose="05000000000000000000" pitchFamily="2" charset="2"/>
              <a:buChar char="§"/>
            </a:pPr>
            <a:r>
              <a:rPr lang="en-IN" sz="2700" dirty="0"/>
              <a:t>Multiplication theorem of probability</a:t>
            </a:r>
          </a:p>
          <a:p>
            <a:pPr algn="just">
              <a:buFont typeface="Wingdings" panose="05000000000000000000" pitchFamily="2" charset="2"/>
              <a:buChar char="§"/>
            </a:pPr>
            <a:r>
              <a:rPr lang="en-IN" sz="2700" dirty="0"/>
              <a:t>Independent events</a:t>
            </a:r>
          </a:p>
          <a:p>
            <a:pPr algn="just">
              <a:buFont typeface="Wingdings" panose="05000000000000000000" pitchFamily="2" charset="2"/>
              <a:buChar char="§"/>
            </a:pPr>
            <a:r>
              <a:rPr lang="en-IN" sz="2700" dirty="0"/>
              <a:t>Theorem total probability</a:t>
            </a:r>
          </a:p>
          <a:p>
            <a:pPr algn="just">
              <a:buFont typeface="Wingdings" panose="05000000000000000000" pitchFamily="2" charset="2"/>
              <a:buChar char="§"/>
            </a:pPr>
            <a:r>
              <a:rPr lang="en-IN" sz="2700" dirty="0"/>
              <a:t>Bayes’ theorem</a:t>
            </a:r>
          </a:p>
          <a:p>
            <a:pPr algn="just">
              <a:buFont typeface="Wingdings" panose="05000000000000000000" pitchFamily="2" charset="2"/>
              <a:buChar char="§"/>
            </a:pPr>
            <a:r>
              <a:rPr lang="en-IN" sz="2700" dirty="0"/>
              <a:t>Independent and dependent events</a:t>
            </a:r>
          </a:p>
          <a:p>
            <a:pPr algn="just">
              <a:buFont typeface="Wingdings" panose="05000000000000000000" pitchFamily="2" charset="2"/>
              <a:buChar char="§"/>
            </a:pPr>
            <a:r>
              <a:rPr lang="en-IN" sz="2700" dirty="0"/>
              <a:t>Conditional events</a:t>
            </a:r>
          </a:p>
          <a:p>
            <a:pPr algn="just">
              <a:buFont typeface="Wingdings" panose="05000000000000000000" pitchFamily="2" charset="2"/>
              <a:buChar char="§"/>
            </a:pPr>
            <a:r>
              <a:rPr lang="en-IN" sz="2700" dirty="0"/>
              <a:t>Laws of Probability</a:t>
            </a:r>
          </a:p>
          <a:p>
            <a:pPr algn="just">
              <a:buFont typeface="Wingdings" panose="05000000000000000000" pitchFamily="2" charset="2"/>
              <a:buChar char="§"/>
            </a:pPr>
            <a:r>
              <a:rPr lang="en-IN" sz="2700" dirty="0"/>
              <a:t>Addition theorem</a:t>
            </a:r>
          </a:p>
        </p:txBody>
      </p:sp>
      <p:sp>
        <p:nvSpPr>
          <p:cNvPr id="4" name="Date Placeholder 3">
            <a:extLst>
              <a:ext uri="{FF2B5EF4-FFF2-40B4-BE49-F238E27FC236}">
                <a16:creationId xmlns:a16="http://schemas.microsoft.com/office/drawing/2014/main" id="{CC40D28F-27C7-4CC0-AE9D-5C9762B2655B}"/>
              </a:ext>
            </a:extLst>
          </p:cNvPr>
          <p:cNvSpPr>
            <a:spLocks noGrp="1"/>
          </p:cNvSpPr>
          <p:nvPr>
            <p:ph type="dt" sz="quarter" idx="10"/>
          </p:nvPr>
        </p:nvSpPr>
        <p:spPr/>
        <p:txBody>
          <a:bodyPr/>
          <a:lstStyle/>
          <a:p>
            <a:pPr>
              <a:defRPr/>
            </a:pPr>
            <a:r>
              <a:rPr lang="en-US"/>
              <a:t>IME602:PROBABILITY</a:t>
            </a:r>
            <a:endParaRPr lang="en-IN" dirty="0"/>
          </a:p>
        </p:txBody>
      </p:sp>
      <p:sp>
        <p:nvSpPr>
          <p:cNvPr id="5" name="Footer Placeholder 4">
            <a:extLst>
              <a:ext uri="{FF2B5EF4-FFF2-40B4-BE49-F238E27FC236}">
                <a16:creationId xmlns:a16="http://schemas.microsoft.com/office/drawing/2014/main" id="{2BB84BD4-2BA5-4107-A4DB-A97AD7A29C4F}"/>
              </a:ext>
            </a:extLst>
          </p:cNvPr>
          <p:cNvSpPr>
            <a:spLocks noGrp="1"/>
          </p:cNvSpPr>
          <p:nvPr>
            <p:ph type="ftr" sz="quarter" idx="11"/>
          </p:nvPr>
        </p:nvSpPr>
        <p:spPr/>
        <p:txBody>
          <a:bodyPr/>
          <a:lstStyle/>
          <a:p>
            <a:pPr>
              <a:defRPr/>
            </a:pPr>
            <a:r>
              <a:rPr lang="en-IN"/>
              <a:t>RNSengupta,IME Dept.,IIT Kanpur,INDIA</a:t>
            </a:r>
          </a:p>
        </p:txBody>
      </p:sp>
      <p:sp>
        <p:nvSpPr>
          <p:cNvPr id="123910" name="Slide Number Placeholder 5">
            <a:extLst>
              <a:ext uri="{FF2B5EF4-FFF2-40B4-BE49-F238E27FC236}">
                <a16:creationId xmlns:a16="http://schemas.microsoft.com/office/drawing/2014/main" id="{173F513F-DBBF-41A3-84ED-4AB6F580441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60E9800-7CE0-470C-929F-6B32482BD45B}" type="slidenum">
              <a:rPr lang="en-IN" altLang="en-US" sz="1400" smtClean="0"/>
              <a:pPr>
                <a:spcBef>
                  <a:spcPct val="0"/>
                </a:spcBef>
                <a:buFontTx/>
                <a:buNone/>
              </a:pPr>
              <a:t>2</a:t>
            </a:fld>
            <a:endParaRPr lang="en-IN" altLang="en-US" sz="1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1">
            <a:extLst>
              <a:ext uri="{FF2B5EF4-FFF2-40B4-BE49-F238E27FC236}">
                <a16:creationId xmlns:a16="http://schemas.microsoft.com/office/drawing/2014/main" id="{25726AAD-E845-4A86-BBBF-288A3CFBC205}"/>
              </a:ext>
            </a:extLst>
          </p:cNvPr>
          <p:cNvSpPr>
            <a:spLocks noGrp="1" noChangeArrowheads="1"/>
          </p:cNvSpPr>
          <p:nvPr>
            <p:ph type="title"/>
          </p:nvPr>
        </p:nvSpPr>
        <p:spPr/>
        <p:txBody>
          <a:bodyPr/>
          <a:lstStyle/>
          <a:p>
            <a:r>
              <a:rPr lang="en-IN" altLang="en-US" sz="5500" b="1" dirty="0">
                <a:solidFill>
                  <a:srgbClr val="FF3300"/>
                </a:solidFill>
                <a:ea typeface="Cambria Math" panose="02040503050406030204" pitchFamily="18" charset="0"/>
                <a:cs typeface="Cambria Math" panose="02040503050406030204" pitchFamily="18" charset="0"/>
              </a:rPr>
              <a:t>Venn Euler Diagram</a:t>
            </a:r>
            <a:r>
              <a:rPr lang="en-US" altLang="en-US" sz="5500" b="1" dirty="0">
                <a:solidFill>
                  <a:schemeClr val="tx1"/>
                </a:solidFill>
              </a:rPr>
              <a:t> :</a:t>
            </a:r>
            <a:r>
              <a:rPr lang="en-US" altLang="en-US" sz="5500" dirty="0">
                <a:solidFill>
                  <a:schemeClr val="tx1"/>
                </a:solidFill>
              </a:rPr>
              <a:t>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endParaRPr lang="en-IN" altLang="en-US" sz="5500" dirty="0"/>
          </a:p>
        </p:txBody>
      </p:sp>
      <p:sp useBgFill="1">
        <p:nvSpPr>
          <p:cNvPr id="141315" name="Content Placeholder 2">
            <a:extLst>
              <a:ext uri="{FF2B5EF4-FFF2-40B4-BE49-F238E27FC236}">
                <a16:creationId xmlns:a16="http://schemas.microsoft.com/office/drawing/2014/main" id="{88D52CAE-3F06-41E9-8567-4AB4BF5C67B6}"/>
              </a:ext>
            </a:extLst>
          </p:cNvPr>
          <p:cNvSpPr>
            <a:spLocks noGrp="1"/>
          </p:cNvSpPr>
          <p:nvPr>
            <p:ph idx="1"/>
          </p:nvPr>
        </p:nvSpPr>
        <p:spPr>
          <a:ln w="12700">
            <a:solidFill>
              <a:schemeClr val="tx1"/>
            </a:solidFill>
            <a:miter lim="800000"/>
            <a:headEnd/>
            <a:tailEnd/>
          </a:ln>
        </p:spPr>
        <p:txBody>
          <a:bodyPr/>
          <a:lstStyle/>
          <a:p>
            <a:pPr marL="0" indent="0">
              <a:buFontTx/>
              <a:buNone/>
            </a:pPr>
            <a:r>
              <a:rPr lang="en-IN" altLang="en-US"/>
              <a:t>U</a:t>
            </a:r>
          </a:p>
          <a:p>
            <a:pPr marL="0" indent="0">
              <a:buFontTx/>
              <a:buNone/>
            </a:pPr>
            <a:endParaRPr lang="en-IN" altLang="en-US"/>
          </a:p>
          <a:p>
            <a:pPr marL="0" indent="0">
              <a:buFontTx/>
              <a:buNone/>
            </a:pPr>
            <a:endParaRPr lang="en-IN" altLang="en-US"/>
          </a:p>
          <a:p>
            <a:pPr marL="0" indent="0">
              <a:buFontTx/>
              <a:buNone/>
            </a:pPr>
            <a:endParaRPr lang="en-IN" altLang="en-US"/>
          </a:p>
          <a:p>
            <a:pPr marL="0" indent="0">
              <a:buFontTx/>
              <a:buNone/>
            </a:pPr>
            <a:r>
              <a:rPr lang="en-IN" altLang="en-US"/>
              <a:t>						B-A=B</a:t>
            </a:r>
            <a:r>
              <a:rPr lang="en-IN" altLang="en-US">
                <a:sym typeface="Symbol" panose="05050102010706020507" pitchFamily="18" charset="2"/>
              </a:rPr>
              <a:t>A</a:t>
            </a:r>
            <a:r>
              <a:rPr lang="en-IN" altLang="en-US" baseline="30000">
                <a:sym typeface="Symbol" panose="05050102010706020507" pitchFamily="18" charset="2"/>
              </a:rPr>
              <a:t>C</a:t>
            </a:r>
            <a:endParaRPr lang="en-IN" altLang="en-US" baseline="30000"/>
          </a:p>
        </p:txBody>
      </p:sp>
      <p:sp>
        <p:nvSpPr>
          <p:cNvPr id="4" name="Date Placeholder 3">
            <a:extLst>
              <a:ext uri="{FF2B5EF4-FFF2-40B4-BE49-F238E27FC236}">
                <a16:creationId xmlns:a16="http://schemas.microsoft.com/office/drawing/2014/main" id="{A9B4AE84-FA0A-49C8-AE7D-26409D963479}"/>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B4D6939E-7829-487E-B3A0-890FF0C47B6D}"/>
              </a:ext>
            </a:extLst>
          </p:cNvPr>
          <p:cNvSpPr>
            <a:spLocks noGrp="1"/>
          </p:cNvSpPr>
          <p:nvPr>
            <p:ph type="ftr" sz="quarter" idx="11"/>
          </p:nvPr>
        </p:nvSpPr>
        <p:spPr/>
        <p:txBody>
          <a:bodyPr/>
          <a:lstStyle/>
          <a:p>
            <a:pPr>
              <a:defRPr/>
            </a:pPr>
            <a:r>
              <a:rPr lang="en-IN"/>
              <a:t>RNSengupta,IME Dept.,IIT Kanpur,INDIA</a:t>
            </a:r>
          </a:p>
        </p:txBody>
      </p:sp>
      <p:sp>
        <p:nvSpPr>
          <p:cNvPr id="141318" name="Slide Number Placeholder 5">
            <a:extLst>
              <a:ext uri="{FF2B5EF4-FFF2-40B4-BE49-F238E27FC236}">
                <a16:creationId xmlns:a16="http://schemas.microsoft.com/office/drawing/2014/main" id="{BA014BBF-6E08-4AE8-AE54-F0F3AD5E333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7BE740-5414-4A4D-8E9E-96D58893BB77}" type="slidenum">
              <a:rPr lang="en-IN" altLang="en-US" sz="1400" smtClean="0"/>
              <a:pPr>
                <a:spcBef>
                  <a:spcPct val="0"/>
                </a:spcBef>
                <a:buFontTx/>
                <a:buNone/>
              </a:pPr>
              <a:t>20</a:t>
            </a:fld>
            <a:endParaRPr lang="en-IN" altLang="en-US" sz="1400"/>
          </a:p>
        </p:txBody>
      </p:sp>
      <p:sp>
        <p:nvSpPr>
          <p:cNvPr id="12" name="Freeform: Shape 11">
            <a:extLst>
              <a:ext uri="{FF2B5EF4-FFF2-40B4-BE49-F238E27FC236}">
                <a16:creationId xmlns:a16="http://schemas.microsoft.com/office/drawing/2014/main" id="{B8A74811-962C-49DB-80C0-78ED2A25C855}"/>
              </a:ext>
            </a:extLst>
          </p:cNvPr>
          <p:cNvSpPr/>
          <p:nvPr/>
        </p:nvSpPr>
        <p:spPr>
          <a:xfrm>
            <a:off x="4008438" y="2814638"/>
            <a:ext cx="2157412" cy="1471612"/>
          </a:xfrm>
          <a:custGeom>
            <a:avLst/>
            <a:gdLst>
              <a:gd name="connsiteX0" fmla="*/ 1417983 w 2875722"/>
              <a:gd name="connsiteY0" fmla="*/ 66261 h 1961322"/>
              <a:gd name="connsiteX1" fmla="*/ 901148 w 2875722"/>
              <a:gd name="connsiteY1" fmla="*/ 145774 h 1961322"/>
              <a:gd name="connsiteX2" fmla="*/ 768627 w 2875722"/>
              <a:gd name="connsiteY2" fmla="*/ 212035 h 1961322"/>
              <a:gd name="connsiteX3" fmla="*/ 715618 w 2875722"/>
              <a:gd name="connsiteY3" fmla="*/ 238539 h 1961322"/>
              <a:gd name="connsiteX4" fmla="*/ 636105 w 2875722"/>
              <a:gd name="connsiteY4" fmla="*/ 291548 h 1961322"/>
              <a:gd name="connsiteX5" fmla="*/ 596348 w 2875722"/>
              <a:gd name="connsiteY5" fmla="*/ 304800 h 1961322"/>
              <a:gd name="connsiteX6" fmla="*/ 530087 w 2875722"/>
              <a:gd name="connsiteY6" fmla="*/ 331305 h 1961322"/>
              <a:gd name="connsiteX7" fmla="*/ 477079 w 2875722"/>
              <a:gd name="connsiteY7" fmla="*/ 371061 h 1961322"/>
              <a:gd name="connsiteX8" fmla="*/ 291548 w 2875722"/>
              <a:gd name="connsiteY8" fmla="*/ 437322 h 1961322"/>
              <a:gd name="connsiteX9" fmla="*/ 251792 w 2875722"/>
              <a:gd name="connsiteY9" fmla="*/ 477079 h 1961322"/>
              <a:gd name="connsiteX10" fmla="*/ 198783 w 2875722"/>
              <a:gd name="connsiteY10" fmla="*/ 503583 h 1961322"/>
              <a:gd name="connsiteX11" fmla="*/ 159027 w 2875722"/>
              <a:gd name="connsiteY11" fmla="*/ 530087 h 1961322"/>
              <a:gd name="connsiteX12" fmla="*/ 132522 w 2875722"/>
              <a:gd name="connsiteY12" fmla="*/ 569844 h 1961322"/>
              <a:gd name="connsiteX13" fmla="*/ 79514 w 2875722"/>
              <a:gd name="connsiteY13" fmla="*/ 636105 h 1961322"/>
              <a:gd name="connsiteX14" fmla="*/ 66261 w 2875722"/>
              <a:gd name="connsiteY14" fmla="*/ 675861 h 1961322"/>
              <a:gd name="connsiteX15" fmla="*/ 39757 w 2875722"/>
              <a:gd name="connsiteY15" fmla="*/ 742122 h 1961322"/>
              <a:gd name="connsiteX16" fmla="*/ 0 w 2875722"/>
              <a:gd name="connsiteY16" fmla="*/ 967409 h 1961322"/>
              <a:gd name="connsiteX17" fmla="*/ 26505 w 2875722"/>
              <a:gd name="connsiteY17" fmla="*/ 1484244 h 1961322"/>
              <a:gd name="connsiteX18" fmla="*/ 79514 w 2875722"/>
              <a:gd name="connsiteY18" fmla="*/ 1603513 h 1961322"/>
              <a:gd name="connsiteX19" fmla="*/ 92766 w 2875722"/>
              <a:gd name="connsiteY19" fmla="*/ 1643270 h 1961322"/>
              <a:gd name="connsiteX20" fmla="*/ 132522 w 2875722"/>
              <a:gd name="connsiteY20" fmla="*/ 1656522 h 1961322"/>
              <a:gd name="connsiteX21" fmla="*/ 185531 w 2875722"/>
              <a:gd name="connsiteY21" fmla="*/ 1696279 h 1961322"/>
              <a:gd name="connsiteX22" fmla="*/ 344557 w 2875722"/>
              <a:gd name="connsiteY22" fmla="*/ 1722783 h 1961322"/>
              <a:gd name="connsiteX23" fmla="*/ 410818 w 2875722"/>
              <a:gd name="connsiteY23" fmla="*/ 1736035 h 1961322"/>
              <a:gd name="connsiteX24" fmla="*/ 583096 w 2875722"/>
              <a:gd name="connsiteY24" fmla="*/ 1802296 h 1961322"/>
              <a:gd name="connsiteX25" fmla="*/ 887896 w 2875722"/>
              <a:gd name="connsiteY25" fmla="*/ 1881809 h 1961322"/>
              <a:gd name="connsiteX26" fmla="*/ 1007166 w 2875722"/>
              <a:gd name="connsiteY26" fmla="*/ 1921565 h 1961322"/>
              <a:gd name="connsiteX27" fmla="*/ 1179444 w 2875722"/>
              <a:gd name="connsiteY27" fmla="*/ 1948070 h 1961322"/>
              <a:gd name="connsiteX28" fmla="*/ 1232453 w 2875722"/>
              <a:gd name="connsiteY28" fmla="*/ 1961322 h 1961322"/>
              <a:gd name="connsiteX29" fmla="*/ 2080592 w 2875722"/>
              <a:gd name="connsiteY29" fmla="*/ 1908313 h 1961322"/>
              <a:gd name="connsiteX30" fmla="*/ 2160105 w 2875722"/>
              <a:gd name="connsiteY30" fmla="*/ 1881809 h 1961322"/>
              <a:gd name="connsiteX31" fmla="*/ 2438400 w 2875722"/>
              <a:gd name="connsiteY31" fmla="*/ 1868557 h 1961322"/>
              <a:gd name="connsiteX32" fmla="*/ 2597427 w 2875722"/>
              <a:gd name="connsiteY32" fmla="*/ 1762539 h 1961322"/>
              <a:gd name="connsiteX33" fmla="*/ 2663687 w 2875722"/>
              <a:gd name="connsiteY33" fmla="*/ 1709531 h 1961322"/>
              <a:gd name="connsiteX34" fmla="*/ 2703444 w 2875722"/>
              <a:gd name="connsiteY34" fmla="*/ 1683026 h 1961322"/>
              <a:gd name="connsiteX35" fmla="*/ 2743200 w 2875722"/>
              <a:gd name="connsiteY35" fmla="*/ 1630018 h 1961322"/>
              <a:gd name="connsiteX36" fmla="*/ 2782957 w 2875722"/>
              <a:gd name="connsiteY36" fmla="*/ 1590261 h 1961322"/>
              <a:gd name="connsiteX37" fmla="*/ 2835966 w 2875722"/>
              <a:gd name="connsiteY37" fmla="*/ 1457739 h 1961322"/>
              <a:gd name="connsiteX38" fmla="*/ 2875722 w 2875722"/>
              <a:gd name="connsiteY38" fmla="*/ 1364974 h 1961322"/>
              <a:gd name="connsiteX39" fmla="*/ 2862470 w 2875722"/>
              <a:gd name="connsiteY39" fmla="*/ 861392 h 1961322"/>
              <a:gd name="connsiteX40" fmla="*/ 2822714 w 2875722"/>
              <a:gd name="connsiteY40" fmla="*/ 768626 h 1961322"/>
              <a:gd name="connsiteX41" fmla="*/ 2796209 w 2875722"/>
              <a:gd name="connsiteY41" fmla="*/ 689113 h 1961322"/>
              <a:gd name="connsiteX42" fmla="*/ 2756453 w 2875722"/>
              <a:gd name="connsiteY42" fmla="*/ 556592 h 1961322"/>
              <a:gd name="connsiteX43" fmla="*/ 2729948 w 2875722"/>
              <a:gd name="connsiteY43" fmla="*/ 516835 h 1961322"/>
              <a:gd name="connsiteX44" fmla="*/ 2663687 w 2875722"/>
              <a:gd name="connsiteY44" fmla="*/ 424070 h 1961322"/>
              <a:gd name="connsiteX45" fmla="*/ 2517914 w 2875722"/>
              <a:gd name="connsiteY45" fmla="*/ 304800 h 1961322"/>
              <a:gd name="connsiteX46" fmla="*/ 2438400 w 2875722"/>
              <a:gd name="connsiteY46" fmla="*/ 278296 h 1961322"/>
              <a:gd name="connsiteX47" fmla="*/ 2305879 w 2875722"/>
              <a:gd name="connsiteY47" fmla="*/ 212035 h 1961322"/>
              <a:gd name="connsiteX48" fmla="*/ 2266122 w 2875722"/>
              <a:gd name="connsiteY48" fmla="*/ 185531 h 1961322"/>
              <a:gd name="connsiteX49" fmla="*/ 2160105 w 2875722"/>
              <a:gd name="connsiteY49" fmla="*/ 159026 h 1961322"/>
              <a:gd name="connsiteX50" fmla="*/ 1934818 w 2875722"/>
              <a:gd name="connsiteY50" fmla="*/ 66261 h 1961322"/>
              <a:gd name="connsiteX51" fmla="*/ 1895061 w 2875722"/>
              <a:gd name="connsiteY51" fmla="*/ 53009 h 1961322"/>
              <a:gd name="connsiteX52" fmla="*/ 1775792 w 2875722"/>
              <a:gd name="connsiteY52" fmla="*/ 13252 h 1961322"/>
              <a:gd name="connsiteX53" fmla="*/ 1656522 w 2875722"/>
              <a:gd name="connsiteY53" fmla="*/ 0 h 1961322"/>
              <a:gd name="connsiteX54" fmla="*/ 1537253 w 2875722"/>
              <a:gd name="connsiteY54" fmla="*/ 13252 h 1961322"/>
              <a:gd name="connsiteX55" fmla="*/ 1497496 w 2875722"/>
              <a:gd name="connsiteY55" fmla="*/ 26505 h 1961322"/>
              <a:gd name="connsiteX56" fmla="*/ 1417983 w 2875722"/>
              <a:gd name="connsiteY56" fmla="*/ 66261 h 1961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875722" h="1961322">
                <a:moveTo>
                  <a:pt x="1417983" y="66261"/>
                </a:moveTo>
                <a:cubicBezTo>
                  <a:pt x="1318592" y="86139"/>
                  <a:pt x="1145061" y="58662"/>
                  <a:pt x="901148" y="145774"/>
                </a:cubicBezTo>
                <a:cubicBezTo>
                  <a:pt x="854638" y="162385"/>
                  <a:pt x="812801" y="189948"/>
                  <a:pt x="768627" y="212035"/>
                </a:cubicBezTo>
                <a:cubicBezTo>
                  <a:pt x="750957" y="220870"/>
                  <a:pt x="732055" y="227581"/>
                  <a:pt x="715618" y="238539"/>
                </a:cubicBezTo>
                <a:cubicBezTo>
                  <a:pt x="689114" y="256209"/>
                  <a:pt x="663951" y="276078"/>
                  <a:pt x="636105" y="291548"/>
                </a:cubicBezTo>
                <a:cubicBezTo>
                  <a:pt x="623894" y="298332"/>
                  <a:pt x="609428" y="299895"/>
                  <a:pt x="596348" y="304800"/>
                </a:cubicBezTo>
                <a:cubicBezTo>
                  <a:pt x="574074" y="313153"/>
                  <a:pt x="550882" y="319752"/>
                  <a:pt x="530087" y="331305"/>
                </a:cubicBezTo>
                <a:cubicBezTo>
                  <a:pt x="510780" y="342031"/>
                  <a:pt x="496834" y="361184"/>
                  <a:pt x="477079" y="371061"/>
                </a:cubicBezTo>
                <a:cubicBezTo>
                  <a:pt x="387417" y="415892"/>
                  <a:pt x="367832" y="418251"/>
                  <a:pt x="291548" y="437322"/>
                </a:cubicBezTo>
                <a:cubicBezTo>
                  <a:pt x="278296" y="450574"/>
                  <a:pt x="267042" y="466186"/>
                  <a:pt x="251792" y="477079"/>
                </a:cubicBezTo>
                <a:cubicBezTo>
                  <a:pt x="235717" y="488562"/>
                  <a:pt x="215935" y="493782"/>
                  <a:pt x="198783" y="503583"/>
                </a:cubicBezTo>
                <a:cubicBezTo>
                  <a:pt x="184955" y="511485"/>
                  <a:pt x="172279" y="521252"/>
                  <a:pt x="159027" y="530087"/>
                </a:cubicBezTo>
                <a:cubicBezTo>
                  <a:pt x="150192" y="543339"/>
                  <a:pt x="142078" y="557102"/>
                  <a:pt x="132522" y="569844"/>
                </a:cubicBezTo>
                <a:cubicBezTo>
                  <a:pt x="115551" y="592472"/>
                  <a:pt x="94505" y="612119"/>
                  <a:pt x="79514" y="636105"/>
                </a:cubicBezTo>
                <a:cubicBezTo>
                  <a:pt x="72110" y="647951"/>
                  <a:pt x="71166" y="662781"/>
                  <a:pt x="66261" y="675861"/>
                </a:cubicBezTo>
                <a:cubicBezTo>
                  <a:pt x="57908" y="698135"/>
                  <a:pt x="47279" y="719554"/>
                  <a:pt x="39757" y="742122"/>
                </a:cubicBezTo>
                <a:cubicBezTo>
                  <a:pt x="20227" y="800714"/>
                  <a:pt x="4350" y="939132"/>
                  <a:pt x="0" y="967409"/>
                </a:cubicBezTo>
                <a:cubicBezTo>
                  <a:pt x="8835" y="1139687"/>
                  <a:pt x="14499" y="1312158"/>
                  <a:pt x="26505" y="1484244"/>
                </a:cubicBezTo>
                <a:cubicBezTo>
                  <a:pt x="30606" y="1543024"/>
                  <a:pt x="52163" y="1548811"/>
                  <a:pt x="79514" y="1603513"/>
                </a:cubicBezTo>
                <a:cubicBezTo>
                  <a:pt x="85761" y="1616007"/>
                  <a:pt x="82888" y="1633392"/>
                  <a:pt x="92766" y="1643270"/>
                </a:cubicBezTo>
                <a:cubicBezTo>
                  <a:pt x="102643" y="1653148"/>
                  <a:pt x="119270" y="1652105"/>
                  <a:pt x="132522" y="1656522"/>
                </a:cubicBezTo>
                <a:cubicBezTo>
                  <a:pt x="150192" y="1669774"/>
                  <a:pt x="164449" y="1689691"/>
                  <a:pt x="185531" y="1696279"/>
                </a:cubicBezTo>
                <a:cubicBezTo>
                  <a:pt x="236825" y="1712308"/>
                  <a:pt x="291635" y="1713444"/>
                  <a:pt x="344557" y="1722783"/>
                </a:cubicBezTo>
                <a:cubicBezTo>
                  <a:pt x="366739" y="1726697"/>
                  <a:pt x="389449" y="1728912"/>
                  <a:pt x="410818" y="1736035"/>
                </a:cubicBezTo>
                <a:cubicBezTo>
                  <a:pt x="469188" y="1755492"/>
                  <a:pt x="523561" y="1786765"/>
                  <a:pt x="583096" y="1802296"/>
                </a:cubicBezTo>
                <a:cubicBezTo>
                  <a:pt x="684696" y="1828800"/>
                  <a:pt x="786817" y="1853381"/>
                  <a:pt x="887896" y="1881809"/>
                </a:cubicBezTo>
                <a:cubicBezTo>
                  <a:pt x="928238" y="1893155"/>
                  <a:pt x="966674" y="1910767"/>
                  <a:pt x="1007166" y="1921565"/>
                </a:cubicBezTo>
                <a:cubicBezTo>
                  <a:pt x="1034630" y="1928889"/>
                  <a:pt x="1156401" y="1943880"/>
                  <a:pt x="1179444" y="1948070"/>
                </a:cubicBezTo>
                <a:cubicBezTo>
                  <a:pt x="1197364" y="1951328"/>
                  <a:pt x="1214783" y="1956905"/>
                  <a:pt x="1232453" y="1961322"/>
                </a:cubicBezTo>
                <a:cubicBezTo>
                  <a:pt x="1515166" y="1943652"/>
                  <a:pt x="1798362" y="1932504"/>
                  <a:pt x="2080592" y="1908313"/>
                </a:cubicBezTo>
                <a:cubicBezTo>
                  <a:pt x="2108428" y="1905927"/>
                  <a:pt x="2132199" y="1883138"/>
                  <a:pt x="2160105" y="1881809"/>
                </a:cubicBezTo>
                <a:lnTo>
                  <a:pt x="2438400" y="1868557"/>
                </a:lnTo>
                <a:cubicBezTo>
                  <a:pt x="2525305" y="1839589"/>
                  <a:pt x="2469416" y="1863119"/>
                  <a:pt x="2597427" y="1762539"/>
                </a:cubicBezTo>
                <a:cubicBezTo>
                  <a:pt x="2619668" y="1745064"/>
                  <a:pt x="2640153" y="1725221"/>
                  <a:pt x="2663687" y="1709531"/>
                </a:cubicBezTo>
                <a:cubicBezTo>
                  <a:pt x="2676939" y="1700696"/>
                  <a:pt x="2692182" y="1694288"/>
                  <a:pt x="2703444" y="1683026"/>
                </a:cubicBezTo>
                <a:cubicBezTo>
                  <a:pt x="2719062" y="1667408"/>
                  <a:pt x="2728826" y="1646787"/>
                  <a:pt x="2743200" y="1630018"/>
                </a:cubicBezTo>
                <a:cubicBezTo>
                  <a:pt x="2755397" y="1615788"/>
                  <a:pt x="2769705" y="1603513"/>
                  <a:pt x="2782957" y="1590261"/>
                </a:cubicBezTo>
                <a:cubicBezTo>
                  <a:pt x="2803716" y="1527985"/>
                  <a:pt x="2798249" y="1540716"/>
                  <a:pt x="2835966" y="1457739"/>
                </a:cubicBezTo>
                <a:cubicBezTo>
                  <a:pt x="2876904" y="1367675"/>
                  <a:pt x="2850434" y="1440840"/>
                  <a:pt x="2875722" y="1364974"/>
                </a:cubicBezTo>
                <a:cubicBezTo>
                  <a:pt x="2871305" y="1197113"/>
                  <a:pt x="2870651" y="1029111"/>
                  <a:pt x="2862470" y="861392"/>
                </a:cubicBezTo>
                <a:cubicBezTo>
                  <a:pt x="2861285" y="837100"/>
                  <a:pt x="2829565" y="785754"/>
                  <a:pt x="2822714" y="768626"/>
                </a:cubicBezTo>
                <a:cubicBezTo>
                  <a:pt x="2812338" y="742686"/>
                  <a:pt x="2804237" y="715873"/>
                  <a:pt x="2796209" y="689113"/>
                </a:cubicBezTo>
                <a:cubicBezTo>
                  <a:pt x="2778417" y="629808"/>
                  <a:pt x="2785286" y="621467"/>
                  <a:pt x="2756453" y="556592"/>
                </a:cubicBezTo>
                <a:cubicBezTo>
                  <a:pt x="2749984" y="542037"/>
                  <a:pt x="2738783" y="530087"/>
                  <a:pt x="2729948" y="516835"/>
                </a:cubicBezTo>
                <a:cubicBezTo>
                  <a:pt x="2706695" y="423822"/>
                  <a:pt x="2736899" y="497282"/>
                  <a:pt x="2663687" y="424070"/>
                </a:cubicBezTo>
                <a:cubicBezTo>
                  <a:pt x="2595472" y="355855"/>
                  <a:pt x="2649180" y="348554"/>
                  <a:pt x="2517914" y="304800"/>
                </a:cubicBezTo>
                <a:lnTo>
                  <a:pt x="2438400" y="278296"/>
                </a:lnTo>
                <a:cubicBezTo>
                  <a:pt x="2233671" y="141809"/>
                  <a:pt x="2452720" y="274966"/>
                  <a:pt x="2305879" y="212035"/>
                </a:cubicBezTo>
                <a:cubicBezTo>
                  <a:pt x="2291240" y="205761"/>
                  <a:pt x="2281090" y="190974"/>
                  <a:pt x="2266122" y="185531"/>
                </a:cubicBezTo>
                <a:cubicBezTo>
                  <a:pt x="2231888" y="173082"/>
                  <a:pt x="2193788" y="172895"/>
                  <a:pt x="2160105" y="159026"/>
                </a:cubicBezTo>
                <a:cubicBezTo>
                  <a:pt x="2085009" y="128104"/>
                  <a:pt x="2011863" y="91942"/>
                  <a:pt x="1934818" y="66261"/>
                </a:cubicBezTo>
                <a:cubicBezTo>
                  <a:pt x="1921566" y="61844"/>
                  <a:pt x="1908141" y="57914"/>
                  <a:pt x="1895061" y="53009"/>
                </a:cubicBezTo>
                <a:cubicBezTo>
                  <a:pt x="1845703" y="34500"/>
                  <a:pt x="1825990" y="20975"/>
                  <a:pt x="1775792" y="13252"/>
                </a:cubicBezTo>
                <a:cubicBezTo>
                  <a:pt x="1736256" y="7169"/>
                  <a:pt x="1696279" y="4417"/>
                  <a:pt x="1656522" y="0"/>
                </a:cubicBezTo>
                <a:cubicBezTo>
                  <a:pt x="1616766" y="4417"/>
                  <a:pt x="1576710" y="6676"/>
                  <a:pt x="1537253" y="13252"/>
                </a:cubicBezTo>
                <a:cubicBezTo>
                  <a:pt x="1523474" y="15549"/>
                  <a:pt x="1508671" y="18123"/>
                  <a:pt x="1497496" y="26505"/>
                </a:cubicBezTo>
                <a:cubicBezTo>
                  <a:pt x="1472508" y="45246"/>
                  <a:pt x="1517374" y="46383"/>
                  <a:pt x="1417983" y="66261"/>
                </a:cubicBezTo>
                <a:close/>
              </a:path>
            </a:pathLst>
          </a:custGeom>
          <a:ln w="57150">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3375" dirty="0">
                <a:solidFill>
                  <a:schemeClr val="tx1"/>
                </a:solidFill>
              </a:rPr>
              <a:t>A</a:t>
            </a:r>
            <a:endParaRPr lang="en-IN" sz="3375" dirty="0">
              <a:solidFill>
                <a:schemeClr val="tx1"/>
              </a:solidFill>
            </a:endParaRPr>
          </a:p>
        </p:txBody>
      </p:sp>
      <p:sp>
        <p:nvSpPr>
          <p:cNvPr id="8" name="Freeform: Shape 7">
            <a:extLst>
              <a:ext uri="{FF2B5EF4-FFF2-40B4-BE49-F238E27FC236}">
                <a16:creationId xmlns:a16="http://schemas.microsoft.com/office/drawing/2014/main" id="{A7C9E5FE-9205-4A63-8B35-AAD40E323CCD}"/>
              </a:ext>
            </a:extLst>
          </p:cNvPr>
          <p:cNvSpPr/>
          <p:nvPr/>
        </p:nvSpPr>
        <p:spPr>
          <a:xfrm>
            <a:off x="5846763" y="2814638"/>
            <a:ext cx="1282700" cy="1330325"/>
          </a:xfrm>
          <a:custGeom>
            <a:avLst/>
            <a:gdLst>
              <a:gd name="connsiteX0" fmla="*/ 0 w 1709530"/>
              <a:gd name="connsiteY0" fmla="*/ 940904 h 1772474"/>
              <a:gd name="connsiteX1" fmla="*/ 13252 w 1709530"/>
              <a:gd name="connsiteY1" fmla="*/ 1192695 h 1772474"/>
              <a:gd name="connsiteX2" fmla="*/ 26504 w 1709530"/>
              <a:gd name="connsiteY2" fmla="*/ 1245704 h 1772474"/>
              <a:gd name="connsiteX3" fmla="*/ 39756 w 1709530"/>
              <a:gd name="connsiteY3" fmla="*/ 1351722 h 1772474"/>
              <a:gd name="connsiteX4" fmla="*/ 53008 w 1709530"/>
              <a:gd name="connsiteY4" fmla="*/ 1391478 h 1772474"/>
              <a:gd name="connsiteX5" fmla="*/ 238539 w 1709530"/>
              <a:gd name="connsiteY5" fmla="*/ 1470991 h 1772474"/>
              <a:gd name="connsiteX6" fmla="*/ 331304 w 1709530"/>
              <a:gd name="connsiteY6" fmla="*/ 1510748 h 1772474"/>
              <a:gd name="connsiteX7" fmla="*/ 463826 w 1709530"/>
              <a:gd name="connsiteY7" fmla="*/ 1550504 h 1772474"/>
              <a:gd name="connsiteX8" fmla="*/ 583095 w 1709530"/>
              <a:gd name="connsiteY8" fmla="*/ 1603513 h 1772474"/>
              <a:gd name="connsiteX9" fmla="*/ 649356 w 1709530"/>
              <a:gd name="connsiteY9" fmla="*/ 1643269 h 1772474"/>
              <a:gd name="connsiteX10" fmla="*/ 728869 w 1709530"/>
              <a:gd name="connsiteY10" fmla="*/ 1669774 h 1772474"/>
              <a:gd name="connsiteX11" fmla="*/ 768626 w 1709530"/>
              <a:gd name="connsiteY11" fmla="*/ 1696278 h 1772474"/>
              <a:gd name="connsiteX12" fmla="*/ 848139 w 1709530"/>
              <a:gd name="connsiteY12" fmla="*/ 1722782 h 1772474"/>
              <a:gd name="connsiteX13" fmla="*/ 1166191 w 1709530"/>
              <a:gd name="connsiteY13" fmla="*/ 1722782 h 1772474"/>
              <a:gd name="connsiteX14" fmla="*/ 1219200 w 1709530"/>
              <a:gd name="connsiteY14" fmla="*/ 1669774 h 1772474"/>
              <a:gd name="connsiteX15" fmla="*/ 1245704 w 1709530"/>
              <a:gd name="connsiteY15" fmla="*/ 1603513 h 1772474"/>
              <a:gd name="connsiteX16" fmla="*/ 1311965 w 1709530"/>
              <a:gd name="connsiteY16" fmla="*/ 1537252 h 1772474"/>
              <a:gd name="connsiteX17" fmla="*/ 1444486 w 1709530"/>
              <a:gd name="connsiteY17" fmla="*/ 1378226 h 1772474"/>
              <a:gd name="connsiteX18" fmla="*/ 1484243 w 1709530"/>
              <a:gd name="connsiteY18" fmla="*/ 1325217 h 1772474"/>
              <a:gd name="connsiteX19" fmla="*/ 1497495 w 1709530"/>
              <a:gd name="connsiteY19" fmla="*/ 1219200 h 1772474"/>
              <a:gd name="connsiteX20" fmla="*/ 1603513 w 1709530"/>
              <a:gd name="connsiteY20" fmla="*/ 1020417 h 1772474"/>
              <a:gd name="connsiteX21" fmla="*/ 1643269 w 1709530"/>
              <a:gd name="connsiteY21" fmla="*/ 901148 h 1772474"/>
              <a:gd name="connsiteX22" fmla="*/ 1656521 w 1709530"/>
              <a:gd name="connsiteY22" fmla="*/ 848139 h 1772474"/>
              <a:gd name="connsiteX23" fmla="*/ 1669773 w 1709530"/>
              <a:gd name="connsiteY23" fmla="*/ 781878 h 1772474"/>
              <a:gd name="connsiteX24" fmla="*/ 1683026 w 1709530"/>
              <a:gd name="connsiteY24" fmla="*/ 742122 h 1772474"/>
              <a:gd name="connsiteX25" fmla="*/ 1709530 w 1709530"/>
              <a:gd name="connsiteY25" fmla="*/ 636104 h 1772474"/>
              <a:gd name="connsiteX26" fmla="*/ 1656521 w 1709530"/>
              <a:gd name="connsiteY26" fmla="*/ 225287 h 1772474"/>
              <a:gd name="connsiteX27" fmla="*/ 1590260 w 1709530"/>
              <a:gd name="connsiteY27" fmla="*/ 159026 h 1772474"/>
              <a:gd name="connsiteX28" fmla="*/ 1484243 w 1709530"/>
              <a:gd name="connsiteY28" fmla="*/ 79513 h 1772474"/>
              <a:gd name="connsiteX29" fmla="*/ 1444486 w 1709530"/>
              <a:gd name="connsiteY29" fmla="*/ 53008 h 1772474"/>
              <a:gd name="connsiteX30" fmla="*/ 1378226 w 1709530"/>
              <a:gd name="connsiteY30" fmla="*/ 26504 h 1772474"/>
              <a:gd name="connsiteX31" fmla="*/ 1325217 w 1709530"/>
              <a:gd name="connsiteY31" fmla="*/ 0 h 1772474"/>
              <a:gd name="connsiteX32" fmla="*/ 848139 w 1709530"/>
              <a:gd name="connsiteY32" fmla="*/ 39756 h 1772474"/>
              <a:gd name="connsiteX33" fmla="*/ 516834 w 1709530"/>
              <a:gd name="connsiteY33" fmla="*/ 119269 h 1772474"/>
              <a:gd name="connsiteX34" fmla="*/ 371060 w 1709530"/>
              <a:gd name="connsiteY34" fmla="*/ 159026 h 1772474"/>
              <a:gd name="connsiteX35" fmla="*/ 318052 w 1709530"/>
              <a:gd name="connsiteY35" fmla="*/ 185530 h 1772474"/>
              <a:gd name="connsiteX36" fmla="*/ 278295 w 1709530"/>
              <a:gd name="connsiteY36" fmla="*/ 198782 h 1772474"/>
              <a:gd name="connsiteX37" fmla="*/ 238539 w 1709530"/>
              <a:gd name="connsiteY37" fmla="*/ 265043 h 1772474"/>
              <a:gd name="connsiteX38" fmla="*/ 212034 w 1709530"/>
              <a:gd name="connsiteY38" fmla="*/ 304800 h 1772474"/>
              <a:gd name="connsiteX39" fmla="*/ 132521 w 1709530"/>
              <a:gd name="connsiteY39" fmla="*/ 424069 h 1772474"/>
              <a:gd name="connsiteX40" fmla="*/ 119269 w 1709530"/>
              <a:gd name="connsiteY40" fmla="*/ 463826 h 1772474"/>
              <a:gd name="connsiteX41" fmla="*/ 79513 w 1709530"/>
              <a:gd name="connsiteY41" fmla="*/ 490330 h 1772474"/>
              <a:gd name="connsiteX42" fmla="*/ 53008 w 1709530"/>
              <a:gd name="connsiteY42" fmla="*/ 516835 h 1772474"/>
              <a:gd name="connsiteX43" fmla="*/ 13252 w 1709530"/>
              <a:gd name="connsiteY43" fmla="*/ 675861 h 1772474"/>
              <a:gd name="connsiteX44" fmla="*/ 0 w 1709530"/>
              <a:gd name="connsiteY44" fmla="*/ 808382 h 177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09530" h="1772474">
                <a:moveTo>
                  <a:pt x="0" y="940904"/>
                </a:moveTo>
                <a:cubicBezTo>
                  <a:pt x="4417" y="1024834"/>
                  <a:pt x="5971" y="1108964"/>
                  <a:pt x="13252" y="1192695"/>
                </a:cubicBezTo>
                <a:cubicBezTo>
                  <a:pt x="14830" y="1210840"/>
                  <a:pt x="23510" y="1227738"/>
                  <a:pt x="26504" y="1245704"/>
                </a:cubicBezTo>
                <a:cubicBezTo>
                  <a:pt x="32359" y="1280834"/>
                  <a:pt x="33385" y="1316682"/>
                  <a:pt x="39756" y="1351722"/>
                </a:cubicBezTo>
                <a:cubicBezTo>
                  <a:pt x="42255" y="1365466"/>
                  <a:pt x="41982" y="1382902"/>
                  <a:pt x="53008" y="1391478"/>
                </a:cubicBezTo>
                <a:cubicBezTo>
                  <a:pt x="102137" y="1429689"/>
                  <a:pt x="179439" y="1451291"/>
                  <a:pt x="238539" y="1470991"/>
                </a:cubicBezTo>
                <a:cubicBezTo>
                  <a:pt x="366510" y="1513648"/>
                  <a:pt x="167548" y="1445246"/>
                  <a:pt x="331304" y="1510748"/>
                </a:cubicBezTo>
                <a:cubicBezTo>
                  <a:pt x="484904" y="1572188"/>
                  <a:pt x="346679" y="1511455"/>
                  <a:pt x="463826" y="1550504"/>
                </a:cubicBezTo>
                <a:cubicBezTo>
                  <a:pt x="500689" y="1562791"/>
                  <a:pt x="548456" y="1584269"/>
                  <a:pt x="583095" y="1603513"/>
                </a:cubicBezTo>
                <a:cubicBezTo>
                  <a:pt x="605611" y="1616022"/>
                  <a:pt x="625907" y="1632610"/>
                  <a:pt x="649356" y="1643269"/>
                </a:cubicBezTo>
                <a:cubicBezTo>
                  <a:pt x="674790" y="1654830"/>
                  <a:pt x="703339" y="1658427"/>
                  <a:pt x="728869" y="1669774"/>
                </a:cubicBezTo>
                <a:cubicBezTo>
                  <a:pt x="743423" y="1676243"/>
                  <a:pt x="754072" y="1689809"/>
                  <a:pt x="768626" y="1696278"/>
                </a:cubicBezTo>
                <a:cubicBezTo>
                  <a:pt x="794156" y="1707625"/>
                  <a:pt x="821635" y="1713947"/>
                  <a:pt x="848139" y="1722782"/>
                </a:cubicBezTo>
                <a:cubicBezTo>
                  <a:pt x="957402" y="1795627"/>
                  <a:pt x="919003" y="1782107"/>
                  <a:pt x="1166191" y="1722782"/>
                </a:cubicBezTo>
                <a:cubicBezTo>
                  <a:pt x="1190489" y="1716950"/>
                  <a:pt x="1201530" y="1687443"/>
                  <a:pt x="1219200" y="1669774"/>
                </a:cubicBezTo>
                <a:cubicBezTo>
                  <a:pt x="1228035" y="1647687"/>
                  <a:pt x="1232062" y="1623001"/>
                  <a:pt x="1245704" y="1603513"/>
                </a:cubicBezTo>
                <a:cubicBezTo>
                  <a:pt x="1263616" y="1577924"/>
                  <a:pt x="1291968" y="1561248"/>
                  <a:pt x="1311965" y="1537252"/>
                </a:cubicBezTo>
                <a:cubicBezTo>
                  <a:pt x="1356139" y="1484243"/>
                  <a:pt x="1400974" y="1431779"/>
                  <a:pt x="1444486" y="1378226"/>
                </a:cubicBezTo>
                <a:cubicBezTo>
                  <a:pt x="1458414" y="1361084"/>
                  <a:pt x="1484243" y="1325217"/>
                  <a:pt x="1484243" y="1325217"/>
                </a:cubicBezTo>
                <a:cubicBezTo>
                  <a:pt x="1488660" y="1289878"/>
                  <a:pt x="1485730" y="1252815"/>
                  <a:pt x="1497495" y="1219200"/>
                </a:cubicBezTo>
                <a:cubicBezTo>
                  <a:pt x="1529414" y="1128002"/>
                  <a:pt x="1558838" y="1087429"/>
                  <a:pt x="1603513" y="1020417"/>
                </a:cubicBezTo>
                <a:cubicBezTo>
                  <a:pt x="1616765" y="980661"/>
                  <a:pt x="1633105" y="941804"/>
                  <a:pt x="1643269" y="901148"/>
                </a:cubicBezTo>
                <a:cubicBezTo>
                  <a:pt x="1647686" y="883478"/>
                  <a:pt x="1652570" y="865919"/>
                  <a:pt x="1656521" y="848139"/>
                </a:cubicBezTo>
                <a:cubicBezTo>
                  <a:pt x="1661407" y="826151"/>
                  <a:pt x="1664310" y="803730"/>
                  <a:pt x="1669773" y="781878"/>
                </a:cubicBezTo>
                <a:cubicBezTo>
                  <a:pt x="1673161" y="768326"/>
                  <a:pt x="1679638" y="755674"/>
                  <a:pt x="1683026" y="742122"/>
                </a:cubicBezTo>
                <a:cubicBezTo>
                  <a:pt x="1715015" y="614169"/>
                  <a:pt x="1679234" y="726994"/>
                  <a:pt x="1709530" y="636104"/>
                </a:cubicBezTo>
                <a:cubicBezTo>
                  <a:pt x="1691860" y="499165"/>
                  <a:pt x="1690009" y="359239"/>
                  <a:pt x="1656521" y="225287"/>
                </a:cubicBezTo>
                <a:cubicBezTo>
                  <a:pt x="1648945" y="194984"/>
                  <a:pt x="1612347" y="181113"/>
                  <a:pt x="1590260" y="159026"/>
                </a:cubicBezTo>
                <a:cubicBezTo>
                  <a:pt x="1528294" y="97059"/>
                  <a:pt x="1572068" y="134403"/>
                  <a:pt x="1484243" y="79513"/>
                </a:cubicBezTo>
                <a:cubicBezTo>
                  <a:pt x="1470737" y="71072"/>
                  <a:pt x="1458732" y="60131"/>
                  <a:pt x="1444486" y="53008"/>
                </a:cubicBezTo>
                <a:cubicBezTo>
                  <a:pt x="1423209" y="42370"/>
                  <a:pt x="1399964" y="36165"/>
                  <a:pt x="1378226" y="26504"/>
                </a:cubicBezTo>
                <a:cubicBezTo>
                  <a:pt x="1360173" y="18481"/>
                  <a:pt x="1342887" y="8835"/>
                  <a:pt x="1325217" y="0"/>
                </a:cubicBezTo>
                <a:cubicBezTo>
                  <a:pt x="1166191" y="13252"/>
                  <a:pt x="1006782" y="22512"/>
                  <a:pt x="848139" y="39756"/>
                </a:cubicBezTo>
                <a:cubicBezTo>
                  <a:pt x="762851" y="49026"/>
                  <a:pt x="584878" y="101363"/>
                  <a:pt x="516834" y="119269"/>
                </a:cubicBezTo>
                <a:cubicBezTo>
                  <a:pt x="470053" y="131580"/>
                  <a:pt x="415255" y="142955"/>
                  <a:pt x="371060" y="159026"/>
                </a:cubicBezTo>
                <a:cubicBezTo>
                  <a:pt x="352494" y="165777"/>
                  <a:pt x="336210" y="177748"/>
                  <a:pt x="318052" y="185530"/>
                </a:cubicBezTo>
                <a:cubicBezTo>
                  <a:pt x="305212" y="191033"/>
                  <a:pt x="291547" y="194365"/>
                  <a:pt x="278295" y="198782"/>
                </a:cubicBezTo>
                <a:cubicBezTo>
                  <a:pt x="226525" y="250554"/>
                  <a:pt x="272947" y="196229"/>
                  <a:pt x="238539" y="265043"/>
                </a:cubicBezTo>
                <a:cubicBezTo>
                  <a:pt x="231416" y="279289"/>
                  <a:pt x="219769" y="290877"/>
                  <a:pt x="212034" y="304800"/>
                </a:cubicBezTo>
                <a:cubicBezTo>
                  <a:pt x="151861" y="413111"/>
                  <a:pt x="200843" y="355748"/>
                  <a:pt x="132521" y="424069"/>
                </a:cubicBezTo>
                <a:cubicBezTo>
                  <a:pt x="128104" y="437321"/>
                  <a:pt x="127995" y="452918"/>
                  <a:pt x="119269" y="463826"/>
                </a:cubicBezTo>
                <a:cubicBezTo>
                  <a:pt x="109320" y="476263"/>
                  <a:pt x="91950" y="480381"/>
                  <a:pt x="79513" y="490330"/>
                </a:cubicBezTo>
                <a:cubicBezTo>
                  <a:pt x="69756" y="498135"/>
                  <a:pt x="61843" y="508000"/>
                  <a:pt x="53008" y="516835"/>
                </a:cubicBezTo>
                <a:cubicBezTo>
                  <a:pt x="25429" y="599574"/>
                  <a:pt x="23959" y="590204"/>
                  <a:pt x="13252" y="675861"/>
                </a:cubicBezTo>
                <a:cubicBezTo>
                  <a:pt x="7746" y="719912"/>
                  <a:pt x="0" y="808382"/>
                  <a:pt x="0" y="808382"/>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IN" sz="3000" dirty="0">
                <a:solidFill>
                  <a:schemeClr val="tx1"/>
                </a:solidFill>
              </a:rPr>
              <a:t>B</a:t>
            </a:r>
          </a:p>
        </p:txBody>
      </p:sp>
      <p:cxnSp>
        <p:nvCxnSpPr>
          <p:cNvPr id="14" name="Straight Connector 13">
            <a:extLst>
              <a:ext uri="{FF2B5EF4-FFF2-40B4-BE49-F238E27FC236}">
                <a16:creationId xmlns:a16="http://schemas.microsoft.com/office/drawing/2014/main" id="{707E7809-AA27-4322-B73E-561EFC11B8C9}"/>
              </a:ext>
            </a:extLst>
          </p:cNvPr>
          <p:cNvCxnSpPr/>
          <p:nvPr/>
        </p:nvCxnSpPr>
        <p:spPr>
          <a:xfrm>
            <a:off x="3660775" y="2814638"/>
            <a:ext cx="0" cy="11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512925E-48FB-4BD7-A748-71CB04EE2A19}"/>
              </a:ext>
            </a:extLst>
          </p:cNvPr>
          <p:cNvCxnSpPr>
            <a:stCxn id="8" idx="44"/>
            <a:endCxn id="8" idx="0"/>
          </p:cNvCxnSpPr>
          <p:nvPr/>
        </p:nvCxnSpPr>
        <p:spPr>
          <a:xfrm>
            <a:off x="5846763" y="3421063"/>
            <a:ext cx="0" cy="100012"/>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B5A27EE-CF21-4E9F-8C90-439F5362F739}"/>
              </a:ext>
            </a:extLst>
          </p:cNvPr>
          <p:cNvCxnSpPr>
            <a:cxnSpLocks/>
          </p:cNvCxnSpPr>
          <p:nvPr/>
        </p:nvCxnSpPr>
        <p:spPr>
          <a:xfrm flipH="1">
            <a:off x="6076950" y="2851150"/>
            <a:ext cx="357188" cy="3667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E01E5F4-FC86-4B16-B1A3-F550F4C30313}"/>
              </a:ext>
            </a:extLst>
          </p:cNvPr>
          <p:cNvCxnSpPr>
            <a:cxnSpLocks/>
          </p:cNvCxnSpPr>
          <p:nvPr/>
        </p:nvCxnSpPr>
        <p:spPr>
          <a:xfrm flipH="1" flipV="1">
            <a:off x="6692900" y="3551238"/>
            <a:ext cx="436563" cy="44767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82EC432-078B-491F-82C1-9BD326D9C772}"/>
              </a:ext>
            </a:extLst>
          </p:cNvPr>
          <p:cNvCxnSpPr>
            <a:cxnSpLocks/>
          </p:cNvCxnSpPr>
          <p:nvPr/>
        </p:nvCxnSpPr>
        <p:spPr>
          <a:xfrm flipH="1">
            <a:off x="6164263" y="2874963"/>
            <a:ext cx="855662" cy="8509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0C7A9CE-3123-4DA8-A7F2-68D0E0F1EA18}"/>
              </a:ext>
            </a:extLst>
          </p:cNvPr>
          <p:cNvCxnSpPr>
            <a:cxnSpLocks/>
          </p:cNvCxnSpPr>
          <p:nvPr/>
        </p:nvCxnSpPr>
        <p:spPr>
          <a:xfrm flipH="1">
            <a:off x="6145213" y="2825750"/>
            <a:ext cx="596900" cy="5953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AF2A30B-9F6F-436B-8635-5095F2B38EF2}"/>
              </a:ext>
            </a:extLst>
          </p:cNvPr>
          <p:cNvCxnSpPr>
            <a:cxnSpLocks/>
            <a:stCxn id="8" idx="20"/>
          </p:cNvCxnSpPr>
          <p:nvPr/>
        </p:nvCxnSpPr>
        <p:spPr>
          <a:xfrm flipH="1">
            <a:off x="6475413" y="3579813"/>
            <a:ext cx="574675" cy="5524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CFB9A76-4406-422B-BA82-AF844D01CBAD}"/>
              </a:ext>
            </a:extLst>
          </p:cNvPr>
          <p:cNvCxnSpPr>
            <a:cxnSpLocks/>
          </p:cNvCxnSpPr>
          <p:nvPr/>
        </p:nvCxnSpPr>
        <p:spPr>
          <a:xfrm flipH="1">
            <a:off x="6257925" y="3148013"/>
            <a:ext cx="857250" cy="8509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a:extLst>
              <a:ext uri="{FF2B5EF4-FFF2-40B4-BE49-F238E27FC236}">
                <a16:creationId xmlns:a16="http://schemas.microsoft.com/office/drawing/2014/main" id="{1C58960F-E37C-4A30-B659-F2EF310751C4}"/>
              </a:ext>
            </a:extLst>
          </p:cNvPr>
          <p:cNvSpPr>
            <a:spLocks noGrp="1" noChangeArrowheads="1"/>
          </p:cNvSpPr>
          <p:nvPr>
            <p:ph type="title"/>
          </p:nvPr>
        </p:nvSpPr>
        <p:spPr/>
        <p:txBody>
          <a:bodyPr/>
          <a:lstStyle/>
          <a:p>
            <a:r>
              <a:rPr lang="en-IN" altLang="en-US" sz="5500" b="1" dirty="0">
                <a:solidFill>
                  <a:srgbClr val="FF3300"/>
                </a:solidFill>
                <a:ea typeface="Cambria Math" panose="02040503050406030204" pitchFamily="18" charset="0"/>
                <a:cs typeface="Cambria Math" panose="02040503050406030204" pitchFamily="18" charset="0"/>
              </a:rPr>
              <a:t>Venn Euler Diagram</a:t>
            </a:r>
            <a:r>
              <a:rPr lang="en-US" altLang="en-US" sz="5500" b="1" dirty="0">
                <a:solidFill>
                  <a:schemeClr val="tx1"/>
                </a:solidFill>
              </a:rPr>
              <a:t> :</a:t>
            </a:r>
            <a:r>
              <a:rPr lang="en-US" altLang="en-US" sz="5500" dirty="0">
                <a:solidFill>
                  <a:schemeClr val="tx1"/>
                </a:solidFill>
              </a:rPr>
              <a:t>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endParaRPr lang="en-IN" altLang="en-US" sz="5500" dirty="0"/>
          </a:p>
        </p:txBody>
      </p:sp>
      <p:sp>
        <p:nvSpPr>
          <p:cNvPr id="142339" name="Content Placeholder 2">
            <a:extLst>
              <a:ext uri="{FF2B5EF4-FFF2-40B4-BE49-F238E27FC236}">
                <a16:creationId xmlns:a16="http://schemas.microsoft.com/office/drawing/2014/main" id="{C3E7D1E0-4719-41FC-A910-D952506F2626}"/>
              </a:ext>
            </a:extLst>
          </p:cNvPr>
          <p:cNvSpPr>
            <a:spLocks noGrp="1" noChangeArrowheads="1"/>
          </p:cNvSpPr>
          <p:nvPr>
            <p:ph idx="1"/>
          </p:nvPr>
        </p:nvSpPr>
        <p:spPr/>
        <p:txBody>
          <a:bodyPr/>
          <a:lstStyle/>
          <a:p>
            <a:endParaRPr lang="en-IN" altLang="en-US"/>
          </a:p>
        </p:txBody>
      </p:sp>
      <p:sp>
        <p:nvSpPr>
          <p:cNvPr id="4" name="Date Placeholder 3">
            <a:extLst>
              <a:ext uri="{FF2B5EF4-FFF2-40B4-BE49-F238E27FC236}">
                <a16:creationId xmlns:a16="http://schemas.microsoft.com/office/drawing/2014/main" id="{C7C777F0-40C3-4993-8EA2-D501EEAE09ED}"/>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0FA2BDBB-C13E-492C-9610-EC6387C1E15D}"/>
              </a:ext>
            </a:extLst>
          </p:cNvPr>
          <p:cNvSpPr>
            <a:spLocks noGrp="1"/>
          </p:cNvSpPr>
          <p:nvPr>
            <p:ph type="ftr" sz="quarter" idx="11"/>
          </p:nvPr>
        </p:nvSpPr>
        <p:spPr/>
        <p:txBody>
          <a:bodyPr/>
          <a:lstStyle/>
          <a:p>
            <a:pPr>
              <a:defRPr/>
            </a:pPr>
            <a:r>
              <a:rPr lang="en-IN"/>
              <a:t>RNSengupta,IME Dept.,IIT Kanpur,INDIA</a:t>
            </a:r>
          </a:p>
        </p:txBody>
      </p:sp>
      <p:sp>
        <p:nvSpPr>
          <p:cNvPr id="142342" name="Slide Number Placeholder 5">
            <a:extLst>
              <a:ext uri="{FF2B5EF4-FFF2-40B4-BE49-F238E27FC236}">
                <a16:creationId xmlns:a16="http://schemas.microsoft.com/office/drawing/2014/main" id="{B7C2BEF4-AF00-46EC-8EA6-064DEE19261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D60B64E-DAF6-48FB-A11C-16899BD5EC8E}" type="slidenum">
              <a:rPr lang="en-IN" altLang="en-US" sz="1400" smtClean="0"/>
              <a:pPr>
                <a:spcBef>
                  <a:spcPct val="0"/>
                </a:spcBef>
                <a:buFontTx/>
                <a:buNone/>
              </a:pPr>
              <a:t>21</a:t>
            </a:fld>
            <a:endParaRPr lang="en-IN" altLang="en-US" sz="1400"/>
          </a:p>
        </p:txBody>
      </p:sp>
      <p:sp useBgFill="1">
        <p:nvSpPr>
          <p:cNvPr id="7" name="Rectangle 6">
            <a:extLst>
              <a:ext uri="{FF2B5EF4-FFF2-40B4-BE49-F238E27FC236}">
                <a16:creationId xmlns:a16="http://schemas.microsoft.com/office/drawing/2014/main" id="{5EE47777-883E-48B1-BE6D-2D87A18BAB77}"/>
              </a:ext>
            </a:extLst>
          </p:cNvPr>
          <p:cNvSpPr>
            <a:spLocks noRot="1" noChangeAspect="1" noMove="1" noResize="1" noEditPoints="1" noAdjustHandles="1" noChangeArrowheads="1" noChangeShapeType="1" noTextEdit="1"/>
          </p:cNvSpPr>
          <p:nvPr/>
        </p:nvSpPr>
        <p:spPr>
          <a:xfrm>
            <a:off x="1981200" y="1600201"/>
            <a:ext cx="8229600" cy="4525963"/>
          </a:xfrm>
          <a:prstGeom prst="rect">
            <a:avLst/>
          </a:prstGeom>
          <a:blipFill>
            <a:blip r:embed="rId2"/>
            <a:stretch>
              <a:fillRect/>
            </a:stretch>
          </a:blipFill>
          <a:ln w="12700">
            <a:solidFill>
              <a:schemeClr val="tx1"/>
            </a:solidFill>
          </a:ln>
        </p:spPr>
        <p:txBody>
          <a:bodyPr/>
          <a:lstStyle/>
          <a:p>
            <a:pPr>
              <a:defRPr/>
            </a:pPr>
            <a:r>
              <a:rPr lang="en-IN">
                <a:noFill/>
                <a:latin typeface="SAS Monospace" pitchFamily="49" charset="0"/>
              </a:rPr>
              <a:t> </a:t>
            </a:r>
          </a:p>
        </p:txBody>
      </p:sp>
      <p:sp>
        <p:nvSpPr>
          <p:cNvPr id="12" name="Freeform: Shape 11">
            <a:extLst>
              <a:ext uri="{FF2B5EF4-FFF2-40B4-BE49-F238E27FC236}">
                <a16:creationId xmlns:a16="http://schemas.microsoft.com/office/drawing/2014/main" id="{E0C61CB4-A12A-43B9-9138-4E414F01E8B9}"/>
              </a:ext>
            </a:extLst>
          </p:cNvPr>
          <p:cNvSpPr/>
          <p:nvPr/>
        </p:nvSpPr>
        <p:spPr>
          <a:xfrm>
            <a:off x="4008438" y="2814638"/>
            <a:ext cx="2157412" cy="1471612"/>
          </a:xfrm>
          <a:custGeom>
            <a:avLst/>
            <a:gdLst>
              <a:gd name="connsiteX0" fmla="*/ 1417983 w 2875722"/>
              <a:gd name="connsiteY0" fmla="*/ 66261 h 1961322"/>
              <a:gd name="connsiteX1" fmla="*/ 901148 w 2875722"/>
              <a:gd name="connsiteY1" fmla="*/ 145774 h 1961322"/>
              <a:gd name="connsiteX2" fmla="*/ 768627 w 2875722"/>
              <a:gd name="connsiteY2" fmla="*/ 212035 h 1961322"/>
              <a:gd name="connsiteX3" fmla="*/ 715618 w 2875722"/>
              <a:gd name="connsiteY3" fmla="*/ 238539 h 1961322"/>
              <a:gd name="connsiteX4" fmla="*/ 636105 w 2875722"/>
              <a:gd name="connsiteY4" fmla="*/ 291548 h 1961322"/>
              <a:gd name="connsiteX5" fmla="*/ 596348 w 2875722"/>
              <a:gd name="connsiteY5" fmla="*/ 304800 h 1961322"/>
              <a:gd name="connsiteX6" fmla="*/ 530087 w 2875722"/>
              <a:gd name="connsiteY6" fmla="*/ 331305 h 1961322"/>
              <a:gd name="connsiteX7" fmla="*/ 477079 w 2875722"/>
              <a:gd name="connsiteY7" fmla="*/ 371061 h 1961322"/>
              <a:gd name="connsiteX8" fmla="*/ 291548 w 2875722"/>
              <a:gd name="connsiteY8" fmla="*/ 437322 h 1961322"/>
              <a:gd name="connsiteX9" fmla="*/ 251792 w 2875722"/>
              <a:gd name="connsiteY9" fmla="*/ 477079 h 1961322"/>
              <a:gd name="connsiteX10" fmla="*/ 198783 w 2875722"/>
              <a:gd name="connsiteY10" fmla="*/ 503583 h 1961322"/>
              <a:gd name="connsiteX11" fmla="*/ 159027 w 2875722"/>
              <a:gd name="connsiteY11" fmla="*/ 530087 h 1961322"/>
              <a:gd name="connsiteX12" fmla="*/ 132522 w 2875722"/>
              <a:gd name="connsiteY12" fmla="*/ 569844 h 1961322"/>
              <a:gd name="connsiteX13" fmla="*/ 79514 w 2875722"/>
              <a:gd name="connsiteY13" fmla="*/ 636105 h 1961322"/>
              <a:gd name="connsiteX14" fmla="*/ 66261 w 2875722"/>
              <a:gd name="connsiteY14" fmla="*/ 675861 h 1961322"/>
              <a:gd name="connsiteX15" fmla="*/ 39757 w 2875722"/>
              <a:gd name="connsiteY15" fmla="*/ 742122 h 1961322"/>
              <a:gd name="connsiteX16" fmla="*/ 0 w 2875722"/>
              <a:gd name="connsiteY16" fmla="*/ 967409 h 1961322"/>
              <a:gd name="connsiteX17" fmla="*/ 26505 w 2875722"/>
              <a:gd name="connsiteY17" fmla="*/ 1484244 h 1961322"/>
              <a:gd name="connsiteX18" fmla="*/ 79514 w 2875722"/>
              <a:gd name="connsiteY18" fmla="*/ 1603513 h 1961322"/>
              <a:gd name="connsiteX19" fmla="*/ 92766 w 2875722"/>
              <a:gd name="connsiteY19" fmla="*/ 1643270 h 1961322"/>
              <a:gd name="connsiteX20" fmla="*/ 132522 w 2875722"/>
              <a:gd name="connsiteY20" fmla="*/ 1656522 h 1961322"/>
              <a:gd name="connsiteX21" fmla="*/ 185531 w 2875722"/>
              <a:gd name="connsiteY21" fmla="*/ 1696279 h 1961322"/>
              <a:gd name="connsiteX22" fmla="*/ 344557 w 2875722"/>
              <a:gd name="connsiteY22" fmla="*/ 1722783 h 1961322"/>
              <a:gd name="connsiteX23" fmla="*/ 410818 w 2875722"/>
              <a:gd name="connsiteY23" fmla="*/ 1736035 h 1961322"/>
              <a:gd name="connsiteX24" fmla="*/ 583096 w 2875722"/>
              <a:gd name="connsiteY24" fmla="*/ 1802296 h 1961322"/>
              <a:gd name="connsiteX25" fmla="*/ 887896 w 2875722"/>
              <a:gd name="connsiteY25" fmla="*/ 1881809 h 1961322"/>
              <a:gd name="connsiteX26" fmla="*/ 1007166 w 2875722"/>
              <a:gd name="connsiteY26" fmla="*/ 1921565 h 1961322"/>
              <a:gd name="connsiteX27" fmla="*/ 1179444 w 2875722"/>
              <a:gd name="connsiteY27" fmla="*/ 1948070 h 1961322"/>
              <a:gd name="connsiteX28" fmla="*/ 1232453 w 2875722"/>
              <a:gd name="connsiteY28" fmla="*/ 1961322 h 1961322"/>
              <a:gd name="connsiteX29" fmla="*/ 2080592 w 2875722"/>
              <a:gd name="connsiteY29" fmla="*/ 1908313 h 1961322"/>
              <a:gd name="connsiteX30" fmla="*/ 2160105 w 2875722"/>
              <a:gd name="connsiteY30" fmla="*/ 1881809 h 1961322"/>
              <a:gd name="connsiteX31" fmla="*/ 2438400 w 2875722"/>
              <a:gd name="connsiteY31" fmla="*/ 1868557 h 1961322"/>
              <a:gd name="connsiteX32" fmla="*/ 2597427 w 2875722"/>
              <a:gd name="connsiteY32" fmla="*/ 1762539 h 1961322"/>
              <a:gd name="connsiteX33" fmla="*/ 2663687 w 2875722"/>
              <a:gd name="connsiteY33" fmla="*/ 1709531 h 1961322"/>
              <a:gd name="connsiteX34" fmla="*/ 2703444 w 2875722"/>
              <a:gd name="connsiteY34" fmla="*/ 1683026 h 1961322"/>
              <a:gd name="connsiteX35" fmla="*/ 2743200 w 2875722"/>
              <a:gd name="connsiteY35" fmla="*/ 1630018 h 1961322"/>
              <a:gd name="connsiteX36" fmla="*/ 2782957 w 2875722"/>
              <a:gd name="connsiteY36" fmla="*/ 1590261 h 1961322"/>
              <a:gd name="connsiteX37" fmla="*/ 2835966 w 2875722"/>
              <a:gd name="connsiteY37" fmla="*/ 1457739 h 1961322"/>
              <a:gd name="connsiteX38" fmla="*/ 2875722 w 2875722"/>
              <a:gd name="connsiteY38" fmla="*/ 1364974 h 1961322"/>
              <a:gd name="connsiteX39" fmla="*/ 2862470 w 2875722"/>
              <a:gd name="connsiteY39" fmla="*/ 861392 h 1961322"/>
              <a:gd name="connsiteX40" fmla="*/ 2822714 w 2875722"/>
              <a:gd name="connsiteY40" fmla="*/ 768626 h 1961322"/>
              <a:gd name="connsiteX41" fmla="*/ 2796209 w 2875722"/>
              <a:gd name="connsiteY41" fmla="*/ 689113 h 1961322"/>
              <a:gd name="connsiteX42" fmla="*/ 2756453 w 2875722"/>
              <a:gd name="connsiteY42" fmla="*/ 556592 h 1961322"/>
              <a:gd name="connsiteX43" fmla="*/ 2729948 w 2875722"/>
              <a:gd name="connsiteY43" fmla="*/ 516835 h 1961322"/>
              <a:gd name="connsiteX44" fmla="*/ 2663687 w 2875722"/>
              <a:gd name="connsiteY44" fmla="*/ 424070 h 1961322"/>
              <a:gd name="connsiteX45" fmla="*/ 2517914 w 2875722"/>
              <a:gd name="connsiteY45" fmla="*/ 304800 h 1961322"/>
              <a:gd name="connsiteX46" fmla="*/ 2438400 w 2875722"/>
              <a:gd name="connsiteY46" fmla="*/ 278296 h 1961322"/>
              <a:gd name="connsiteX47" fmla="*/ 2305879 w 2875722"/>
              <a:gd name="connsiteY47" fmla="*/ 212035 h 1961322"/>
              <a:gd name="connsiteX48" fmla="*/ 2266122 w 2875722"/>
              <a:gd name="connsiteY48" fmla="*/ 185531 h 1961322"/>
              <a:gd name="connsiteX49" fmla="*/ 2160105 w 2875722"/>
              <a:gd name="connsiteY49" fmla="*/ 159026 h 1961322"/>
              <a:gd name="connsiteX50" fmla="*/ 1934818 w 2875722"/>
              <a:gd name="connsiteY50" fmla="*/ 66261 h 1961322"/>
              <a:gd name="connsiteX51" fmla="*/ 1895061 w 2875722"/>
              <a:gd name="connsiteY51" fmla="*/ 53009 h 1961322"/>
              <a:gd name="connsiteX52" fmla="*/ 1775792 w 2875722"/>
              <a:gd name="connsiteY52" fmla="*/ 13252 h 1961322"/>
              <a:gd name="connsiteX53" fmla="*/ 1656522 w 2875722"/>
              <a:gd name="connsiteY53" fmla="*/ 0 h 1961322"/>
              <a:gd name="connsiteX54" fmla="*/ 1537253 w 2875722"/>
              <a:gd name="connsiteY54" fmla="*/ 13252 h 1961322"/>
              <a:gd name="connsiteX55" fmla="*/ 1497496 w 2875722"/>
              <a:gd name="connsiteY55" fmla="*/ 26505 h 1961322"/>
              <a:gd name="connsiteX56" fmla="*/ 1417983 w 2875722"/>
              <a:gd name="connsiteY56" fmla="*/ 66261 h 1961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875722" h="1961322">
                <a:moveTo>
                  <a:pt x="1417983" y="66261"/>
                </a:moveTo>
                <a:cubicBezTo>
                  <a:pt x="1318592" y="86139"/>
                  <a:pt x="1145061" y="58662"/>
                  <a:pt x="901148" y="145774"/>
                </a:cubicBezTo>
                <a:cubicBezTo>
                  <a:pt x="854638" y="162385"/>
                  <a:pt x="812801" y="189948"/>
                  <a:pt x="768627" y="212035"/>
                </a:cubicBezTo>
                <a:cubicBezTo>
                  <a:pt x="750957" y="220870"/>
                  <a:pt x="732055" y="227581"/>
                  <a:pt x="715618" y="238539"/>
                </a:cubicBezTo>
                <a:cubicBezTo>
                  <a:pt x="689114" y="256209"/>
                  <a:pt x="663951" y="276078"/>
                  <a:pt x="636105" y="291548"/>
                </a:cubicBezTo>
                <a:cubicBezTo>
                  <a:pt x="623894" y="298332"/>
                  <a:pt x="609428" y="299895"/>
                  <a:pt x="596348" y="304800"/>
                </a:cubicBezTo>
                <a:cubicBezTo>
                  <a:pt x="574074" y="313153"/>
                  <a:pt x="550882" y="319752"/>
                  <a:pt x="530087" y="331305"/>
                </a:cubicBezTo>
                <a:cubicBezTo>
                  <a:pt x="510780" y="342031"/>
                  <a:pt x="496834" y="361184"/>
                  <a:pt x="477079" y="371061"/>
                </a:cubicBezTo>
                <a:cubicBezTo>
                  <a:pt x="387417" y="415892"/>
                  <a:pt x="367832" y="418251"/>
                  <a:pt x="291548" y="437322"/>
                </a:cubicBezTo>
                <a:cubicBezTo>
                  <a:pt x="278296" y="450574"/>
                  <a:pt x="267042" y="466186"/>
                  <a:pt x="251792" y="477079"/>
                </a:cubicBezTo>
                <a:cubicBezTo>
                  <a:pt x="235717" y="488562"/>
                  <a:pt x="215935" y="493782"/>
                  <a:pt x="198783" y="503583"/>
                </a:cubicBezTo>
                <a:cubicBezTo>
                  <a:pt x="184955" y="511485"/>
                  <a:pt x="172279" y="521252"/>
                  <a:pt x="159027" y="530087"/>
                </a:cubicBezTo>
                <a:cubicBezTo>
                  <a:pt x="150192" y="543339"/>
                  <a:pt x="142078" y="557102"/>
                  <a:pt x="132522" y="569844"/>
                </a:cubicBezTo>
                <a:cubicBezTo>
                  <a:pt x="115551" y="592472"/>
                  <a:pt x="94505" y="612119"/>
                  <a:pt x="79514" y="636105"/>
                </a:cubicBezTo>
                <a:cubicBezTo>
                  <a:pt x="72110" y="647951"/>
                  <a:pt x="71166" y="662781"/>
                  <a:pt x="66261" y="675861"/>
                </a:cubicBezTo>
                <a:cubicBezTo>
                  <a:pt x="57908" y="698135"/>
                  <a:pt x="47279" y="719554"/>
                  <a:pt x="39757" y="742122"/>
                </a:cubicBezTo>
                <a:cubicBezTo>
                  <a:pt x="20227" y="800714"/>
                  <a:pt x="4350" y="939132"/>
                  <a:pt x="0" y="967409"/>
                </a:cubicBezTo>
                <a:cubicBezTo>
                  <a:pt x="8835" y="1139687"/>
                  <a:pt x="14499" y="1312158"/>
                  <a:pt x="26505" y="1484244"/>
                </a:cubicBezTo>
                <a:cubicBezTo>
                  <a:pt x="30606" y="1543024"/>
                  <a:pt x="52163" y="1548811"/>
                  <a:pt x="79514" y="1603513"/>
                </a:cubicBezTo>
                <a:cubicBezTo>
                  <a:pt x="85761" y="1616007"/>
                  <a:pt x="82888" y="1633392"/>
                  <a:pt x="92766" y="1643270"/>
                </a:cubicBezTo>
                <a:cubicBezTo>
                  <a:pt x="102643" y="1653148"/>
                  <a:pt x="119270" y="1652105"/>
                  <a:pt x="132522" y="1656522"/>
                </a:cubicBezTo>
                <a:cubicBezTo>
                  <a:pt x="150192" y="1669774"/>
                  <a:pt x="164449" y="1689691"/>
                  <a:pt x="185531" y="1696279"/>
                </a:cubicBezTo>
                <a:cubicBezTo>
                  <a:pt x="236825" y="1712308"/>
                  <a:pt x="291635" y="1713444"/>
                  <a:pt x="344557" y="1722783"/>
                </a:cubicBezTo>
                <a:cubicBezTo>
                  <a:pt x="366739" y="1726697"/>
                  <a:pt x="389449" y="1728912"/>
                  <a:pt x="410818" y="1736035"/>
                </a:cubicBezTo>
                <a:cubicBezTo>
                  <a:pt x="469188" y="1755492"/>
                  <a:pt x="523561" y="1786765"/>
                  <a:pt x="583096" y="1802296"/>
                </a:cubicBezTo>
                <a:cubicBezTo>
                  <a:pt x="684696" y="1828800"/>
                  <a:pt x="786817" y="1853381"/>
                  <a:pt x="887896" y="1881809"/>
                </a:cubicBezTo>
                <a:cubicBezTo>
                  <a:pt x="928238" y="1893155"/>
                  <a:pt x="966674" y="1910767"/>
                  <a:pt x="1007166" y="1921565"/>
                </a:cubicBezTo>
                <a:cubicBezTo>
                  <a:pt x="1034630" y="1928889"/>
                  <a:pt x="1156401" y="1943880"/>
                  <a:pt x="1179444" y="1948070"/>
                </a:cubicBezTo>
                <a:cubicBezTo>
                  <a:pt x="1197364" y="1951328"/>
                  <a:pt x="1214783" y="1956905"/>
                  <a:pt x="1232453" y="1961322"/>
                </a:cubicBezTo>
                <a:cubicBezTo>
                  <a:pt x="1515166" y="1943652"/>
                  <a:pt x="1798362" y="1932504"/>
                  <a:pt x="2080592" y="1908313"/>
                </a:cubicBezTo>
                <a:cubicBezTo>
                  <a:pt x="2108428" y="1905927"/>
                  <a:pt x="2132199" y="1883138"/>
                  <a:pt x="2160105" y="1881809"/>
                </a:cubicBezTo>
                <a:lnTo>
                  <a:pt x="2438400" y="1868557"/>
                </a:lnTo>
                <a:cubicBezTo>
                  <a:pt x="2525305" y="1839589"/>
                  <a:pt x="2469416" y="1863119"/>
                  <a:pt x="2597427" y="1762539"/>
                </a:cubicBezTo>
                <a:cubicBezTo>
                  <a:pt x="2619668" y="1745064"/>
                  <a:pt x="2640153" y="1725221"/>
                  <a:pt x="2663687" y="1709531"/>
                </a:cubicBezTo>
                <a:cubicBezTo>
                  <a:pt x="2676939" y="1700696"/>
                  <a:pt x="2692182" y="1694288"/>
                  <a:pt x="2703444" y="1683026"/>
                </a:cubicBezTo>
                <a:cubicBezTo>
                  <a:pt x="2719062" y="1667408"/>
                  <a:pt x="2728826" y="1646787"/>
                  <a:pt x="2743200" y="1630018"/>
                </a:cubicBezTo>
                <a:cubicBezTo>
                  <a:pt x="2755397" y="1615788"/>
                  <a:pt x="2769705" y="1603513"/>
                  <a:pt x="2782957" y="1590261"/>
                </a:cubicBezTo>
                <a:cubicBezTo>
                  <a:pt x="2803716" y="1527985"/>
                  <a:pt x="2798249" y="1540716"/>
                  <a:pt x="2835966" y="1457739"/>
                </a:cubicBezTo>
                <a:cubicBezTo>
                  <a:pt x="2876904" y="1367675"/>
                  <a:pt x="2850434" y="1440840"/>
                  <a:pt x="2875722" y="1364974"/>
                </a:cubicBezTo>
                <a:cubicBezTo>
                  <a:pt x="2871305" y="1197113"/>
                  <a:pt x="2870651" y="1029111"/>
                  <a:pt x="2862470" y="861392"/>
                </a:cubicBezTo>
                <a:cubicBezTo>
                  <a:pt x="2861285" y="837100"/>
                  <a:pt x="2829565" y="785754"/>
                  <a:pt x="2822714" y="768626"/>
                </a:cubicBezTo>
                <a:cubicBezTo>
                  <a:pt x="2812338" y="742686"/>
                  <a:pt x="2804237" y="715873"/>
                  <a:pt x="2796209" y="689113"/>
                </a:cubicBezTo>
                <a:cubicBezTo>
                  <a:pt x="2778417" y="629808"/>
                  <a:pt x="2785286" y="621467"/>
                  <a:pt x="2756453" y="556592"/>
                </a:cubicBezTo>
                <a:cubicBezTo>
                  <a:pt x="2749984" y="542037"/>
                  <a:pt x="2738783" y="530087"/>
                  <a:pt x="2729948" y="516835"/>
                </a:cubicBezTo>
                <a:cubicBezTo>
                  <a:pt x="2706695" y="423822"/>
                  <a:pt x="2736899" y="497282"/>
                  <a:pt x="2663687" y="424070"/>
                </a:cubicBezTo>
                <a:cubicBezTo>
                  <a:pt x="2595472" y="355855"/>
                  <a:pt x="2649180" y="348554"/>
                  <a:pt x="2517914" y="304800"/>
                </a:cubicBezTo>
                <a:lnTo>
                  <a:pt x="2438400" y="278296"/>
                </a:lnTo>
                <a:cubicBezTo>
                  <a:pt x="2233671" y="141809"/>
                  <a:pt x="2452720" y="274966"/>
                  <a:pt x="2305879" y="212035"/>
                </a:cubicBezTo>
                <a:cubicBezTo>
                  <a:pt x="2291240" y="205761"/>
                  <a:pt x="2281090" y="190974"/>
                  <a:pt x="2266122" y="185531"/>
                </a:cubicBezTo>
                <a:cubicBezTo>
                  <a:pt x="2231888" y="173082"/>
                  <a:pt x="2193788" y="172895"/>
                  <a:pt x="2160105" y="159026"/>
                </a:cubicBezTo>
                <a:cubicBezTo>
                  <a:pt x="2085009" y="128104"/>
                  <a:pt x="2011863" y="91942"/>
                  <a:pt x="1934818" y="66261"/>
                </a:cubicBezTo>
                <a:cubicBezTo>
                  <a:pt x="1921566" y="61844"/>
                  <a:pt x="1908141" y="57914"/>
                  <a:pt x="1895061" y="53009"/>
                </a:cubicBezTo>
                <a:cubicBezTo>
                  <a:pt x="1845703" y="34500"/>
                  <a:pt x="1825990" y="20975"/>
                  <a:pt x="1775792" y="13252"/>
                </a:cubicBezTo>
                <a:cubicBezTo>
                  <a:pt x="1736256" y="7169"/>
                  <a:pt x="1696279" y="4417"/>
                  <a:pt x="1656522" y="0"/>
                </a:cubicBezTo>
                <a:cubicBezTo>
                  <a:pt x="1616766" y="4417"/>
                  <a:pt x="1576710" y="6676"/>
                  <a:pt x="1537253" y="13252"/>
                </a:cubicBezTo>
                <a:cubicBezTo>
                  <a:pt x="1523474" y="15549"/>
                  <a:pt x="1508671" y="18123"/>
                  <a:pt x="1497496" y="26505"/>
                </a:cubicBezTo>
                <a:cubicBezTo>
                  <a:pt x="1472508" y="45246"/>
                  <a:pt x="1517374" y="46383"/>
                  <a:pt x="1417983" y="66261"/>
                </a:cubicBezTo>
                <a:close/>
              </a:path>
            </a:pathLst>
          </a:custGeom>
          <a:ln w="57150">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3375" dirty="0">
                <a:solidFill>
                  <a:srgbClr val="FF0000"/>
                </a:solidFill>
              </a:rPr>
              <a:t>A</a:t>
            </a:r>
            <a:endParaRPr lang="en-IN" sz="3375" dirty="0">
              <a:solidFill>
                <a:srgbClr val="FF0000"/>
              </a:solidFill>
            </a:endParaRPr>
          </a:p>
        </p:txBody>
      </p:sp>
      <p:sp>
        <p:nvSpPr>
          <p:cNvPr id="8" name="Freeform: Shape 7">
            <a:extLst>
              <a:ext uri="{FF2B5EF4-FFF2-40B4-BE49-F238E27FC236}">
                <a16:creationId xmlns:a16="http://schemas.microsoft.com/office/drawing/2014/main" id="{77D3D20B-3058-4AA8-A78A-275B4AA55486}"/>
              </a:ext>
            </a:extLst>
          </p:cNvPr>
          <p:cNvSpPr/>
          <p:nvPr/>
        </p:nvSpPr>
        <p:spPr>
          <a:xfrm>
            <a:off x="5846763" y="2814638"/>
            <a:ext cx="1282700" cy="1330325"/>
          </a:xfrm>
          <a:custGeom>
            <a:avLst/>
            <a:gdLst>
              <a:gd name="connsiteX0" fmla="*/ 0 w 1709530"/>
              <a:gd name="connsiteY0" fmla="*/ 940904 h 1772474"/>
              <a:gd name="connsiteX1" fmla="*/ 13252 w 1709530"/>
              <a:gd name="connsiteY1" fmla="*/ 1192695 h 1772474"/>
              <a:gd name="connsiteX2" fmla="*/ 26504 w 1709530"/>
              <a:gd name="connsiteY2" fmla="*/ 1245704 h 1772474"/>
              <a:gd name="connsiteX3" fmla="*/ 39756 w 1709530"/>
              <a:gd name="connsiteY3" fmla="*/ 1351722 h 1772474"/>
              <a:gd name="connsiteX4" fmla="*/ 53008 w 1709530"/>
              <a:gd name="connsiteY4" fmla="*/ 1391478 h 1772474"/>
              <a:gd name="connsiteX5" fmla="*/ 238539 w 1709530"/>
              <a:gd name="connsiteY5" fmla="*/ 1470991 h 1772474"/>
              <a:gd name="connsiteX6" fmla="*/ 331304 w 1709530"/>
              <a:gd name="connsiteY6" fmla="*/ 1510748 h 1772474"/>
              <a:gd name="connsiteX7" fmla="*/ 463826 w 1709530"/>
              <a:gd name="connsiteY7" fmla="*/ 1550504 h 1772474"/>
              <a:gd name="connsiteX8" fmla="*/ 583095 w 1709530"/>
              <a:gd name="connsiteY8" fmla="*/ 1603513 h 1772474"/>
              <a:gd name="connsiteX9" fmla="*/ 649356 w 1709530"/>
              <a:gd name="connsiteY9" fmla="*/ 1643269 h 1772474"/>
              <a:gd name="connsiteX10" fmla="*/ 728869 w 1709530"/>
              <a:gd name="connsiteY10" fmla="*/ 1669774 h 1772474"/>
              <a:gd name="connsiteX11" fmla="*/ 768626 w 1709530"/>
              <a:gd name="connsiteY11" fmla="*/ 1696278 h 1772474"/>
              <a:gd name="connsiteX12" fmla="*/ 848139 w 1709530"/>
              <a:gd name="connsiteY12" fmla="*/ 1722782 h 1772474"/>
              <a:gd name="connsiteX13" fmla="*/ 1166191 w 1709530"/>
              <a:gd name="connsiteY13" fmla="*/ 1722782 h 1772474"/>
              <a:gd name="connsiteX14" fmla="*/ 1219200 w 1709530"/>
              <a:gd name="connsiteY14" fmla="*/ 1669774 h 1772474"/>
              <a:gd name="connsiteX15" fmla="*/ 1245704 w 1709530"/>
              <a:gd name="connsiteY15" fmla="*/ 1603513 h 1772474"/>
              <a:gd name="connsiteX16" fmla="*/ 1311965 w 1709530"/>
              <a:gd name="connsiteY16" fmla="*/ 1537252 h 1772474"/>
              <a:gd name="connsiteX17" fmla="*/ 1444486 w 1709530"/>
              <a:gd name="connsiteY17" fmla="*/ 1378226 h 1772474"/>
              <a:gd name="connsiteX18" fmla="*/ 1484243 w 1709530"/>
              <a:gd name="connsiteY18" fmla="*/ 1325217 h 1772474"/>
              <a:gd name="connsiteX19" fmla="*/ 1497495 w 1709530"/>
              <a:gd name="connsiteY19" fmla="*/ 1219200 h 1772474"/>
              <a:gd name="connsiteX20" fmla="*/ 1603513 w 1709530"/>
              <a:gd name="connsiteY20" fmla="*/ 1020417 h 1772474"/>
              <a:gd name="connsiteX21" fmla="*/ 1643269 w 1709530"/>
              <a:gd name="connsiteY21" fmla="*/ 901148 h 1772474"/>
              <a:gd name="connsiteX22" fmla="*/ 1656521 w 1709530"/>
              <a:gd name="connsiteY22" fmla="*/ 848139 h 1772474"/>
              <a:gd name="connsiteX23" fmla="*/ 1669773 w 1709530"/>
              <a:gd name="connsiteY23" fmla="*/ 781878 h 1772474"/>
              <a:gd name="connsiteX24" fmla="*/ 1683026 w 1709530"/>
              <a:gd name="connsiteY24" fmla="*/ 742122 h 1772474"/>
              <a:gd name="connsiteX25" fmla="*/ 1709530 w 1709530"/>
              <a:gd name="connsiteY25" fmla="*/ 636104 h 1772474"/>
              <a:gd name="connsiteX26" fmla="*/ 1656521 w 1709530"/>
              <a:gd name="connsiteY26" fmla="*/ 225287 h 1772474"/>
              <a:gd name="connsiteX27" fmla="*/ 1590260 w 1709530"/>
              <a:gd name="connsiteY27" fmla="*/ 159026 h 1772474"/>
              <a:gd name="connsiteX28" fmla="*/ 1484243 w 1709530"/>
              <a:gd name="connsiteY28" fmla="*/ 79513 h 1772474"/>
              <a:gd name="connsiteX29" fmla="*/ 1444486 w 1709530"/>
              <a:gd name="connsiteY29" fmla="*/ 53008 h 1772474"/>
              <a:gd name="connsiteX30" fmla="*/ 1378226 w 1709530"/>
              <a:gd name="connsiteY30" fmla="*/ 26504 h 1772474"/>
              <a:gd name="connsiteX31" fmla="*/ 1325217 w 1709530"/>
              <a:gd name="connsiteY31" fmla="*/ 0 h 1772474"/>
              <a:gd name="connsiteX32" fmla="*/ 848139 w 1709530"/>
              <a:gd name="connsiteY32" fmla="*/ 39756 h 1772474"/>
              <a:gd name="connsiteX33" fmla="*/ 516834 w 1709530"/>
              <a:gd name="connsiteY33" fmla="*/ 119269 h 1772474"/>
              <a:gd name="connsiteX34" fmla="*/ 371060 w 1709530"/>
              <a:gd name="connsiteY34" fmla="*/ 159026 h 1772474"/>
              <a:gd name="connsiteX35" fmla="*/ 318052 w 1709530"/>
              <a:gd name="connsiteY35" fmla="*/ 185530 h 1772474"/>
              <a:gd name="connsiteX36" fmla="*/ 278295 w 1709530"/>
              <a:gd name="connsiteY36" fmla="*/ 198782 h 1772474"/>
              <a:gd name="connsiteX37" fmla="*/ 238539 w 1709530"/>
              <a:gd name="connsiteY37" fmla="*/ 265043 h 1772474"/>
              <a:gd name="connsiteX38" fmla="*/ 212034 w 1709530"/>
              <a:gd name="connsiteY38" fmla="*/ 304800 h 1772474"/>
              <a:gd name="connsiteX39" fmla="*/ 132521 w 1709530"/>
              <a:gd name="connsiteY39" fmla="*/ 424069 h 1772474"/>
              <a:gd name="connsiteX40" fmla="*/ 119269 w 1709530"/>
              <a:gd name="connsiteY40" fmla="*/ 463826 h 1772474"/>
              <a:gd name="connsiteX41" fmla="*/ 79513 w 1709530"/>
              <a:gd name="connsiteY41" fmla="*/ 490330 h 1772474"/>
              <a:gd name="connsiteX42" fmla="*/ 53008 w 1709530"/>
              <a:gd name="connsiteY42" fmla="*/ 516835 h 1772474"/>
              <a:gd name="connsiteX43" fmla="*/ 13252 w 1709530"/>
              <a:gd name="connsiteY43" fmla="*/ 675861 h 1772474"/>
              <a:gd name="connsiteX44" fmla="*/ 0 w 1709530"/>
              <a:gd name="connsiteY44" fmla="*/ 808382 h 177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09530" h="1772474">
                <a:moveTo>
                  <a:pt x="0" y="940904"/>
                </a:moveTo>
                <a:cubicBezTo>
                  <a:pt x="4417" y="1024834"/>
                  <a:pt x="5971" y="1108964"/>
                  <a:pt x="13252" y="1192695"/>
                </a:cubicBezTo>
                <a:cubicBezTo>
                  <a:pt x="14830" y="1210840"/>
                  <a:pt x="23510" y="1227738"/>
                  <a:pt x="26504" y="1245704"/>
                </a:cubicBezTo>
                <a:cubicBezTo>
                  <a:pt x="32359" y="1280834"/>
                  <a:pt x="33385" y="1316682"/>
                  <a:pt x="39756" y="1351722"/>
                </a:cubicBezTo>
                <a:cubicBezTo>
                  <a:pt x="42255" y="1365466"/>
                  <a:pt x="41982" y="1382902"/>
                  <a:pt x="53008" y="1391478"/>
                </a:cubicBezTo>
                <a:cubicBezTo>
                  <a:pt x="102137" y="1429689"/>
                  <a:pt x="179439" y="1451291"/>
                  <a:pt x="238539" y="1470991"/>
                </a:cubicBezTo>
                <a:cubicBezTo>
                  <a:pt x="366510" y="1513648"/>
                  <a:pt x="167548" y="1445246"/>
                  <a:pt x="331304" y="1510748"/>
                </a:cubicBezTo>
                <a:cubicBezTo>
                  <a:pt x="484904" y="1572188"/>
                  <a:pt x="346679" y="1511455"/>
                  <a:pt x="463826" y="1550504"/>
                </a:cubicBezTo>
                <a:cubicBezTo>
                  <a:pt x="500689" y="1562791"/>
                  <a:pt x="548456" y="1584269"/>
                  <a:pt x="583095" y="1603513"/>
                </a:cubicBezTo>
                <a:cubicBezTo>
                  <a:pt x="605611" y="1616022"/>
                  <a:pt x="625907" y="1632610"/>
                  <a:pt x="649356" y="1643269"/>
                </a:cubicBezTo>
                <a:cubicBezTo>
                  <a:pt x="674790" y="1654830"/>
                  <a:pt x="703339" y="1658427"/>
                  <a:pt x="728869" y="1669774"/>
                </a:cubicBezTo>
                <a:cubicBezTo>
                  <a:pt x="743423" y="1676243"/>
                  <a:pt x="754072" y="1689809"/>
                  <a:pt x="768626" y="1696278"/>
                </a:cubicBezTo>
                <a:cubicBezTo>
                  <a:pt x="794156" y="1707625"/>
                  <a:pt x="821635" y="1713947"/>
                  <a:pt x="848139" y="1722782"/>
                </a:cubicBezTo>
                <a:cubicBezTo>
                  <a:pt x="957402" y="1795627"/>
                  <a:pt x="919003" y="1782107"/>
                  <a:pt x="1166191" y="1722782"/>
                </a:cubicBezTo>
                <a:cubicBezTo>
                  <a:pt x="1190489" y="1716950"/>
                  <a:pt x="1201530" y="1687443"/>
                  <a:pt x="1219200" y="1669774"/>
                </a:cubicBezTo>
                <a:cubicBezTo>
                  <a:pt x="1228035" y="1647687"/>
                  <a:pt x="1232062" y="1623001"/>
                  <a:pt x="1245704" y="1603513"/>
                </a:cubicBezTo>
                <a:cubicBezTo>
                  <a:pt x="1263616" y="1577924"/>
                  <a:pt x="1291968" y="1561248"/>
                  <a:pt x="1311965" y="1537252"/>
                </a:cubicBezTo>
                <a:cubicBezTo>
                  <a:pt x="1356139" y="1484243"/>
                  <a:pt x="1400974" y="1431779"/>
                  <a:pt x="1444486" y="1378226"/>
                </a:cubicBezTo>
                <a:cubicBezTo>
                  <a:pt x="1458414" y="1361084"/>
                  <a:pt x="1484243" y="1325217"/>
                  <a:pt x="1484243" y="1325217"/>
                </a:cubicBezTo>
                <a:cubicBezTo>
                  <a:pt x="1488660" y="1289878"/>
                  <a:pt x="1485730" y="1252815"/>
                  <a:pt x="1497495" y="1219200"/>
                </a:cubicBezTo>
                <a:cubicBezTo>
                  <a:pt x="1529414" y="1128002"/>
                  <a:pt x="1558838" y="1087429"/>
                  <a:pt x="1603513" y="1020417"/>
                </a:cubicBezTo>
                <a:cubicBezTo>
                  <a:pt x="1616765" y="980661"/>
                  <a:pt x="1633105" y="941804"/>
                  <a:pt x="1643269" y="901148"/>
                </a:cubicBezTo>
                <a:cubicBezTo>
                  <a:pt x="1647686" y="883478"/>
                  <a:pt x="1652570" y="865919"/>
                  <a:pt x="1656521" y="848139"/>
                </a:cubicBezTo>
                <a:cubicBezTo>
                  <a:pt x="1661407" y="826151"/>
                  <a:pt x="1664310" y="803730"/>
                  <a:pt x="1669773" y="781878"/>
                </a:cubicBezTo>
                <a:cubicBezTo>
                  <a:pt x="1673161" y="768326"/>
                  <a:pt x="1679638" y="755674"/>
                  <a:pt x="1683026" y="742122"/>
                </a:cubicBezTo>
                <a:cubicBezTo>
                  <a:pt x="1715015" y="614169"/>
                  <a:pt x="1679234" y="726994"/>
                  <a:pt x="1709530" y="636104"/>
                </a:cubicBezTo>
                <a:cubicBezTo>
                  <a:pt x="1691860" y="499165"/>
                  <a:pt x="1690009" y="359239"/>
                  <a:pt x="1656521" y="225287"/>
                </a:cubicBezTo>
                <a:cubicBezTo>
                  <a:pt x="1648945" y="194984"/>
                  <a:pt x="1612347" y="181113"/>
                  <a:pt x="1590260" y="159026"/>
                </a:cubicBezTo>
                <a:cubicBezTo>
                  <a:pt x="1528294" y="97059"/>
                  <a:pt x="1572068" y="134403"/>
                  <a:pt x="1484243" y="79513"/>
                </a:cubicBezTo>
                <a:cubicBezTo>
                  <a:pt x="1470737" y="71072"/>
                  <a:pt x="1458732" y="60131"/>
                  <a:pt x="1444486" y="53008"/>
                </a:cubicBezTo>
                <a:cubicBezTo>
                  <a:pt x="1423209" y="42370"/>
                  <a:pt x="1399964" y="36165"/>
                  <a:pt x="1378226" y="26504"/>
                </a:cubicBezTo>
                <a:cubicBezTo>
                  <a:pt x="1360173" y="18481"/>
                  <a:pt x="1342887" y="8835"/>
                  <a:pt x="1325217" y="0"/>
                </a:cubicBezTo>
                <a:cubicBezTo>
                  <a:pt x="1166191" y="13252"/>
                  <a:pt x="1006782" y="22512"/>
                  <a:pt x="848139" y="39756"/>
                </a:cubicBezTo>
                <a:cubicBezTo>
                  <a:pt x="762851" y="49026"/>
                  <a:pt x="584878" y="101363"/>
                  <a:pt x="516834" y="119269"/>
                </a:cubicBezTo>
                <a:cubicBezTo>
                  <a:pt x="470053" y="131580"/>
                  <a:pt x="415255" y="142955"/>
                  <a:pt x="371060" y="159026"/>
                </a:cubicBezTo>
                <a:cubicBezTo>
                  <a:pt x="352494" y="165777"/>
                  <a:pt x="336210" y="177748"/>
                  <a:pt x="318052" y="185530"/>
                </a:cubicBezTo>
                <a:cubicBezTo>
                  <a:pt x="305212" y="191033"/>
                  <a:pt x="291547" y="194365"/>
                  <a:pt x="278295" y="198782"/>
                </a:cubicBezTo>
                <a:cubicBezTo>
                  <a:pt x="226525" y="250554"/>
                  <a:pt x="272947" y="196229"/>
                  <a:pt x="238539" y="265043"/>
                </a:cubicBezTo>
                <a:cubicBezTo>
                  <a:pt x="231416" y="279289"/>
                  <a:pt x="219769" y="290877"/>
                  <a:pt x="212034" y="304800"/>
                </a:cubicBezTo>
                <a:cubicBezTo>
                  <a:pt x="151861" y="413111"/>
                  <a:pt x="200843" y="355748"/>
                  <a:pt x="132521" y="424069"/>
                </a:cubicBezTo>
                <a:cubicBezTo>
                  <a:pt x="128104" y="437321"/>
                  <a:pt x="127995" y="452918"/>
                  <a:pt x="119269" y="463826"/>
                </a:cubicBezTo>
                <a:cubicBezTo>
                  <a:pt x="109320" y="476263"/>
                  <a:pt x="91950" y="480381"/>
                  <a:pt x="79513" y="490330"/>
                </a:cubicBezTo>
                <a:cubicBezTo>
                  <a:pt x="69756" y="498135"/>
                  <a:pt x="61843" y="508000"/>
                  <a:pt x="53008" y="516835"/>
                </a:cubicBezTo>
                <a:cubicBezTo>
                  <a:pt x="25429" y="599574"/>
                  <a:pt x="23959" y="590204"/>
                  <a:pt x="13252" y="675861"/>
                </a:cubicBezTo>
                <a:cubicBezTo>
                  <a:pt x="7746" y="719912"/>
                  <a:pt x="0" y="808382"/>
                  <a:pt x="0" y="808382"/>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a:p>
        </p:txBody>
      </p:sp>
      <p:cxnSp>
        <p:nvCxnSpPr>
          <p:cNvPr id="14" name="Straight Connector 13">
            <a:extLst>
              <a:ext uri="{FF2B5EF4-FFF2-40B4-BE49-F238E27FC236}">
                <a16:creationId xmlns:a16="http://schemas.microsoft.com/office/drawing/2014/main" id="{2EFD7391-0B87-4523-86C5-A45555AE7E7C}"/>
              </a:ext>
            </a:extLst>
          </p:cNvPr>
          <p:cNvCxnSpPr/>
          <p:nvPr/>
        </p:nvCxnSpPr>
        <p:spPr>
          <a:xfrm>
            <a:off x="3660775" y="2814638"/>
            <a:ext cx="0" cy="11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EE36ECB-204A-472F-A370-10E0FD7BAC20}"/>
              </a:ext>
            </a:extLst>
          </p:cNvPr>
          <p:cNvCxnSpPr>
            <a:stCxn id="8" idx="44"/>
            <a:endCxn id="8" idx="0"/>
          </p:cNvCxnSpPr>
          <p:nvPr/>
        </p:nvCxnSpPr>
        <p:spPr>
          <a:xfrm>
            <a:off x="5846763" y="3421063"/>
            <a:ext cx="0" cy="100012"/>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Freeform: Shape 8">
            <a:extLst>
              <a:ext uri="{FF2B5EF4-FFF2-40B4-BE49-F238E27FC236}">
                <a16:creationId xmlns:a16="http://schemas.microsoft.com/office/drawing/2014/main" id="{82D20B61-D3FF-4400-AEBF-4690EAD382E7}"/>
              </a:ext>
            </a:extLst>
          </p:cNvPr>
          <p:cNvSpPr/>
          <p:nvPr/>
        </p:nvSpPr>
        <p:spPr>
          <a:xfrm>
            <a:off x="5200650" y="3432175"/>
            <a:ext cx="1711325" cy="1281113"/>
          </a:xfrm>
          <a:custGeom>
            <a:avLst/>
            <a:gdLst>
              <a:gd name="connsiteX0" fmla="*/ 1392274 w 2280169"/>
              <a:gd name="connsiteY0" fmla="*/ 0 h 1709531"/>
              <a:gd name="connsiteX1" fmla="*/ 1140482 w 2280169"/>
              <a:gd name="connsiteY1" fmla="*/ 26505 h 1709531"/>
              <a:gd name="connsiteX2" fmla="*/ 1060969 w 2280169"/>
              <a:gd name="connsiteY2" fmla="*/ 53009 h 1709531"/>
              <a:gd name="connsiteX3" fmla="*/ 915196 w 2280169"/>
              <a:gd name="connsiteY3" fmla="*/ 92765 h 1709531"/>
              <a:gd name="connsiteX4" fmla="*/ 835682 w 2280169"/>
              <a:gd name="connsiteY4" fmla="*/ 119270 h 1709531"/>
              <a:gd name="connsiteX5" fmla="*/ 689909 w 2280169"/>
              <a:gd name="connsiteY5" fmla="*/ 159026 h 1709531"/>
              <a:gd name="connsiteX6" fmla="*/ 557387 w 2280169"/>
              <a:gd name="connsiteY6" fmla="*/ 225287 h 1709531"/>
              <a:gd name="connsiteX7" fmla="*/ 530882 w 2280169"/>
              <a:gd name="connsiteY7" fmla="*/ 251792 h 1709531"/>
              <a:gd name="connsiteX8" fmla="*/ 491126 w 2280169"/>
              <a:gd name="connsiteY8" fmla="*/ 265044 h 1709531"/>
              <a:gd name="connsiteX9" fmla="*/ 411613 w 2280169"/>
              <a:gd name="connsiteY9" fmla="*/ 304800 h 1709531"/>
              <a:gd name="connsiteX10" fmla="*/ 371856 w 2280169"/>
              <a:gd name="connsiteY10" fmla="*/ 344557 h 1709531"/>
              <a:gd name="connsiteX11" fmla="*/ 252587 w 2280169"/>
              <a:gd name="connsiteY11" fmla="*/ 450574 h 1709531"/>
              <a:gd name="connsiteX12" fmla="*/ 226082 w 2280169"/>
              <a:gd name="connsiteY12" fmla="*/ 490331 h 1709531"/>
              <a:gd name="connsiteX13" fmla="*/ 186326 w 2280169"/>
              <a:gd name="connsiteY13" fmla="*/ 543339 h 1709531"/>
              <a:gd name="connsiteX14" fmla="*/ 120065 w 2280169"/>
              <a:gd name="connsiteY14" fmla="*/ 596348 h 1709531"/>
              <a:gd name="connsiteX15" fmla="*/ 27300 w 2280169"/>
              <a:gd name="connsiteY15" fmla="*/ 728870 h 1709531"/>
              <a:gd name="connsiteX16" fmla="*/ 27300 w 2280169"/>
              <a:gd name="connsiteY16" fmla="*/ 1258957 h 1709531"/>
              <a:gd name="connsiteX17" fmla="*/ 80309 w 2280169"/>
              <a:gd name="connsiteY17" fmla="*/ 1325218 h 1709531"/>
              <a:gd name="connsiteX18" fmla="*/ 239335 w 2280169"/>
              <a:gd name="connsiteY18" fmla="*/ 1417983 h 1709531"/>
              <a:gd name="connsiteX19" fmla="*/ 279091 w 2280169"/>
              <a:gd name="connsiteY19" fmla="*/ 1431235 h 1709531"/>
              <a:gd name="connsiteX20" fmla="*/ 477874 w 2280169"/>
              <a:gd name="connsiteY20" fmla="*/ 1524000 h 1709531"/>
              <a:gd name="connsiteX21" fmla="*/ 530882 w 2280169"/>
              <a:gd name="connsiteY21" fmla="*/ 1550505 h 1709531"/>
              <a:gd name="connsiteX22" fmla="*/ 636900 w 2280169"/>
              <a:gd name="connsiteY22" fmla="*/ 1616765 h 1709531"/>
              <a:gd name="connsiteX23" fmla="*/ 769422 w 2280169"/>
              <a:gd name="connsiteY23" fmla="*/ 1656522 h 1709531"/>
              <a:gd name="connsiteX24" fmla="*/ 888691 w 2280169"/>
              <a:gd name="connsiteY24" fmla="*/ 1669774 h 1709531"/>
              <a:gd name="connsiteX25" fmla="*/ 1074222 w 2280169"/>
              <a:gd name="connsiteY25" fmla="*/ 1696278 h 1709531"/>
              <a:gd name="connsiteX26" fmla="*/ 1286256 w 2280169"/>
              <a:gd name="connsiteY26" fmla="*/ 1709531 h 1709531"/>
              <a:gd name="connsiteX27" fmla="*/ 2001874 w 2280169"/>
              <a:gd name="connsiteY27" fmla="*/ 1696278 h 1709531"/>
              <a:gd name="connsiteX28" fmla="*/ 2068135 w 2280169"/>
              <a:gd name="connsiteY28" fmla="*/ 1630018 h 1709531"/>
              <a:gd name="connsiteX29" fmla="*/ 2107891 w 2280169"/>
              <a:gd name="connsiteY29" fmla="*/ 1537252 h 1709531"/>
              <a:gd name="connsiteX30" fmla="*/ 2134396 w 2280169"/>
              <a:gd name="connsiteY30" fmla="*/ 1510748 h 1709531"/>
              <a:gd name="connsiteX31" fmla="*/ 2187404 w 2280169"/>
              <a:gd name="connsiteY31" fmla="*/ 1404731 h 1709531"/>
              <a:gd name="connsiteX32" fmla="*/ 2213909 w 2280169"/>
              <a:gd name="connsiteY32" fmla="*/ 1364974 h 1709531"/>
              <a:gd name="connsiteX33" fmla="*/ 2240413 w 2280169"/>
              <a:gd name="connsiteY33" fmla="*/ 1219200 h 1709531"/>
              <a:gd name="connsiteX34" fmla="*/ 2253665 w 2280169"/>
              <a:gd name="connsiteY34" fmla="*/ 1126435 h 1709531"/>
              <a:gd name="connsiteX35" fmla="*/ 2280169 w 2280169"/>
              <a:gd name="connsiteY35" fmla="*/ 940905 h 1709531"/>
              <a:gd name="connsiteX36" fmla="*/ 2253665 w 2280169"/>
              <a:gd name="connsiteY36" fmla="*/ 795131 h 1709531"/>
              <a:gd name="connsiteX37" fmla="*/ 2213909 w 2280169"/>
              <a:gd name="connsiteY37" fmla="*/ 728870 h 1709531"/>
              <a:gd name="connsiteX38" fmla="*/ 2160900 w 2280169"/>
              <a:gd name="connsiteY38" fmla="*/ 622852 h 1709531"/>
              <a:gd name="connsiteX39" fmla="*/ 2121143 w 2280169"/>
              <a:gd name="connsiteY39" fmla="*/ 503583 h 1709531"/>
              <a:gd name="connsiteX40" fmla="*/ 2068135 w 2280169"/>
              <a:gd name="connsiteY40" fmla="*/ 424070 h 1709531"/>
              <a:gd name="connsiteX41" fmla="*/ 2001874 w 2280169"/>
              <a:gd name="connsiteY41" fmla="*/ 371061 h 1709531"/>
              <a:gd name="connsiteX42" fmla="*/ 1962117 w 2280169"/>
              <a:gd name="connsiteY42" fmla="*/ 357809 h 1709531"/>
              <a:gd name="connsiteX43" fmla="*/ 1922361 w 2280169"/>
              <a:gd name="connsiteY43" fmla="*/ 331305 h 1709531"/>
              <a:gd name="connsiteX44" fmla="*/ 1895856 w 2280169"/>
              <a:gd name="connsiteY44" fmla="*/ 304800 h 1709531"/>
              <a:gd name="connsiteX45" fmla="*/ 1816343 w 2280169"/>
              <a:gd name="connsiteY45" fmla="*/ 278296 h 1709531"/>
              <a:gd name="connsiteX46" fmla="*/ 1776587 w 2280169"/>
              <a:gd name="connsiteY46" fmla="*/ 251792 h 1709531"/>
              <a:gd name="connsiteX47" fmla="*/ 1697074 w 2280169"/>
              <a:gd name="connsiteY47" fmla="*/ 225287 h 1709531"/>
              <a:gd name="connsiteX48" fmla="*/ 1591056 w 2280169"/>
              <a:gd name="connsiteY48" fmla="*/ 172278 h 1709531"/>
              <a:gd name="connsiteX49" fmla="*/ 1591056 w 2280169"/>
              <a:gd name="connsiteY49" fmla="*/ 172278 h 1709531"/>
              <a:gd name="connsiteX50" fmla="*/ 1538048 w 2280169"/>
              <a:gd name="connsiteY50" fmla="*/ 145774 h 170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280169" h="1709531">
                <a:moveTo>
                  <a:pt x="1392274" y="0"/>
                </a:moveTo>
                <a:cubicBezTo>
                  <a:pt x="1308343" y="8835"/>
                  <a:pt x="1223816" y="13171"/>
                  <a:pt x="1140482" y="26505"/>
                </a:cubicBezTo>
                <a:cubicBezTo>
                  <a:pt x="1112895" y="30919"/>
                  <a:pt x="1087772" y="45126"/>
                  <a:pt x="1060969" y="53009"/>
                </a:cubicBezTo>
                <a:cubicBezTo>
                  <a:pt x="1012650" y="67220"/>
                  <a:pt x="963515" y="78553"/>
                  <a:pt x="915196" y="92765"/>
                </a:cubicBezTo>
                <a:cubicBezTo>
                  <a:pt x="888393" y="100648"/>
                  <a:pt x="862636" y="111919"/>
                  <a:pt x="835682" y="119270"/>
                </a:cubicBezTo>
                <a:cubicBezTo>
                  <a:pt x="761177" y="139590"/>
                  <a:pt x="767036" y="123429"/>
                  <a:pt x="689909" y="159026"/>
                </a:cubicBezTo>
                <a:cubicBezTo>
                  <a:pt x="495103" y="248936"/>
                  <a:pt x="666195" y="189018"/>
                  <a:pt x="557387" y="225287"/>
                </a:cubicBezTo>
                <a:cubicBezTo>
                  <a:pt x="548552" y="234122"/>
                  <a:pt x="541596" y="245364"/>
                  <a:pt x="530882" y="251792"/>
                </a:cubicBezTo>
                <a:cubicBezTo>
                  <a:pt x="518904" y="258979"/>
                  <a:pt x="503891" y="259371"/>
                  <a:pt x="491126" y="265044"/>
                </a:cubicBezTo>
                <a:cubicBezTo>
                  <a:pt x="464047" y="277079"/>
                  <a:pt x="438117" y="291548"/>
                  <a:pt x="411613" y="304800"/>
                </a:cubicBezTo>
                <a:cubicBezTo>
                  <a:pt x="398361" y="318052"/>
                  <a:pt x="385864" y="332106"/>
                  <a:pt x="371856" y="344557"/>
                </a:cubicBezTo>
                <a:cubicBezTo>
                  <a:pt x="337096" y="375455"/>
                  <a:pt x="284608" y="412149"/>
                  <a:pt x="252587" y="450574"/>
                </a:cubicBezTo>
                <a:cubicBezTo>
                  <a:pt x="242391" y="462810"/>
                  <a:pt x="235340" y="477370"/>
                  <a:pt x="226082" y="490331"/>
                </a:cubicBezTo>
                <a:cubicBezTo>
                  <a:pt x="213244" y="508304"/>
                  <a:pt x="200465" y="526371"/>
                  <a:pt x="186326" y="543339"/>
                </a:cubicBezTo>
                <a:cubicBezTo>
                  <a:pt x="162720" y="571667"/>
                  <a:pt x="152168" y="574947"/>
                  <a:pt x="120065" y="596348"/>
                </a:cubicBezTo>
                <a:cubicBezTo>
                  <a:pt x="54804" y="694238"/>
                  <a:pt x="86168" y="650377"/>
                  <a:pt x="27300" y="728870"/>
                </a:cubicBezTo>
                <a:cubicBezTo>
                  <a:pt x="-13727" y="934009"/>
                  <a:pt x="-4161" y="860446"/>
                  <a:pt x="27300" y="1258957"/>
                </a:cubicBezTo>
                <a:cubicBezTo>
                  <a:pt x="28506" y="1274228"/>
                  <a:pt x="67826" y="1314815"/>
                  <a:pt x="80309" y="1325218"/>
                </a:cubicBezTo>
                <a:cubicBezTo>
                  <a:pt x="127387" y="1364449"/>
                  <a:pt x="180715" y="1398443"/>
                  <a:pt x="239335" y="1417983"/>
                </a:cubicBezTo>
                <a:cubicBezTo>
                  <a:pt x="252587" y="1422400"/>
                  <a:pt x="266326" y="1425562"/>
                  <a:pt x="279091" y="1431235"/>
                </a:cubicBezTo>
                <a:cubicBezTo>
                  <a:pt x="345910" y="1460932"/>
                  <a:pt x="411792" y="1492698"/>
                  <a:pt x="477874" y="1524000"/>
                </a:cubicBezTo>
                <a:cubicBezTo>
                  <a:pt x="495727" y="1532457"/>
                  <a:pt x="514130" y="1540035"/>
                  <a:pt x="530882" y="1550505"/>
                </a:cubicBezTo>
                <a:cubicBezTo>
                  <a:pt x="566221" y="1572592"/>
                  <a:pt x="597365" y="1603586"/>
                  <a:pt x="636900" y="1616765"/>
                </a:cubicBezTo>
                <a:cubicBezTo>
                  <a:pt x="667865" y="1627087"/>
                  <a:pt x="732223" y="1650799"/>
                  <a:pt x="769422" y="1656522"/>
                </a:cubicBezTo>
                <a:cubicBezTo>
                  <a:pt x="808958" y="1662604"/>
                  <a:pt x="849041" y="1664487"/>
                  <a:pt x="888691" y="1669774"/>
                </a:cubicBezTo>
                <a:cubicBezTo>
                  <a:pt x="996350" y="1684128"/>
                  <a:pt x="950799" y="1685992"/>
                  <a:pt x="1074222" y="1696278"/>
                </a:cubicBezTo>
                <a:cubicBezTo>
                  <a:pt x="1144793" y="1702159"/>
                  <a:pt x="1215578" y="1705113"/>
                  <a:pt x="1286256" y="1709531"/>
                </a:cubicBezTo>
                <a:lnTo>
                  <a:pt x="2001874" y="1696278"/>
                </a:lnTo>
                <a:cubicBezTo>
                  <a:pt x="2032949" y="1693118"/>
                  <a:pt x="2068135" y="1630018"/>
                  <a:pt x="2068135" y="1630018"/>
                </a:cubicBezTo>
                <a:cubicBezTo>
                  <a:pt x="2081387" y="1599096"/>
                  <a:pt x="2091553" y="1566660"/>
                  <a:pt x="2107891" y="1537252"/>
                </a:cubicBezTo>
                <a:cubicBezTo>
                  <a:pt x="2113959" y="1526330"/>
                  <a:pt x="2127968" y="1521462"/>
                  <a:pt x="2134396" y="1510748"/>
                </a:cubicBezTo>
                <a:cubicBezTo>
                  <a:pt x="2154724" y="1476868"/>
                  <a:pt x="2165488" y="1437605"/>
                  <a:pt x="2187404" y="1404731"/>
                </a:cubicBezTo>
                <a:lnTo>
                  <a:pt x="2213909" y="1364974"/>
                </a:lnTo>
                <a:cubicBezTo>
                  <a:pt x="2227693" y="1296053"/>
                  <a:pt x="2229110" y="1292672"/>
                  <a:pt x="2240413" y="1219200"/>
                </a:cubicBezTo>
                <a:cubicBezTo>
                  <a:pt x="2245163" y="1188328"/>
                  <a:pt x="2248915" y="1157307"/>
                  <a:pt x="2253665" y="1126435"/>
                </a:cubicBezTo>
                <a:cubicBezTo>
                  <a:pt x="2279141" y="960841"/>
                  <a:pt x="2255143" y="1141117"/>
                  <a:pt x="2280169" y="940905"/>
                </a:cubicBezTo>
                <a:cubicBezTo>
                  <a:pt x="2277501" y="922228"/>
                  <a:pt x="2266820" y="824729"/>
                  <a:pt x="2253665" y="795131"/>
                </a:cubicBezTo>
                <a:cubicBezTo>
                  <a:pt x="2243204" y="771593"/>
                  <a:pt x="2226121" y="751549"/>
                  <a:pt x="2213909" y="728870"/>
                </a:cubicBezTo>
                <a:cubicBezTo>
                  <a:pt x="2195177" y="694082"/>
                  <a:pt x="2175944" y="659387"/>
                  <a:pt x="2160900" y="622852"/>
                </a:cubicBezTo>
                <a:cubicBezTo>
                  <a:pt x="2144944" y="584102"/>
                  <a:pt x="2144389" y="538452"/>
                  <a:pt x="2121143" y="503583"/>
                </a:cubicBezTo>
                <a:cubicBezTo>
                  <a:pt x="2103474" y="477079"/>
                  <a:pt x="2087247" y="449553"/>
                  <a:pt x="2068135" y="424070"/>
                </a:cubicBezTo>
                <a:cubicBezTo>
                  <a:pt x="2053344" y="404348"/>
                  <a:pt x="2022739" y="381493"/>
                  <a:pt x="2001874" y="371061"/>
                </a:cubicBezTo>
                <a:cubicBezTo>
                  <a:pt x="1989380" y="364814"/>
                  <a:pt x="1975369" y="362226"/>
                  <a:pt x="1962117" y="357809"/>
                </a:cubicBezTo>
                <a:cubicBezTo>
                  <a:pt x="1948865" y="348974"/>
                  <a:pt x="1934798" y="341254"/>
                  <a:pt x="1922361" y="331305"/>
                </a:cubicBezTo>
                <a:cubicBezTo>
                  <a:pt x="1912604" y="323500"/>
                  <a:pt x="1907031" y="310388"/>
                  <a:pt x="1895856" y="304800"/>
                </a:cubicBezTo>
                <a:cubicBezTo>
                  <a:pt x="1870868" y="292306"/>
                  <a:pt x="1816343" y="278296"/>
                  <a:pt x="1816343" y="278296"/>
                </a:cubicBezTo>
                <a:cubicBezTo>
                  <a:pt x="1803091" y="269461"/>
                  <a:pt x="1791141" y="258261"/>
                  <a:pt x="1776587" y="251792"/>
                </a:cubicBezTo>
                <a:cubicBezTo>
                  <a:pt x="1751057" y="240445"/>
                  <a:pt x="1697074" y="225287"/>
                  <a:pt x="1697074" y="225287"/>
                </a:cubicBezTo>
                <a:cubicBezTo>
                  <a:pt x="1650813" y="179028"/>
                  <a:pt x="1682422" y="202734"/>
                  <a:pt x="1591056" y="172278"/>
                </a:cubicBezTo>
                <a:lnTo>
                  <a:pt x="1591056" y="172278"/>
                </a:lnTo>
                <a:cubicBezTo>
                  <a:pt x="1547625" y="143324"/>
                  <a:pt x="1567227" y="145774"/>
                  <a:pt x="1538048" y="145774"/>
                </a:cubicBezTo>
              </a:path>
            </a:pathLst>
          </a:cu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a:p>
        </p:txBody>
      </p:sp>
      <p:sp>
        <p:nvSpPr>
          <p:cNvPr id="13" name="Freeform: Shape 12">
            <a:extLst>
              <a:ext uri="{FF2B5EF4-FFF2-40B4-BE49-F238E27FC236}">
                <a16:creationId xmlns:a16="http://schemas.microsoft.com/office/drawing/2014/main" id="{DA358B35-6518-4443-9831-A7DF65E89C66}"/>
              </a:ext>
            </a:extLst>
          </p:cNvPr>
          <p:cNvSpPr/>
          <p:nvPr/>
        </p:nvSpPr>
        <p:spPr>
          <a:xfrm>
            <a:off x="6245225" y="3421063"/>
            <a:ext cx="139700" cy="100012"/>
          </a:xfrm>
          <a:custGeom>
            <a:avLst/>
            <a:gdLst>
              <a:gd name="connsiteX0" fmla="*/ 0 w 185530"/>
              <a:gd name="connsiteY0" fmla="*/ 0 h 133625"/>
              <a:gd name="connsiteX1" fmla="*/ 66260 w 185530"/>
              <a:gd name="connsiteY1" fmla="*/ 53009 h 133625"/>
              <a:gd name="connsiteX2" fmla="*/ 119269 w 185530"/>
              <a:gd name="connsiteY2" fmla="*/ 106017 h 133625"/>
              <a:gd name="connsiteX3" fmla="*/ 185530 w 185530"/>
              <a:gd name="connsiteY3" fmla="*/ 132522 h 133625"/>
            </a:gdLst>
            <a:ahLst/>
            <a:cxnLst>
              <a:cxn ang="0">
                <a:pos x="connsiteX0" y="connsiteY0"/>
              </a:cxn>
              <a:cxn ang="0">
                <a:pos x="connsiteX1" y="connsiteY1"/>
              </a:cxn>
              <a:cxn ang="0">
                <a:pos x="connsiteX2" y="connsiteY2"/>
              </a:cxn>
              <a:cxn ang="0">
                <a:pos x="connsiteX3" y="connsiteY3"/>
              </a:cxn>
            </a:cxnLst>
            <a:rect l="l" t="t" r="r" b="b"/>
            <a:pathLst>
              <a:path w="185530" h="133625">
                <a:moveTo>
                  <a:pt x="0" y="0"/>
                </a:moveTo>
                <a:cubicBezTo>
                  <a:pt x="22087" y="17670"/>
                  <a:pt x="47852" y="31533"/>
                  <a:pt x="66260" y="53009"/>
                </a:cubicBezTo>
                <a:cubicBezTo>
                  <a:pt x="122801" y="118974"/>
                  <a:pt x="27390" y="75391"/>
                  <a:pt x="119269" y="106017"/>
                </a:cubicBezTo>
                <a:cubicBezTo>
                  <a:pt x="155145" y="141893"/>
                  <a:pt x="133279" y="132522"/>
                  <a:pt x="185530" y="132522"/>
                </a:cubicBezTo>
              </a:path>
            </a:pathLst>
          </a:cu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A114E1-92FC-4E68-A732-39648B8A83D6}"/>
              </a:ext>
            </a:extLst>
          </p:cNvPr>
          <p:cNvSpPr>
            <a:spLocks noGrp="1"/>
          </p:cNvSpPr>
          <p:nvPr>
            <p:ph idx="1"/>
          </p:nvPr>
        </p:nvSpPr>
        <p:spPr/>
        <p:txBody>
          <a:bodyPr/>
          <a:lstStyle/>
          <a:p>
            <a:endParaRPr lang="en-IN" dirty="0"/>
          </a:p>
        </p:txBody>
      </p:sp>
      <p:sp>
        <p:nvSpPr>
          <p:cNvPr id="4" name="Date Placeholder 3">
            <a:extLst>
              <a:ext uri="{FF2B5EF4-FFF2-40B4-BE49-F238E27FC236}">
                <a16:creationId xmlns:a16="http://schemas.microsoft.com/office/drawing/2014/main" id="{7417AB64-BC2F-4017-9B53-9504E0BB7C01}"/>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381882A9-327D-4201-BBB7-670198290FE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271DF754-AB77-4F7F-B8EB-2B8A19DFAE8F}"/>
              </a:ext>
            </a:extLst>
          </p:cNvPr>
          <p:cNvSpPr>
            <a:spLocks noGrp="1"/>
          </p:cNvSpPr>
          <p:nvPr>
            <p:ph type="sldNum" sz="quarter" idx="12"/>
          </p:nvPr>
        </p:nvSpPr>
        <p:spPr/>
        <p:txBody>
          <a:bodyPr/>
          <a:lstStyle/>
          <a:p>
            <a:fld id="{3E5F2A62-148E-4914-A23F-3C36314E00CD}" type="slidenum">
              <a:rPr lang="en-IN" smtClean="0"/>
              <a:t>22</a:t>
            </a:fld>
            <a:endParaRPr lang="en-IN"/>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5EA42241-FAC9-4DB2-8F1B-509CA93ADBFD}"/>
                  </a:ext>
                </a:extLst>
              </p:cNvPr>
              <p:cNvSpPr/>
              <p:nvPr/>
            </p:nvSpPr>
            <p:spPr>
              <a:xfrm>
                <a:off x="1168135" y="1982339"/>
                <a:ext cx="10019663" cy="4041913"/>
              </a:xfrm>
              <a:prstGeom prst="rect">
                <a:avLst/>
              </a:prstGeom>
              <a:solidFill>
                <a:srgbClr val="FFFFFF"/>
              </a:solidFill>
              <a:ln w="5715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just"/>
                <a14:m>
                  <m:oMath xmlns:m="http://schemas.openxmlformats.org/officeDocument/2006/math">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1</m:t>
                        </m:r>
                      </m:sub>
                    </m:sSub>
                  </m:oMath>
                </a14:m>
                <a:r>
                  <a:rPr lang="en-IN" sz="2500" dirty="0"/>
                  <a:t>					</a:t>
                </a:r>
                <a14:m>
                  <m:oMath xmlns:m="http://schemas.openxmlformats.org/officeDocument/2006/math">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2</m:t>
                        </m:r>
                      </m:sub>
                    </m:sSub>
                  </m:oMath>
                </a14:m>
                <a:r>
                  <a:rPr lang="en-IN" sz="2500" dirty="0"/>
                  <a:t>		</a:t>
                </a:r>
                <a14:m>
                  <m:oMath xmlns:m="http://schemas.openxmlformats.org/officeDocument/2006/math">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3</m:t>
                        </m:r>
                      </m:sub>
                    </m:sSub>
                  </m:oMath>
                </a14:m>
                <a:r>
                  <a:rPr lang="en-IN" sz="2500" dirty="0"/>
                  <a:t>		</a:t>
                </a:r>
                <a14:m>
                  <m:oMath xmlns:m="http://schemas.openxmlformats.org/officeDocument/2006/math">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4</m:t>
                        </m:r>
                      </m:sub>
                    </m:sSub>
                  </m:oMath>
                </a14:m>
                <a:r>
                  <a:rPr lang="en-IN" sz="2500" dirty="0"/>
                  <a:t>	</a:t>
                </a:r>
                <a14:m>
                  <m:oMath xmlns:m="http://schemas.openxmlformats.org/officeDocument/2006/math">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5</m:t>
                        </m:r>
                      </m:sub>
                    </m:sSub>
                  </m:oMath>
                </a14:m>
                <a:endParaRPr lang="en-IN" sz="500" dirty="0"/>
              </a:p>
              <a:p>
                <a:pPr algn="just"/>
                <a:r>
                  <a:rPr lang="en-IN" dirty="0"/>
                  <a:t>			</a:t>
                </a:r>
                <a14:m>
                  <m:oMath xmlns:m="http://schemas.openxmlformats.org/officeDocument/2006/math">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6</m:t>
                        </m:r>
                      </m:sub>
                    </m:sSub>
                  </m:oMath>
                </a14:m>
                <a:endParaRPr lang="en-IN" sz="2500" dirty="0"/>
              </a:p>
              <a:p>
                <a:pPr algn="just"/>
                <a:r>
                  <a:rPr lang="en-IN" dirty="0"/>
                  <a:t>				</a:t>
                </a:r>
                <a14:m>
                  <m:oMath xmlns:m="http://schemas.openxmlformats.org/officeDocument/2006/math">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7</m:t>
                        </m:r>
                      </m:sub>
                    </m:sSub>
                  </m:oMath>
                </a14:m>
                <a:endParaRPr lang="en-IN" sz="2500" dirty="0"/>
              </a:p>
              <a:p>
                <a:pPr algn="just"/>
                <a:endParaRPr lang="en-IN" dirty="0"/>
              </a:p>
              <a:p>
                <a:pPr algn="just"/>
                <a:endParaRPr lang="en-US" sz="2500" i="1" dirty="0">
                  <a:latin typeface="Cambria Math" panose="02040503050406030204" pitchFamily="18" charset="0"/>
                  <a:ea typeface="Cambria Math" panose="02040503050406030204" pitchFamily="18" charset="0"/>
                </a:endParaRPr>
              </a:p>
              <a:p>
                <a:pPr algn="just"/>
                <a14:m>
                  <m:oMath xmlns:m="http://schemas.openxmlformats.org/officeDocument/2006/math">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𝐵</m:t>
                        </m:r>
                      </m:e>
                      <m:sub>
                        <m:r>
                          <a:rPr lang="en-US" sz="2500" i="1">
                            <a:latin typeface="Cambria Math" panose="02040503050406030204" pitchFamily="18" charset="0"/>
                            <a:ea typeface="Cambria Math" panose="02040503050406030204" pitchFamily="18" charset="0"/>
                          </a:rPr>
                          <m:t>8</m:t>
                        </m:r>
                      </m:sub>
                    </m:sSub>
                    <m:r>
                      <a:rPr lang="en-US" sz="2500" i="1">
                        <a:latin typeface="Cambria Math" panose="02040503050406030204" pitchFamily="18" charset="0"/>
                        <a:ea typeface="Cambria Math" panose="02040503050406030204" pitchFamily="18" charset="0"/>
                      </a:rPr>
                      <m:t> </m:t>
                    </m:r>
                  </m:oMath>
                </a14:m>
                <a:r>
                  <a:rPr lang="en-IN" dirty="0"/>
                  <a:t>		</a:t>
                </a:r>
                <a:r>
                  <a:rPr lang="en-US" dirty="0">
                    <a:ea typeface="Cambria Math" panose="02040503050406030204" pitchFamily="18" charset="0"/>
                  </a:rPr>
                  <a:t> </a:t>
                </a:r>
                <a14:m>
                  <m:oMath xmlns:m="http://schemas.openxmlformats.org/officeDocument/2006/math">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9</m:t>
                        </m:r>
                      </m:sub>
                    </m:sSub>
                    <m:r>
                      <a:rPr lang="en-US" sz="2500" i="1">
                        <a:latin typeface="Cambria Math" panose="02040503050406030204" pitchFamily="18" charset="0"/>
                        <a:ea typeface="Cambria Math" panose="02040503050406030204" pitchFamily="18" charset="0"/>
                      </a:rPr>
                      <m:t> </m:t>
                    </m:r>
                  </m:oMath>
                </a14:m>
                <a:r>
                  <a:rPr lang="en-IN" dirty="0"/>
                  <a:t>	 </a:t>
                </a:r>
                <a14:m>
                  <m:oMath xmlns:m="http://schemas.openxmlformats.org/officeDocument/2006/math">
                    <m:r>
                      <a:rPr lang="en-US" sz="2500" b="0" i="0" smtClean="0">
                        <a:latin typeface="Cambria Math" panose="02040503050406030204" pitchFamily="18" charset="0"/>
                        <a:ea typeface="Cambria Math" panose="02040503050406030204" pitchFamily="18" charset="0"/>
                      </a:rPr>
                      <m:t> </m:t>
                    </m:r>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10</m:t>
                        </m:r>
                      </m:sub>
                    </m:sSub>
                  </m:oMath>
                </a14:m>
                <a:r>
                  <a:rPr lang="en-IN" dirty="0"/>
                  <a:t>			</a:t>
                </a:r>
                <a14:m>
                  <m:oMath xmlns:m="http://schemas.openxmlformats.org/officeDocument/2006/math">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11</m:t>
                        </m:r>
                      </m:sub>
                    </m:sSub>
                  </m:oMath>
                </a14:m>
                <a:r>
                  <a:rPr lang="en-IN" dirty="0"/>
                  <a:t>	</a:t>
                </a:r>
                <a14:m>
                  <m:oMath xmlns:m="http://schemas.openxmlformats.org/officeDocument/2006/math">
                    <m:r>
                      <a:rPr lang="en-US" sz="2500" b="0" i="0" smtClean="0">
                        <a:latin typeface="Cambria Math" panose="02040503050406030204" pitchFamily="18" charset="0"/>
                        <a:ea typeface="Cambria Math" panose="02040503050406030204" pitchFamily="18" charset="0"/>
                      </a:rPr>
                      <m:t>      </m:t>
                    </m:r>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𝐵</m:t>
                        </m:r>
                      </m:e>
                      <m:sub>
                        <m:r>
                          <a:rPr lang="en-US" sz="2500" i="1">
                            <a:latin typeface="Cambria Math" panose="02040503050406030204" pitchFamily="18" charset="0"/>
                            <a:ea typeface="Cambria Math" panose="02040503050406030204" pitchFamily="18" charset="0"/>
                          </a:rPr>
                          <m:t>1</m:t>
                        </m:r>
                        <m:r>
                          <a:rPr lang="en-US" sz="2500" b="0" i="1" smtClean="0">
                            <a:latin typeface="Cambria Math" panose="02040503050406030204" pitchFamily="18" charset="0"/>
                            <a:ea typeface="Cambria Math" panose="02040503050406030204" pitchFamily="18" charset="0"/>
                          </a:rPr>
                          <m:t>2</m:t>
                        </m:r>
                      </m:sub>
                    </m:sSub>
                  </m:oMath>
                </a14:m>
                <a:r>
                  <a:rPr lang="en-IN" sz="2500" dirty="0"/>
                  <a:t>		</a:t>
                </a:r>
                <a:r>
                  <a:rPr lang="en-US" sz="2500" dirty="0">
                    <a:ea typeface="Cambria Math" panose="02040503050406030204" pitchFamily="18" charset="0"/>
                  </a:rPr>
                  <a:t> </a:t>
                </a:r>
                <a14:m>
                  <m:oMath xmlns:m="http://schemas.openxmlformats.org/officeDocument/2006/math">
                    <m:sSub>
                      <m:sSubPr>
                        <m:ctrlPr>
                          <a:rPr lang="en-US" sz="2500" i="1">
                            <a:latin typeface="Cambria Math" panose="02040503050406030204" pitchFamily="18" charset="0"/>
                            <a:ea typeface="Cambria Math" panose="02040503050406030204" pitchFamily="18" charset="0"/>
                          </a:rPr>
                        </m:ctrlPr>
                      </m:sSubPr>
                      <m:e>
                        <m:r>
                          <a:rPr lang="en-US" sz="2500" i="1">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13</m:t>
                        </m:r>
                      </m:sub>
                    </m:sSub>
                    <m:r>
                      <a:rPr lang="en-US" sz="2500" i="1">
                        <a:latin typeface="Cambria Math" panose="02040503050406030204" pitchFamily="18" charset="0"/>
                        <a:ea typeface="Cambria Math" panose="02040503050406030204" pitchFamily="18" charset="0"/>
                      </a:rPr>
                      <m:t> </m:t>
                    </m:r>
                  </m:oMath>
                </a14:m>
                <a:r>
                  <a:rPr lang="en-IN" sz="2500" dirty="0"/>
                  <a:t>	</a:t>
                </a:r>
              </a:p>
              <a:p>
                <a:pPr algn="just"/>
                <a:endParaRPr lang="en-IN" dirty="0"/>
              </a:p>
              <a:p>
                <a:pPr algn="just"/>
                <a:r>
                  <a:rPr lang="en-IN" dirty="0"/>
                  <a:t>	</a:t>
                </a:r>
                <a:endParaRPr lang="en-IN" sz="4500" dirty="0">
                  <a:solidFill>
                    <a:srgbClr val="0000FF"/>
                  </a:solidFill>
                </a:endParaRPr>
              </a:p>
              <a:p>
                <a:pPr algn="just"/>
                <a:r>
                  <a:rPr lang="en-IN" dirty="0"/>
                  <a:t>				</a:t>
                </a:r>
                <a:r>
                  <a:rPr lang="en-US" sz="1800" b="0" dirty="0">
                    <a:ea typeface="Cambria Math" panose="02040503050406030204" pitchFamily="18" charset="0"/>
                  </a:rPr>
                  <a:t> </a:t>
                </a:r>
                <a14:m>
                  <m:oMath xmlns:m="http://schemas.openxmlformats.org/officeDocument/2006/math">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14</m:t>
                        </m:r>
                      </m:sub>
                    </m:sSub>
                  </m:oMath>
                </a14:m>
                <a:endParaRPr lang="en-IN" sz="2500" dirty="0"/>
              </a:p>
              <a:p>
                <a:pPr algn="just"/>
                <a:endParaRPr lang="en-IN" sz="1000" b="1" dirty="0">
                  <a:solidFill>
                    <a:srgbClr val="FF0000"/>
                  </a:solidFill>
                </a:endParaRPr>
              </a:p>
              <a:p>
                <a:pPr algn="just"/>
                <a:r>
                  <a:rPr lang="en-IN" sz="1000" b="1" dirty="0">
                    <a:solidFill>
                      <a:srgbClr val="FF0000"/>
                    </a:solidFill>
                  </a:rPr>
                  <a:t>				</a:t>
                </a:r>
              </a:p>
              <a:p>
                <a:pPr algn="just"/>
                <a:r>
                  <a:rPr lang="en-IN" sz="1000" b="1" dirty="0">
                    <a:solidFill>
                      <a:srgbClr val="FF0000"/>
                    </a:solidFill>
                  </a:rPr>
                  <a:t>					</a:t>
                </a:r>
                <a:r>
                  <a:rPr lang="en-US" sz="1000" b="0" dirty="0">
                    <a:ea typeface="Cambria Math" panose="02040503050406030204" pitchFamily="18" charset="0"/>
                  </a:rPr>
                  <a:t> </a:t>
                </a:r>
                <a14:m>
                  <m:oMath xmlns:m="http://schemas.openxmlformats.org/officeDocument/2006/math">
                    <m:sSub>
                      <m:sSubPr>
                        <m:ctrlPr>
                          <a:rPr lang="en-US" sz="2500" b="0" i="1" smtClean="0">
                            <a:latin typeface="Cambria Math" panose="02040503050406030204" pitchFamily="18" charset="0"/>
                            <a:ea typeface="Cambria Math" panose="02040503050406030204" pitchFamily="18" charset="0"/>
                          </a:rPr>
                        </m:ctrlPr>
                      </m:sSubPr>
                      <m:e>
                        <m:r>
                          <a:rPr lang="en-US" sz="2500" b="0" i="1" smtClean="0">
                            <a:latin typeface="Cambria Math" panose="02040503050406030204" pitchFamily="18" charset="0"/>
                            <a:ea typeface="Cambria Math" panose="02040503050406030204" pitchFamily="18" charset="0"/>
                          </a:rPr>
                          <m:t>𝐵</m:t>
                        </m:r>
                      </m:e>
                      <m:sub>
                        <m:r>
                          <a:rPr lang="en-US" sz="2500" b="0" i="1" smtClean="0">
                            <a:latin typeface="Cambria Math" panose="02040503050406030204" pitchFamily="18" charset="0"/>
                            <a:ea typeface="Cambria Math" panose="02040503050406030204" pitchFamily="18" charset="0"/>
                          </a:rPr>
                          <m:t>15</m:t>
                        </m:r>
                      </m:sub>
                    </m:sSub>
                  </m:oMath>
                </a14:m>
                <a:endParaRPr lang="en-IN" sz="2500" b="1" dirty="0">
                  <a:solidFill>
                    <a:srgbClr val="FF0000"/>
                  </a:solidFill>
                </a:endParaRPr>
              </a:p>
            </p:txBody>
          </p:sp>
        </mc:Choice>
        <mc:Fallback xmlns="">
          <p:sp>
            <p:nvSpPr>
              <p:cNvPr id="7" name="Rectangle 6">
                <a:extLst>
                  <a:ext uri="{FF2B5EF4-FFF2-40B4-BE49-F238E27FC236}">
                    <a16:creationId xmlns:a16="http://schemas.microsoft.com/office/drawing/2014/main" id="{5EA42241-FAC9-4DB2-8F1B-509CA93ADBFD}"/>
                  </a:ext>
                </a:extLst>
              </p:cNvPr>
              <p:cNvSpPr>
                <a:spLocks noRot="1" noChangeAspect="1" noMove="1" noResize="1" noEditPoints="1" noAdjustHandles="1" noChangeArrowheads="1" noChangeShapeType="1" noTextEdit="1"/>
              </p:cNvSpPr>
              <p:nvPr/>
            </p:nvSpPr>
            <p:spPr>
              <a:xfrm>
                <a:off x="1168135" y="1982339"/>
                <a:ext cx="10019663" cy="4041913"/>
              </a:xfrm>
              <a:prstGeom prst="rect">
                <a:avLst/>
              </a:prstGeom>
              <a:blipFill>
                <a:blip r:embed="rId2"/>
                <a:stretch>
                  <a:fillRect/>
                </a:stretch>
              </a:blipFill>
              <a:ln w="57150">
                <a:solidFill>
                  <a:srgbClr val="00B050"/>
                </a:solidFill>
              </a:ln>
            </p:spPr>
            <p:txBody>
              <a:bodyPr/>
              <a:lstStyle/>
              <a:p>
                <a:r>
                  <a:rPr lang="en-US">
                    <a:noFill/>
                  </a:rPr>
                  <a:t> </a:t>
                </a:r>
              </a:p>
            </p:txBody>
          </p:sp>
        </mc:Fallback>
      </mc:AlternateContent>
      <p:sp>
        <p:nvSpPr>
          <p:cNvPr id="12" name="Freeform: Shape 11">
            <a:extLst>
              <a:ext uri="{FF2B5EF4-FFF2-40B4-BE49-F238E27FC236}">
                <a16:creationId xmlns:a16="http://schemas.microsoft.com/office/drawing/2014/main" id="{E823EB9B-421E-4690-B28A-6F422D5CCD50}"/>
              </a:ext>
            </a:extLst>
          </p:cNvPr>
          <p:cNvSpPr/>
          <p:nvPr/>
        </p:nvSpPr>
        <p:spPr>
          <a:xfrm>
            <a:off x="4549129" y="3415091"/>
            <a:ext cx="2182179" cy="1573070"/>
          </a:xfrm>
          <a:custGeom>
            <a:avLst/>
            <a:gdLst>
              <a:gd name="connsiteX0" fmla="*/ 1417983 w 2875722"/>
              <a:gd name="connsiteY0" fmla="*/ 66261 h 1961322"/>
              <a:gd name="connsiteX1" fmla="*/ 901148 w 2875722"/>
              <a:gd name="connsiteY1" fmla="*/ 145774 h 1961322"/>
              <a:gd name="connsiteX2" fmla="*/ 768627 w 2875722"/>
              <a:gd name="connsiteY2" fmla="*/ 212035 h 1961322"/>
              <a:gd name="connsiteX3" fmla="*/ 715618 w 2875722"/>
              <a:gd name="connsiteY3" fmla="*/ 238539 h 1961322"/>
              <a:gd name="connsiteX4" fmla="*/ 636105 w 2875722"/>
              <a:gd name="connsiteY4" fmla="*/ 291548 h 1961322"/>
              <a:gd name="connsiteX5" fmla="*/ 596348 w 2875722"/>
              <a:gd name="connsiteY5" fmla="*/ 304800 h 1961322"/>
              <a:gd name="connsiteX6" fmla="*/ 530087 w 2875722"/>
              <a:gd name="connsiteY6" fmla="*/ 331305 h 1961322"/>
              <a:gd name="connsiteX7" fmla="*/ 477079 w 2875722"/>
              <a:gd name="connsiteY7" fmla="*/ 371061 h 1961322"/>
              <a:gd name="connsiteX8" fmla="*/ 291548 w 2875722"/>
              <a:gd name="connsiteY8" fmla="*/ 437322 h 1961322"/>
              <a:gd name="connsiteX9" fmla="*/ 251792 w 2875722"/>
              <a:gd name="connsiteY9" fmla="*/ 477079 h 1961322"/>
              <a:gd name="connsiteX10" fmla="*/ 198783 w 2875722"/>
              <a:gd name="connsiteY10" fmla="*/ 503583 h 1961322"/>
              <a:gd name="connsiteX11" fmla="*/ 159027 w 2875722"/>
              <a:gd name="connsiteY11" fmla="*/ 530087 h 1961322"/>
              <a:gd name="connsiteX12" fmla="*/ 132522 w 2875722"/>
              <a:gd name="connsiteY12" fmla="*/ 569844 h 1961322"/>
              <a:gd name="connsiteX13" fmla="*/ 79514 w 2875722"/>
              <a:gd name="connsiteY13" fmla="*/ 636105 h 1961322"/>
              <a:gd name="connsiteX14" fmla="*/ 66261 w 2875722"/>
              <a:gd name="connsiteY14" fmla="*/ 675861 h 1961322"/>
              <a:gd name="connsiteX15" fmla="*/ 39757 w 2875722"/>
              <a:gd name="connsiteY15" fmla="*/ 742122 h 1961322"/>
              <a:gd name="connsiteX16" fmla="*/ 0 w 2875722"/>
              <a:gd name="connsiteY16" fmla="*/ 967409 h 1961322"/>
              <a:gd name="connsiteX17" fmla="*/ 26505 w 2875722"/>
              <a:gd name="connsiteY17" fmla="*/ 1484244 h 1961322"/>
              <a:gd name="connsiteX18" fmla="*/ 79514 w 2875722"/>
              <a:gd name="connsiteY18" fmla="*/ 1603513 h 1961322"/>
              <a:gd name="connsiteX19" fmla="*/ 92766 w 2875722"/>
              <a:gd name="connsiteY19" fmla="*/ 1643270 h 1961322"/>
              <a:gd name="connsiteX20" fmla="*/ 132522 w 2875722"/>
              <a:gd name="connsiteY20" fmla="*/ 1656522 h 1961322"/>
              <a:gd name="connsiteX21" fmla="*/ 185531 w 2875722"/>
              <a:gd name="connsiteY21" fmla="*/ 1696279 h 1961322"/>
              <a:gd name="connsiteX22" fmla="*/ 344557 w 2875722"/>
              <a:gd name="connsiteY22" fmla="*/ 1722783 h 1961322"/>
              <a:gd name="connsiteX23" fmla="*/ 410818 w 2875722"/>
              <a:gd name="connsiteY23" fmla="*/ 1736035 h 1961322"/>
              <a:gd name="connsiteX24" fmla="*/ 583096 w 2875722"/>
              <a:gd name="connsiteY24" fmla="*/ 1802296 h 1961322"/>
              <a:gd name="connsiteX25" fmla="*/ 887896 w 2875722"/>
              <a:gd name="connsiteY25" fmla="*/ 1881809 h 1961322"/>
              <a:gd name="connsiteX26" fmla="*/ 1007166 w 2875722"/>
              <a:gd name="connsiteY26" fmla="*/ 1921565 h 1961322"/>
              <a:gd name="connsiteX27" fmla="*/ 1179444 w 2875722"/>
              <a:gd name="connsiteY27" fmla="*/ 1948070 h 1961322"/>
              <a:gd name="connsiteX28" fmla="*/ 1232453 w 2875722"/>
              <a:gd name="connsiteY28" fmla="*/ 1961322 h 1961322"/>
              <a:gd name="connsiteX29" fmla="*/ 2080592 w 2875722"/>
              <a:gd name="connsiteY29" fmla="*/ 1908313 h 1961322"/>
              <a:gd name="connsiteX30" fmla="*/ 2160105 w 2875722"/>
              <a:gd name="connsiteY30" fmla="*/ 1881809 h 1961322"/>
              <a:gd name="connsiteX31" fmla="*/ 2438400 w 2875722"/>
              <a:gd name="connsiteY31" fmla="*/ 1868557 h 1961322"/>
              <a:gd name="connsiteX32" fmla="*/ 2597427 w 2875722"/>
              <a:gd name="connsiteY32" fmla="*/ 1762539 h 1961322"/>
              <a:gd name="connsiteX33" fmla="*/ 2663687 w 2875722"/>
              <a:gd name="connsiteY33" fmla="*/ 1709531 h 1961322"/>
              <a:gd name="connsiteX34" fmla="*/ 2703444 w 2875722"/>
              <a:gd name="connsiteY34" fmla="*/ 1683026 h 1961322"/>
              <a:gd name="connsiteX35" fmla="*/ 2743200 w 2875722"/>
              <a:gd name="connsiteY35" fmla="*/ 1630018 h 1961322"/>
              <a:gd name="connsiteX36" fmla="*/ 2782957 w 2875722"/>
              <a:gd name="connsiteY36" fmla="*/ 1590261 h 1961322"/>
              <a:gd name="connsiteX37" fmla="*/ 2835966 w 2875722"/>
              <a:gd name="connsiteY37" fmla="*/ 1457739 h 1961322"/>
              <a:gd name="connsiteX38" fmla="*/ 2875722 w 2875722"/>
              <a:gd name="connsiteY38" fmla="*/ 1364974 h 1961322"/>
              <a:gd name="connsiteX39" fmla="*/ 2862470 w 2875722"/>
              <a:gd name="connsiteY39" fmla="*/ 861392 h 1961322"/>
              <a:gd name="connsiteX40" fmla="*/ 2822714 w 2875722"/>
              <a:gd name="connsiteY40" fmla="*/ 768626 h 1961322"/>
              <a:gd name="connsiteX41" fmla="*/ 2796209 w 2875722"/>
              <a:gd name="connsiteY41" fmla="*/ 689113 h 1961322"/>
              <a:gd name="connsiteX42" fmla="*/ 2756453 w 2875722"/>
              <a:gd name="connsiteY42" fmla="*/ 556592 h 1961322"/>
              <a:gd name="connsiteX43" fmla="*/ 2729948 w 2875722"/>
              <a:gd name="connsiteY43" fmla="*/ 516835 h 1961322"/>
              <a:gd name="connsiteX44" fmla="*/ 2663687 w 2875722"/>
              <a:gd name="connsiteY44" fmla="*/ 424070 h 1961322"/>
              <a:gd name="connsiteX45" fmla="*/ 2517914 w 2875722"/>
              <a:gd name="connsiteY45" fmla="*/ 304800 h 1961322"/>
              <a:gd name="connsiteX46" fmla="*/ 2438400 w 2875722"/>
              <a:gd name="connsiteY46" fmla="*/ 278296 h 1961322"/>
              <a:gd name="connsiteX47" fmla="*/ 2305879 w 2875722"/>
              <a:gd name="connsiteY47" fmla="*/ 212035 h 1961322"/>
              <a:gd name="connsiteX48" fmla="*/ 2266122 w 2875722"/>
              <a:gd name="connsiteY48" fmla="*/ 185531 h 1961322"/>
              <a:gd name="connsiteX49" fmla="*/ 2160105 w 2875722"/>
              <a:gd name="connsiteY49" fmla="*/ 159026 h 1961322"/>
              <a:gd name="connsiteX50" fmla="*/ 1934818 w 2875722"/>
              <a:gd name="connsiteY50" fmla="*/ 66261 h 1961322"/>
              <a:gd name="connsiteX51" fmla="*/ 1895061 w 2875722"/>
              <a:gd name="connsiteY51" fmla="*/ 53009 h 1961322"/>
              <a:gd name="connsiteX52" fmla="*/ 1775792 w 2875722"/>
              <a:gd name="connsiteY52" fmla="*/ 13252 h 1961322"/>
              <a:gd name="connsiteX53" fmla="*/ 1656522 w 2875722"/>
              <a:gd name="connsiteY53" fmla="*/ 0 h 1961322"/>
              <a:gd name="connsiteX54" fmla="*/ 1537253 w 2875722"/>
              <a:gd name="connsiteY54" fmla="*/ 13252 h 1961322"/>
              <a:gd name="connsiteX55" fmla="*/ 1497496 w 2875722"/>
              <a:gd name="connsiteY55" fmla="*/ 26505 h 1961322"/>
              <a:gd name="connsiteX56" fmla="*/ 1417983 w 2875722"/>
              <a:gd name="connsiteY56" fmla="*/ 66261 h 1961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875722" h="1961322">
                <a:moveTo>
                  <a:pt x="1417983" y="66261"/>
                </a:moveTo>
                <a:cubicBezTo>
                  <a:pt x="1318592" y="86139"/>
                  <a:pt x="1145061" y="58662"/>
                  <a:pt x="901148" y="145774"/>
                </a:cubicBezTo>
                <a:cubicBezTo>
                  <a:pt x="854638" y="162385"/>
                  <a:pt x="812801" y="189948"/>
                  <a:pt x="768627" y="212035"/>
                </a:cubicBezTo>
                <a:cubicBezTo>
                  <a:pt x="750957" y="220870"/>
                  <a:pt x="732055" y="227581"/>
                  <a:pt x="715618" y="238539"/>
                </a:cubicBezTo>
                <a:cubicBezTo>
                  <a:pt x="689114" y="256209"/>
                  <a:pt x="663951" y="276078"/>
                  <a:pt x="636105" y="291548"/>
                </a:cubicBezTo>
                <a:cubicBezTo>
                  <a:pt x="623894" y="298332"/>
                  <a:pt x="609428" y="299895"/>
                  <a:pt x="596348" y="304800"/>
                </a:cubicBezTo>
                <a:cubicBezTo>
                  <a:pt x="574074" y="313153"/>
                  <a:pt x="550882" y="319752"/>
                  <a:pt x="530087" y="331305"/>
                </a:cubicBezTo>
                <a:cubicBezTo>
                  <a:pt x="510780" y="342031"/>
                  <a:pt x="496834" y="361184"/>
                  <a:pt x="477079" y="371061"/>
                </a:cubicBezTo>
                <a:cubicBezTo>
                  <a:pt x="387417" y="415892"/>
                  <a:pt x="367832" y="418251"/>
                  <a:pt x="291548" y="437322"/>
                </a:cubicBezTo>
                <a:cubicBezTo>
                  <a:pt x="278296" y="450574"/>
                  <a:pt x="267042" y="466186"/>
                  <a:pt x="251792" y="477079"/>
                </a:cubicBezTo>
                <a:cubicBezTo>
                  <a:pt x="235717" y="488562"/>
                  <a:pt x="215935" y="493782"/>
                  <a:pt x="198783" y="503583"/>
                </a:cubicBezTo>
                <a:cubicBezTo>
                  <a:pt x="184955" y="511485"/>
                  <a:pt x="172279" y="521252"/>
                  <a:pt x="159027" y="530087"/>
                </a:cubicBezTo>
                <a:cubicBezTo>
                  <a:pt x="150192" y="543339"/>
                  <a:pt x="142078" y="557102"/>
                  <a:pt x="132522" y="569844"/>
                </a:cubicBezTo>
                <a:cubicBezTo>
                  <a:pt x="115551" y="592472"/>
                  <a:pt x="94505" y="612119"/>
                  <a:pt x="79514" y="636105"/>
                </a:cubicBezTo>
                <a:cubicBezTo>
                  <a:pt x="72110" y="647951"/>
                  <a:pt x="71166" y="662781"/>
                  <a:pt x="66261" y="675861"/>
                </a:cubicBezTo>
                <a:cubicBezTo>
                  <a:pt x="57908" y="698135"/>
                  <a:pt x="47279" y="719554"/>
                  <a:pt x="39757" y="742122"/>
                </a:cubicBezTo>
                <a:cubicBezTo>
                  <a:pt x="20227" y="800714"/>
                  <a:pt x="4350" y="939132"/>
                  <a:pt x="0" y="967409"/>
                </a:cubicBezTo>
                <a:cubicBezTo>
                  <a:pt x="8835" y="1139687"/>
                  <a:pt x="14499" y="1312158"/>
                  <a:pt x="26505" y="1484244"/>
                </a:cubicBezTo>
                <a:cubicBezTo>
                  <a:pt x="30606" y="1543024"/>
                  <a:pt x="52163" y="1548811"/>
                  <a:pt x="79514" y="1603513"/>
                </a:cubicBezTo>
                <a:cubicBezTo>
                  <a:pt x="85761" y="1616007"/>
                  <a:pt x="82888" y="1633392"/>
                  <a:pt x="92766" y="1643270"/>
                </a:cubicBezTo>
                <a:cubicBezTo>
                  <a:pt x="102643" y="1653148"/>
                  <a:pt x="119270" y="1652105"/>
                  <a:pt x="132522" y="1656522"/>
                </a:cubicBezTo>
                <a:cubicBezTo>
                  <a:pt x="150192" y="1669774"/>
                  <a:pt x="164449" y="1689691"/>
                  <a:pt x="185531" y="1696279"/>
                </a:cubicBezTo>
                <a:cubicBezTo>
                  <a:pt x="236825" y="1712308"/>
                  <a:pt x="291635" y="1713444"/>
                  <a:pt x="344557" y="1722783"/>
                </a:cubicBezTo>
                <a:cubicBezTo>
                  <a:pt x="366739" y="1726697"/>
                  <a:pt x="389449" y="1728912"/>
                  <a:pt x="410818" y="1736035"/>
                </a:cubicBezTo>
                <a:cubicBezTo>
                  <a:pt x="469188" y="1755492"/>
                  <a:pt x="523561" y="1786765"/>
                  <a:pt x="583096" y="1802296"/>
                </a:cubicBezTo>
                <a:cubicBezTo>
                  <a:pt x="684696" y="1828800"/>
                  <a:pt x="786817" y="1853381"/>
                  <a:pt x="887896" y="1881809"/>
                </a:cubicBezTo>
                <a:cubicBezTo>
                  <a:pt x="928238" y="1893155"/>
                  <a:pt x="966674" y="1910767"/>
                  <a:pt x="1007166" y="1921565"/>
                </a:cubicBezTo>
                <a:cubicBezTo>
                  <a:pt x="1034630" y="1928889"/>
                  <a:pt x="1156401" y="1943880"/>
                  <a:pt x="1179444" y="1948070"/>
                </a:cubicBezTo>
                <a:cubicBezTo>
                  <a:pt x="1197364" y="1951328"/>
                  <a:pt x="1214783" y="1956905"/>
                  <a:pt x="1232453" y="1961322"/>
                </a:cubicBezTo>
                <a:cubicBezTo>
                  <a:pt x="1515166" y="1943652"/>
                  <a:pt x="1798362" y="1932504"/>
                  <a:pt x="2080592" y="1908313"/>
                </a:cubicBezTo>
                <a:cubicBezTo>
                  <a:pt x="2108428" y="1905927"/>
                  <a:pt x="2132199" y="1883138"/>
                  <a:pt x="2160105" y="1881809"/>
                </a:cubicBezTo>
                <a:lnTo>
                  <a:pt x="2438400" y="1868557"/>
                </a:lnTo>
                <a:cubicBezTo>
                  <a:pt x="2525305" y="1839589"/>
                  <a:pt x="2469416" y="1863119"/>
                  <a:pt x="2597427" y="1762539"/>
                </a:cubicBezTo>
                <a:cubicBezTo>
                  <a:pt x="2619668" y="1745064"/>
                  <a:pt x="2640153" y="1725221"/>
                  <a:pt x="2663687" y="1709531"/>
                </a:cubicBezTo>
                <a:cubicBezTo>
                  <a:pt x="2676939" y="1700696"/>
                  <a:pt x="2692182" y="1694288"/>
                  <a:pt x="2703444" y="1683026"/>
                </a:cubicBezTo>
                <a:cubicBezTo>
                  <a:pt x="2719062" y="1667408"/>
                  <a:pt x="2728826" y="1646787"/>
                  <a:pt x="2743200" y="1630018"/>
                </a:cubicBezTo>
                <a:cubicBezTo>
                  <a:pt x="2755397" y="1615788"/>
                  <a:pt x="2769705" y="1603513"/>
                  <a:pt x="2782957" y="1590261"/>
                </a:cubicBezTo>
                <a:cubicBezTo>
                  <a:pt x="2803716" y="1527985"/>
                  <a:pt x="2798249" y="1540716"/>
                  <a:pt x="2835966" y="1457739"/>
                </a:cubicBezTo>
                <a:cubicBezTo>
                  <a:pt x="2876904" y="1367675"/>
                  <a:pt x="2850434" y="1440840"/>
                  <a:pt x="2875722" y="1364974"/>
                </a:cubicBezTo>
                <a:cubicBezTo>
                  <a:pt x="2871305" y="1197113"/>
                  <a:pt x="2870651" y="1029111"/>
                  <a:pt x="2862470" y="861392"/>
                </a:cubicBezTo>
                <a:cubicBezTo>
                  <a:pt x="2861285" y="837100"/>
                  <a:pt x="2829565" y="785754"/>
                  <a:pt x="2822714" y="768626"/>
                </a:cubicBezTo>
                <a:cubicBezTo>
                  <a:pt x="2812338" y="742686"/>
                  <a:pt x="2804237" y="715873"/>
                  <a:pt x="2796209" y="689113"/>
                </a:cubicBezTo>
                <a:cubicBezTo>
                  <a:pt x="2778417" y="629808"/>
                  <a:pt x="2785286" y="621467"/>
                  <a:pt x="2756453" y="556592"/>
                </a:cubicBezTo>
                <a:cubicBezTo>
                  <a:pt x="2749984" y="542037"/>
                  <a:pt x="2738783" y="530087"/>
                  <a:pt x="2729948" y="516835"/>
                </a:cubicBezTo>
                <a:cubicBezTo>
                  <a:pt x="2706695" y="423822"/>
                  <a:pt x="2736899" y="497282"/>
                  <a:pt x="2663687" y="424070"/>
                </a:cubicBezTo>
                <a:cubicBezTo>
                  <a:pt x="2595472" y="355855"/>
                  <a:pt x="2649180" y="348554"/>
                  <a:pt x="2517914" y="304800"/>
                </a:cubicBezTo>
                <a:lnTo>
                  <a:pt x="2438400" y="278296"/>
                </a:lnTo>
                <a:cubicBezTo>
                  <a:pt x="2233671" y="141809"/>
                  <a:pt x="2452720" y="274966"/>
                  <a:pt x="2305879" y="212035"/>
                </a:cubicBezTo>
                <a:cubicBezTo>
                  <a:pt x="2291240" y="205761"/>
                  <a:pt x="2281090" y="190974"/>
                  <a:pt x="2266122" y="185531"/>
                </a:cubicBezTo>
                <a:cubicBezTo>
                  <a:pt x="2231888" y="173082"/>
                  <a:pt x="2193788" y="172895"/>
                  <a:pt x="2160105" y="159026"/>
                </a:cubicBezTo>
                <a:cubicBezTo>
                  <a:pt x="2085009" y="128104"/>
                  <a:pt x="2011863" y="91942"/>
                  <a:pt x="1934818" y="66261"/>
                </a:cubicBezTo>
                <a:cubicBezTo>
                  <a:pt x="1921566" y="61844"/>
                  <a:pt x="1908141" y="57914"/>
                  <a:pt x="1895061" y="53009"/>
                </a:cubicBezTo>
                <a:cubicBezTo>
                  <a:pt x="1845703" y="34500"/>
                  <a:pt x="1825990" y="20975"/>
                  <a:pt x="1775792" y="13252"/>
                </a:cubicBezTo>
                <a:cubicBezTo>
                  <a:pt x="1736256" y="7169"/>
                  <a:pt x="1696279" y="4417"/>
                  <a:pt x="1656522" y="0"/>
                </a:cubicBezTo>
                <a:cubicBezTo>
                  <a:pt x="1616766" y="4417"/>
                  <a:pt x="1576710" y="6676"/>
                  <a:pt x="1537253" y="13252"/>
                </a:cubicBezTo>
                <a:cubicBezTo>
                  <a:pt x="1523474" y="15549"/>
                  <a:pt x="1508671" y="18123"/>
                  <a:pt x="1497496" y="26505"/>
                </a:cubicBezTo>
                <a:cubicBezTo>
                  <a:pt x="1472508" y="45246"/>
                  <a:pt x="1517374" y="46383"/>
                  <a:pt x="1417983" y="66261"/>
                </a:cubicBezTo>
                <a:close/>
              </a:path>
            </a:pathLst>
          </a:cu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500" dirty="0">
                <a:solidFill>
                  <a:srgbClr val="FF0000"/>
                </a:solidFill>
              </a:rPr>
              <a:t>A</a:t>
            </a:r>
            <a:endParaRPr lang="en-IN" sz="4500" dirty="0">
              <a:solidFill>
                <a:srgbClr val="FF0000"/>
              </a:solidFill>
            </a:endParaRPr>
          </a:p>
        </p:txBody>
      </p:sp>
      <p:cxnSp>
        <p:nvCxnSpPr>
          <p:cNvPr id="14" name="Straight Connector 13">
            <a:extLst>
              <a:ext uri="{FF2B5EF4-FFF2-40B4-BE49-F238E27FC236}">
                <a16:creationId xmlns:a16="http://schemas.microsoft.com/office/drawing/2014/main" id="{598A2B08-376F-4672-BB55-705194166386}"/>
              </a:ext>
            </a:extLst>
          </p:cNvPr>
          <p:cNvCxnSpPr/>
          <p:nvPr/>
        </p:nvCxnSpPr>
        <p:spPr>
          <a:xfrm>
            <a:off x="2849217" y="2610678"/>
            <a:ext cx="0" cy="13252"/>
          </a:xfrm>
          <a:prstGeom prst="line">
            <a:avLst/>
          </a:prstGeom>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8B7A15DC-6875-4B9C-BD32-1E0FF779F486}"/>
              </a:ext>
            </a:extLst>
          </p:cNvPr>
          <p:cNvSpPr/>
          <p:nvPr/>
        </p:nvSpPr>
        <p:spPr>
          <a:xfrm>
            <a:off x="1179443" y="2080591"/>
            <a:ext cx="2716696" cy="1325218"/>
          </a:xfrm>
          <a:custGeom>
            <a:avLst/>
            <a:gdLst>
              <a:gd name="connsiteX0" fmla="*/ 0 w 2716696"/>
              <a:gd name="connsiteY0" fmla="*/ 1325218 h 1325218"/>
              <a:gd name="connsiteX1" fmla="*/ 755374 w 2716696"/>
              <a:gd name="connsiteY1" fmla="*/ 1298713 h 1325218"/>
              <a:gd name="connsiteX2" fmla="*/ 848140 w 2716696"/>
              <a:gd name="connsiteY2" fmla="*/ 1285461 h 1325218"/>
              <a:gd name="connsiteX3" fmla="*/ 1020418 w 2716696"/>
              <a:gd name="connsiteY3" fmla="*/ 1219200 h 1325218"/>
              <a:gd name="connsiteX4" fmla="*/ 1325218 w 2716696"/>
              <a:gd name="connsiteY4" fmla="*/ 1046922 h 1325218"/>
              <a:gd name="connsiteX5" fmla="*/ 1391479 w 2716696"/>
              <a:gd name="connsiteY5" fmla="*/ 1033670 h 1325218"/>
              <a:gd name="connsiteX6" fmla="*/ 1484244 w 2716696"/>
              <a:gd name="connsiteY6" fmla="*/ 967409 h 1325218"/>
              <a:gd name="connsiteX7" fmla="*/ 1669774 w 2716696"/>
              <a:gd name="connsiteY7" fmla="*/ 861392 h 1325218"/>
              <a:gd name="connsiteX8" fmla="*/ 1842053 w 2716696"/>
              <a:gd name="connsiteY8" fmla="*/ 728870 h 1325218"/>
              <a:gd name="connsiteX9" fmla="*/ 1948070 w 2716696"/>
              <a:gd name="connsiteY9" fmla="*/ 662609 h 1325218"/>
              <a:gd name="connsiteX10" fmla="*/ 2040835 w 2716696"/>
              <a:gd name="connsiteY10" fmla="*/ 609600 h 1325218"/>
              <a:gd name="connsiteX11" fmla="*/ 2199861 w 2716696"/>
              <a:gd name="connsiteY11" fmla="*/ 424070 h 1325218"/>
              <a:gd name="connsiteX12" fmla="*/ 2226366 w 2716696"/>
              <a:gd name="connsiteY12" fmla="*/ 397566 h 1325218"/>
              <a:gd name="connsiteX13" fmla="*/ 2345635 w 2716696"/>
              <a:gd name="connsiteY13" fmla="*/ 331305 h 1325218"/>
              <a:gd name="connsiteX14" fmla="*/ 2451653 w 2716696"/>
              <a:gd name="connsiteY14" fmla="*/ 251792 h 1325218"/>
              <a:gd name="connsiteX15" fmla="*/ 2504661 w 2716696"/>
              <a:gd name="connsiteY15" fmla="*/ 212035 h 1325218"/>
              <a:gd name="connsiteX16" fmla="*/ 2557670 w 2716696"/>
              <a:gd name="connsiteY16" fmla="*/ 185531 h 1325218"/>
              <a:gd name="connsiteX17" fmla="*/ 2610679 w 2716696"/>
              <a:gd name="connsiteY17" fmla="*/ 119270 h 1325218"/>
              <a:gd name="connsiteX18" fmla="*/ 2650435 w 2716696"/>
              <a:gd name="connsiteY18" fmla="*/ 79513 h 1325218"/>
              <a:gd name="connsiteX19" fmla="*/ 2676940 w 2716696"/>
              <a:gd name="connsiteY19" fmla="*/ 39757 h 1325218"/>
              <a:gd name="connsiteX20" fmla="*/ 2716696 w 2716696"/>
              <a:gd name="connsiteY20" fmla="*/ 0 h 1325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16696" h="1325218">
                <a:moveTo>
                  <a:pt x="0" y="1325218"/>
                </a:moveTo>
                <a:lnTo>
                  <a:pt x="755374" y="1298713"/>
                </a:lnTo>
                <a:cubicBezTo>
                  <a:pt x="786576" y="1297250"/>
                  <a:pt x="817837" y="1293037"/>
                  <a:pt x="848140" y="1285461"/>
                </a:cubicBezTo>
                <a:cubicBezTo>
                  <a:pt x="902077" y="1271977"/>
                  <a:pt x="969560" y="1249117"/>
                  <a:pt x="1020418" y="1219200"/>
                </a:cubicBezTo>
                <a:cubicBezTo>
                  <a:pt x="1046310" y="1203969"/>
                  <a:pt x="1270415" y="1057882"/>
                  <a:pt x="1325218" y="1046922"/>
                </a:cubicBezTo>
                <a:lnTo>
                  <a:pt x="1391479" y="1033670"/>
                </a:lnTo>
                <a:cubicBezTo>
                  <a:pt x="1422401" y="1011583"/>
                  <a:pt x="1451421" y="986556"/>
                  <a:pt x="1484244" y="967409"/>
                </a:cubicBezTo>
                <a:cubicBezTo>
                  <a:pt x="1665775" y="861516"/>
                  <a:pt x="1388290" y="1077918"/>
                  <a:pt x="1669774" y="861392"/>
                </a:cubicBezTo>
                <a:cubicBezTo>
                  <a:pt x="1727200" y="817218"/>
                  <a:pt x="1780615" y="767269"/>
                  <a:pt x="1842053" y="728870"/>
                </a:cubicBezTo>
                <a:cubicBezTo>
                  <a:pt x="1877392" y="706783"/>
                  <a:pt x="1914731" y="687613"/>
                  <a:pt x="1948070" y="662609"/>
                </a:cubicBezTo>
                <a:cubicBezTo>
                  <a:pt x="2012254" y="614471"/>
                  <a:pt x="1980125" y="629837"/>
                  <a:pt x="2040835" y="609600"/>
                </a:cubicBezTo>
                <a:cubicBezTo>
                  <a:pt x="2142834" y="473602"/>
                  <a:pt x="2089116" y="534814"/>
                  <a:pt x="2199861" y="424070"/>
                </a:cubicBezTo>
                <a:cubicBezTo>
                  <a:pt x="2208696" y="415235"/>
                  <a:pt x="2214513" y="401517"/>
                  <a:pt x="2226366" y="397566"/>
                </a:cubicBezTo>
                <a:cubicBezTo>
                  <a:pt x="2291345" y="375905"/>
                  <a:pt x="2265893" y="388263"/>
                  <a:pt x="2345635" y="331305"/>
                </a:cubicBezTo>
                <a:cubicBezTo>
                  <a:pt x="2381581" y="305629"/>
                  <a:pt x="2416314" y="278297"/>
                  <a:pt x="2451653" y="251792"/>
                </a:cubicBezTo>
                <a:cubicBezTo>
                  <a:pt x="2469322" y="238540"/>
                  <a:pt x="2484906" y="221912"/>
                  <a:pt x="2504661" y="212035"/>
                </a:cubicBezTo>
                <a:lnTo>
                  <a:pt x="2557670" y="185531"/>
                </a:lnTo>
                <a:cubicBezTo>
                  <a:pt x="2634781" y="108417"/>
                  <a:pt x="2527088" y="219579"/>
                  <a:pt x="2610679" y="119270"/>
                </a:cubicBezTo>
                <a:cubicBezTo>
                  <a:pt x="2622677" y="104872"/>
                  <a:pt x="2638437" y="93911"/>
                  <a:pt x="2650435" y="79513"/>
                </a:cubicBezTo>
                <a:cubicBezTo>
                  <a:pt x="2660631" y="67277"/>
                  <a:pt x="2666990" y="52194"/>
                  <a:pt x="2676940" y="39757"/>
                </a:cubicBezTo>
                <a:cubicBezTo>
                  <a:pt x="2676945" y="39751"/>
                  <a:pt x="2710067" y="6629"/>
                  <a:pt x="2716696" y="0"/>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reeform: Shape 10">
            <a:extLst>
              <a:ext uri="{FF2B5EF4-FFF2-40B4-BE49-F238E27FC236}">
                <a16:creationId xmlns:a16="http://schemas.microsoft.com/office/drawing/2014/main" id="{D9D404FF-EA34-41C2-8314-F8A50FE22AF9}"/>
              </a:ext>
            </a:extLst>
          </p:cNvPr>
          <p:cNvSpPr/>
          <p:nvPr/>
        </p:nvSpPr>
        <p:spPr>
          <a:xfrm>
            <a:off x="1930460" y="3220278"/>
            <a:ext cx="429559" cy="2862470"/>
          </a:xfrm>
          <a:custGeom>
            <a:avLst/>
            <a:gdLst>
              <a:gd name="connsiteX0" fmla="*/ 357809 w 372193"/>
              <a:gd name="connsiteY0" fmla="*/ 0 h 2610679"/>
              <a:gd name="connsiteX1" fmla="*/ 371061 w 372193"/>
              <a:gd name="connsiteY1" fmla="*/ 675861 h 2610679"/>
              <a:gd name="connsiteX2" fmla="*/ 304800 w 372193"/>
              <a:gd name="connsiteY2" fmla="*/ 1391479 h 2610679"/>
              <a:gd name="connsiteX3" fmla="*/ 251791 w 372193"/>
              <a:gd name="connsiteY3" fmla="*/ 1775792 h 2610679"/>
              <a:gd name="connsiteX4" fmla="*/ 225287 w 372193"/>
              <a:gd name="connsiteY4" fmla="*/ 1974574 h 2610679"/>
              <a:gd name="connsiteX5" fmla="*/ 212035 w 372193"/>
              <a:gd name="connsiteY5" fmla="*/ 2213113 h 2610679"/>
              <a:gd name="connsiteX6" fmla="*/ 159026 w 372193"/>
              <a:gd name="connsiteY6" fmla="*/ 2266122 h 2610679"/>
              <a:gd name="connsiteX7" fmla="*/ 132522 w 372193"/>
              <a:gd name="connsiteY7" fmla="*/ 2332383 h 2610679"/>
              <a:gd name="connsiteX8" fmla="*/ 106017 w 372193"/>
              <a:gd name="connsiteY8" fmla="*/ 2372139 h 2610679"/>
              <a:gd name="connsiteX9" fmla="*/ 92765 w 372193"/>
              <a:gd name="connsiteY9" fmla="*/ 2425148 h 2610679"/>
              <a:gd name="connsiteX10" fmla="*/ 39757 w 372193"/>
              <a:gd name="connsiteY10" fmla="*/ 2531165 h 2610679"/>
              <a:gd name="connsiteX11" fmla="*/ 26504 w 372193"/>
              <a:gd name="connsiteY11" fmla="*/ 2570922 h 2610679"/>
              <a:gd name="connsiteX12" fmla="*/ 0 w 372193"/>
              <a:gd name="connsiteY12" fmla="*/ 2610679 h 261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2193" h="2610679">
                <a:moveTo>
                  <a:pt x="357809" y="0"/>
                </a:moveTo>
                <a:cubicBezTo>
                  <a:pt x="362226" y="225287"/>
                  <a:pt x="376240" y="450590"/>
                  <a:pt x="371061" y="675861"/>
                </a:cubicBezTo>
                <a:cubicBezTo>
                  <a:pt x="365310" y="926015"/>
                  <a:pt x="328546" y="1148074"/>
                  <a:pt x="304800" y="1391479"/>
                </a:cubicBezTo>
                <a:cubicBezTo>
                  <a:pt x="270889" y="1739072"/>
                  <a:pt x="311913" y="1595431"/>
                  <a:pt x="251791" y="1775792"/>
                </a:cubicBezTo>
                <a:cubicBezTo>
                  <a:pt x="238500" y="1855539"/>
                  <a:pt x="231775" y="1886990"/>
                  <a:pt x="225287" y="1974574"/>
                </a:cubicBezTo>
                <a:cubicBezTo>
                  <a:pt x="219404" y="2053992"/>
                  <a:pt x="229684" y="2135458"/>
                  <a:pt x="212035" y="2213113"/>
                </a:cubicBezTo>
                <a:cubicBezTo>
                  <a:pt x="206497" y="2237480"/>
                  <a:pt x="159026" y="2266122"/>
                  <a:pt x="159026" y="2266122"/>
                </a:cubicBezTo>
                <a:cubicBezTo>
                  <a:pt x="150191" y="2288209"/>
                  <a:pt x="143161" y="2311106"/>
                  <a:pt x="132522" y="2332383"/>
                </a:cubicBezTo>
                <a:cubicBezTo>
                  <a:pt x="125399" y="2346629"/>
                  <a:pt x="112291" y="2357500"/>
                  <a:pt x="106017" y="2372139"/>
                </a:cubicBezTo>
                <a:cubicBezTo>
                  <a:pt x="98842" y="2388880"/>
                  <a:pt x="99770" y="2408336"/>
                  <a:pt x="92765" y="2425148"/>
                </a:cubicBezTo>
                <a:cubicBezTo>
                  <a:pt x="77569" y="2461619"/>
                  <a:pt x="52252" y="2493683"/>
                  <a:pt x="39757" y="2531165"/>
                </a:cubicBezTo>
                <a:cubicBezTo>
                  <a:pt x="35339" y="2544417"/>
                  <a:pt x="32751" y="2558428"/>
                  <a:pt x="26504" y="2570922"/>
                </a:cubicBezTo>
                <a:cubicBezTo>
                  <a:pt x="19381" y="2585168"/>
                  <a:pt x="0" y="2610679"/>
                  <a:pt x="0" y="2610679"/>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Freeform: Shape 14">
            <a:extLst>
              <a:ext uri="{FF2B5EF4-FFF2-40B4-BE49-F238E27FC236}">
                <a16:creationId xmlns:a16="http://schemas.microsoft.com/office/drawing/2014/main" id="{0AA8C3A1-6598-4F5A-A313-4A712068D9A7}"/>
              </a:ext>
            </a:extLst>
          </p:cNvPr>
          <p:cNvSpPr/>
          <p:nvPr/>
        </p:nvSpPr>
        <p:spPr>
          <a:xfrm>
            <a:off x="2360019" y="2714207"/>
            <a:ext cx="2531181" cy="1272209"/>
          </a:xfrm>
          <a:custGeom>
            <a:avLst/>
            <a:gdLst>
              <a:gd name="connsiteX0" fmla="*/ 0 w 2531181"/>
              <a:gd name="connsiteY0" fmla="*/ 1245704 h 1272209"/>
              <a:gd name="connsiteX1" fmla="*/ 371061 w 2531181"/>
              <a:gd name="connsiteY1" fmla="*/ 1272209 h 1272209"/>
              <a:gd name="connsiteX2" fmla="*/ 901148 w 2531181"/>
              <a:gd name="connsiteY2" fmla="*/ 1258956 h 1272209"/>
              <a:gd name="connsiteX3" fmla="*/ 1033670 w 2531181"/>
              <a:gd name="connsiteY3" fmla="*/ 1232452 h 1272209"/>
              <a:gd name="connsiteX4" fmla="*/ 1245704 w 2531181"/>
              <a:gd name="connsiteY4" fmla="*/ 1192696 h 1272209"/>
              <a:gd name="connsiteX5" fmla="*/ 1457739 w 2531181"/>
              <a:gd name="connsiteY5" fmla="*/ 1139687 h 1272209"/>
              <a:gd name="connsiteX6" fmla="*/ 1683026 w 2531181"/>
              <a:gd name="connsiteY6" fmla="*/ 1060174 h 1272209"/>
              <a:gd name="connsiteX7" fmla="*/ 1842052 w 2531181"/>
              <a:gd name="connsiteY7" fmla="*/ 1020417 h 1272209"/>
              <a:gd name="connsiteX8" fmla="*/ 1908313 w 2531181"/>
              <a:gd name="connsiteY8" fmla="*/ 993913 h 1272209"/>
              <a:gd name="connsiteX9" fmla="*/ 1961322 w 2531181"/>
              <a:gd name="connsiteY9" fmla="*/ 954156 h 1272209"/>
              <a:gd name="connsiteX10" fmla="*/ 1987826 w 2531181"/>
              <a:gd name="connsiteY10" fmla="*/ 914400 h 1272209"/>
              <a:gd name="connsiteX11" fmla="*/ 2014331 w 2531181"/>
              <a:gd name="connsiteY11" fmla="*/ 887896 h 1272209"/>
              <a:gd name="connsiteX12" fmla="*/ 2040835 w 2531181"/>
              <a:gd name="connsiteY12" fmla="*/ 834887 h 1272209"/>
              <a:gd name="connsiteX13" fmla="*/ 2067339 w 2531181"/>
              <a:gd name="connsiteY13" fmla="*/ 768626 h 1272209"/>
              <a:gd name="connsiteX14" fmla="*/ 2107096 w 2531181"/>
              <a:gd name="connsiteY14" fmla="*/ 715617 h 1272209"/>
              <a:gd name="connsiteX15" fmla="*/ 2160104 w 2531181"/>
              <a:gd name="connsiteY15" fmla="*/ 622852 h 1272209"/>
              <a:gd name="connsiteX16" fmla="*/ 2186609 w 2531181"/>
              <a:gd name="connsiteY16" fmla="*/ 543339 h 1272209"/>
              <a:gd name="connsiteX17" fmla="*/ 2279374 w 2531181"/>
              <a:gd name="connsiteY17" fmla="*/ 424069 h 1272209"/>
              <a:gd name="connsiteX18" fmla="*/ 2332383 w 2531181"/>
              <a:gd name="connsiteY18" fmla="*/ 318052 h 1272209"/>
              <a:gd name="connsiteX19" fmla="*/ 2372139 w 2531181"/>
              <a:gd name="connsiteY19" fmla="*/ 278296 h 1272209"/>
              <a:gd name="connsiteX20" fmla="*/ 2451652 w 2531181"/>
              <a:gd name="connsiteY20" fmla="*/ 145774 h 1272209"/>
              <a:gd name="connsiteX21" fmla="*/ 2478157 w 2531181"/>
              <a:gd name="connsiteY21" fmla="*/ 92765 h 1272209"/>
              <a:gd name="connsiteX22" fmla="*/ 2531165 w 2531181"/>
              <a:gd name="connsiteY22" fmla="*/ 0 h 1272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31181" h="1272209">
                <a:moveTo>
                  <a:pt x="0" y="1245704"/>
                </a:moveTo>
                <a:cubicBezTo>
                  <a:pt x="145377" y="1263876"/>
                  <a:pt x="190703" y="1272209"/>
                  <a:pt x="371061" y="1272209"/>
                </a:cubicBezTo>
                <a:cubicBezTo>
                  <a:pt x="547812" y="1272209"/>
                  <a:pt x="724452" y="1263374"/>
                  <a:pt x="901148" y="1258956"/>
                </a:cubicBezTo>
                <a:cubicBezTo>
                  <a:pt x="994909" y="1235516"/>
                  <a:pt x="914528" y="1254114"/>
                  <a:pt x="1033670" y="1232452"/>
                </a:cubicBezTo>
                <a:cubicBezTo>
                  <a:pt x="1104420" y="1219589"/>
                  <a:pt x="1177485" y="1215436"/>
                  <a:pt x="1245704" y="1192696"/>
                </a:cubicBezTo>
                <a:cubicBezTo>
                  <a:pt x="1394607" y="1143061"/>
                  <a:pt x="1323488" y="1158866"/>
                  <a:pt x="1457739" y="1139687"/>
                </a:cubicBezTo>
                <a:cubicBezTo>
                  <a:pt x="1532835" y="1113183"/>
                  <a:pt x="1604937" y="1075792"/>
                  <a:pt x="1683026" y="1060174"/>
                </a:cubicBezTo>
                <a:cubicBezTo>
                  <a:pt x="1752204" y="1046339"/>
                  <a:pt x="1768488" y="1044938"/>
                  <a:pt x="1842052" y="1020417"/>
                </a:cubicBezTo>
                <a:cubicBezTo>
                  <a:pt x="1864620" y="1012894"/>
                  <a:pt x="1887518" y="1005466"/>
                  <a:pt x="1908313" y="993913"/>
                </a:cubicBezTo>
                <a:cubicBezTo>
                  <a:pt x="1927621" y="983187"/>
                  <a:pt x="1945704" y="969774"/>
                  <a:pt x="1961322" y="954156"/>
                </a:cubicBezTo>
                <a:cubicBezTo>
                  <a:pt x="1972584" y="942894"/>
                  <a:pt x="1977876" y="926837"/>
                  <a:pt x="1987826" y="914400"/>
                </a:cubicBezTo>
                <a:cubicBezTo>
                  <a:pt x="1995631" y="904644"/>
                  <a:pt x="2005496" y="896731"/>
                  <a:pt x="2014331" y="887896"/>
                </a:cubicBezTo>
                <a:cubicBezTo>
                  <a:pt x="2023166" y="870226"/>
                  <a:pt x="2032812" y="852940"/>
                  <a:pt x="2040835" y="834887"/>
                </a:cubicBezTo>
                <a:cubicBezTo>
                  <a:pt x="2050496" y="813149"/>
                  <a:pt x="2055786" y="789421"/>
                  <a:pt x="2067339" y="768626"/>
                </a:cubicBezTo>
                <a:cubicBezTo>
                  <a:pt x="2078065" y="749318"/>
                  <a:pt x="2093844" y="733287"/>
                  <a:pt x="2107096" y="715617"/>
                </a:cubicBezTo>
                <a:cubicBezTo>
                  <a:pt x="2143493" y="570028"/>
                  <a:pt x="2088330" y="752045"/>
                  <a:pt x="2160104" y="622852"/>
                </a:cubicBezTo>
                <a:cubicBezTo>
                  <a:pt x="2173672" y="598430"/>
                  <a:pt x="2174115" y="568328"/>
                  <a:pt x="2186609" y="543339"/>
                </a:cubicBezTo>
                <a:cubicBezTo>
                  <a:pt x="2236849" y="442860"/>
                  <a:pt x="2224839" y="489511"/>
                  <a:pt x="2279374" y="424069"/>
                </a:cubicBezTo>
                <a:cubicBezTo>
                  <a:pt x="2338138" y="353552"/>
                  <a:pt x="2271489" y="415482"/>
                  <a:pt x="2332383" y="318052"/>
                </a:cubicBezTo>
                <a:cubicBezTo>
                  <a:pt x="2342316" y="302160"/>
                  <a:pt x="2361471" y="293705"/>
                  <a:pt x="2372139" y="278296"/>
                </a:cubicBezTo>
                <a:cubicBezTo>
                  <a:pt x="2401462" y="235941"/>
                  <a:pt x="2428613" y="191850"/>
                  <a:pt x="2451652" y="145774"/>
                </a:cubicBezTo>
                <a:cubicBezTo>
                  <a:pt x="2460487" y="128104"/>
                  <a:pt x="2467993" y="109705"/>
                  <a:pt x="2478157" y="92765"/>
                </a:cubicBezTo>
                <a:cubicBezTo>
                  <a:pt x="2533615" y="334"/>
                  <a:pt x="2531165" y="46388"/>
                  <a:pt x="2531165" y="0"/>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7" name="Freeform: Shape 16">
            <a:extLst>
              <a:ext uri="{FF2B5EF4-FFF2-40B4-BE49-F238E27FC236}">
                <a16:creationId xmlns:a16="http://schemas.microsoft.com/office/drawing/2014/main" id="{7C5AA65C-EBC1-4F3A-8B09-206B9FDB8F71}"/>
              </a:ext>
            </a:extLst>
          </p:cNvPr>
          <p:cNvSpPr/>
          <p:nvPr/>
        </p:nvSpPr>
        <p:spPr>
          <a:xfrm>
            <a:off x="3750365" y="2292626"/>
            <a:ext cx="7394713" cy="1200773"/>
          </a:xfrm>
          <a:custGeom>
            <a:avLst/>
            <a:gdLst>
              <a:gd name="connsiteX0" fmla="*/ 0 w 5526157"/>
              <a:gd name="connsiteY0" fmla="*/ 0 h 1101695"/>
              <a:gd name="connsiteX1" fmla="*/ 357809 w 5526157"/>
              <a:gd name="connsiteY1" fmla="*/ 225287 h 1101695"/>
              <a:gd name="connsiteX2" fmla="*/ 569844 w 5526157"/>
              <a:gd name="connsiteY2" fmla="*/ 291548 h 1101695"/>
              <a:gd name="connsiteX3" fmla="*/ 675861 w 5526157"/>
              <a:gd name="connsiteY3" fmla="*/ 344557 h 1101695"/>
              <a:gd name="connsiteX4" fmla="*/ 715618 w 5526157"/>
              <a:gd name="connsiteY4" fmla="*/ 371061 h 1101695"/>
              <a:gd name="connsiteX5" fmla="*/ 795131 w 5526157"/>
              <a:gd name="connsiteY5" fmla="*/ 397565 h 1101695"/>
              <a:gd name="connsiteX6" fmla="*/ 927652 w 5526157"/>
              <a:gd name="connsiteY6" fmla="*/ 463826 h 1101695"/>
              <a:gd name="connsiteX7" fmla="*/ 1073426 w 5526157"/>
              <a:gd name="connsiteY7" fmla="*/ 569844 h 1101695"/>
              <a:gd name="connsiteX8" fmla="*/ 1099931 w 5526157"/>
              <a:gd name="connsiteY8" fmla="*/ 596348 h 1101695"/>
              <a:gd name="connsiteX9" fmla="*/ 1152939 w 5526157"/>
              <a:gd name="connsiteY9" fmla="*/ 609600 h 1101695"/>
              <a:gd name="connsiteX10" fmla="*/ 1179444 w 5526157"/>
              <a:gd name="connsiteY10" fmla="*/ 636104 h 1101695"/>
              <a:gd name="connsiteX11" fmla="*/ 1219200 w 5526157"/>
              <a:gd name="connsiteY11" fmla="*/ 649357 h 1101695"/>
              <a:gd name="connsiteX12" fmla="*/ 1325218 w 5526157"/>
              <a:gd name="connsiteY12" fmla="*/ 675861 h 1101695"/>
              <a:gd name="connsiteX13" fmla="*/ 1364974 w 5526157"/>
              <a:gd name="connsiteY13" fmla="*/ 689113 h 1101695"/>
              <a:gd name="connsiteX14" fmla="*/ 1417983 w 5526157"/>
              <a:gd name="connsiteY14" fmla="*/ 702365 h 1101695"/>
              <a:gd name="connsiteX15" fmla="*/ 1457739 w 5526157"/>
              <a:gd name="connsiteY15" fmla="*/ 715617 h 1101695"/>
              <a:gd name="connsiteX16" fmla="*/ 1603513 w 5526157"/>
              <a:gd name="connsiteY16" fmla="*/ 755374 h 1101695"/>
              <a:gd name="connsiteX17" fmla="*/ 1815548 w 5526157"/>
              <a:gd name="connsiteY17" fmla="*/ 808383 h 1101695"/>
              <a:gd name="connsiteX18" fmla="*/ 1921565 w 5526157"/>
              <a:gd name="connsiteY18" fmla="*/ 848139 h 1101695"/>
              <a:gd name="connsiteX19" fmla="*/ 2054087 w 5526157"/>
              <a:gd name="connsiteY19" fmla="*/ 874644 h 1101695"/>
              <a:gd name="connsiteX20" fmla="*/ 2226365 w 5526157"/>
              <a:gd name="connsiteY20" fmla="*/ 927652 h 1101695"/>
              <a:gd name="connsiteX21" fmla="*/ 2266122 w 5526157"/>
              <a:gd name="connsiteY21" fmla="*/ 954157 h 1101695"/>
              <a:gd name="connsiteX22" fmla="*/ 2319131 w 5526157"/>
              <a:gd name="connsiteY22" fmla="*/ 967409 h 1101695"/>
              <a:gd name="connsiteX23" fmla="*/ 2690192 w 5526157"/>
              <a:gd name="connsiteY23" fmla="*/ 993913 h 1101695"/>
              <a:gd name="connsiteX24" fmla="*/ 3366052 w 5526157"/>
              <a:gd name="connsiteY24" fmla="*/ 1007165 h 1101695"/>
              <a:gd name="connsiteX25" fmla="*/ 3750365 w 5526157"/>
              <a:gd name="connsiteY25" fmla="*/ 1020417 h 1101695"/>
              <a:gd name="connsiteX26" fmla="*/ 4359965 w 5526157"/>
              <a:gd name="connsiteY26" fmla="*/ 1073426 h 1101695"/>
              <a:gd name="connsiteX27" fmla="*/ 4479235 w 5526157"/>
              <a:gd name="connsiteY27" fmla="*/ 1086678 h 1101695"/>
              <a:gd name="connsiteX28" fmla="*/ 4585252 w 5526157"/>
              <a:gd name="connsiteY28" fmla="*/ 1099931 h 1101695"/>
              <a:gd name="connsiteX29" fmla="*/ 5526157 w 5526157"/>
              <a:gd name="connsiteY29" fmla="*/ 1099931 h 110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26157" h="1101695">
                <a:moveTo>
                  <a:pt x="0" y="0"/>
                </a:moveTo>
                <a:cubicBezTo>
                  <a:pt x="63316" y="42210"/>
                  <a:pt x="256403" y="180218"/>
                  <a:pt x="357809" y="225287"/>
                </a:cubicBezTo>
                <a:cubicBezTo>
                  <a:pt x="579030" y="323608"/>
                  <a:pt x="381958" y="216394"/>
                  <a:pt x="569844" y="291548"/>
                </a:cubicBezTo>
                <a:cubicBezTo>
                  <a:pt x="606528" y="306222"/>
                  <a:pt x="641175" y="325637"/>
                  <a:pt x="675861" y="344557"/>
                </a:cubicBezTo>
                <a:cubicBezTo>
                  <a:pt x="689843" y="352184"/>
                  <a:pt x="701064" y="364592"/>
                  <a:pt x="715618" y="371061"/>
                </a:cubicBezTo>
                <a:cubicBezTo>
                  <a:pt x="741148" y="382408"/>
                  <a:pt x="769764" y="385857"/>
                  <a:pt x="795131" y="397565"/>
                </a:cubicBezTo>
                <a:cubicBezTo>
                  <a:pt x="989936" y="487475"/>
                  <a:pt x="818844" y="427557"/>
                  <a:pt x="927652" y="463826"/>
                </a:cubicBezTo>
                <a:cubicBezTo>
                  <a:pt x="972049" y="493425"/>
                  <a:pt x="1043734" y="540153"/>
                  <a:pt x="1073426" y="569844"/>
                </a:cubicBezTo>
                <a:cubicBezTo>
                  <a:pt x="1082261" y="578679"/>
                  <a:pt x="1088756" y="590760"/>
                  <a:pt x="1099931" y="596348"/>
                </a:cubicBezTo>
                <a:cubicBezTo>
                  <a:pt x="1116221" y="604493"/>
                  <a:pt x="1135270" y="605183"/>
                  <a:pt x="1152939" y="609600"/>
                </a:cubicBezTo>
                <a:cubicBezTo>
                  <a:pt x="1161774" y="618435"/>
                  <a:pt x="1168730" y="629676"/>
                  <a:pt x="1179444" y="636104"/>
                </a:cubicBezTo>
                <a:cubicBezTo>
                  <a:pt x="1191422" y="643291"/>
                  <a:pt x="1205723" y="645681"/>
                  <a:pt x="1219200" y="649357"/>
                </a:cubicBezTo>
                <a:cubicBezTo>
                  <a:pt x="1254343" y="658942"/>
                  <a:pt x="1290075" y="666277"/>
                  <a:pt x="1325218" y="675861"/>
                </a:cubicBezTo>
                <a:cubicBezTo>
                  <a:pt x="1338695" y="679536"/>
                  <a:pt x="1351543" y="685276"/>
                  <a:pt x="1364974" y="689113"/>
                </a:cubicBezTo>
                <a:cubicBezTo>
                  <a:pt x="1382487" y="694117"/>
                  <a:pt x="1400470" y="697361"/>
                  <a:pt x="1417983" y="702365"/>
                </a:cubicBezTo>
                <a:cubicBezTo>
                  <a:pt x="1431414" y="706202"/>
                  <a:pt x="1444308" y="711779"/>
                  <a:pt x="1457739" y="715617"/>
                </a:cubicBezTo>
                <a:cubicBezTo>
                  <a:pt x="1506167" y="729454"/>
                  <a:pt x="1554651" y="743158"/>
                  <a:pt x="1603513" y="755374"/>
                </a:cubicBezTo>
                <a:cubicBezTo>
                  <a:pt x="1708948" y="781733"/>
                  <a:pt x="1719337" y="776313"/>
                  <a:pt x="1815548" y="808383"/>
                </a:cubicBezTo>
                <a:cubicBezTo>
                  <a:pt x="1899546" y="836383"/>
                  <a:pt x="1856442" y="829533"/>
                  <a:pt x="1921565" y="848139"/>
                </a:cubicBezTo>
                <a:cubicBezTo>
                  <a:pt x="1976915" y="863953"/>
                  <a:pt x="1991612" y="864231"/>
                  <a:pt x="2054087" y="874644"/>
                </a:cubicBezTo>
                <a:cubicBezTo>
                  <a:pt x="2193844" y="958497"/>
                  <a:pt x="2035394" y="875568"/>
                  <a:pt x="2226365" y="927652"/>
                </a:cubicBezTo>
                <a:cubicBezTo>
                  <a:pt x="2241731" y="931843"/>
                  <a:pt x="2251482" y="947883"/>
                  <a:pt x="2266122" y="954157"/>
                </a:cubicBezTo>
                <a:cubicBezTo>
                  <a:pt x="2282863" y="961332"/>
                  <a:pt x="2300997" y="965709"/>
                  <a:pt x="2319131" y="967409"/>
                </a:cubicBezTo>
                <a:cubicBezTo>
                  <a:pt x="2442592" y="978983"/>
                  <a:pt x="2566279" y="989208"/>
                  <a:pt x="2690192" y="993913"/>
                </a:cubicBezTo>
                <a:cubicBezTo>
                  <a:pt x="2915360" y="1002464"/>
                  <a:pt x="3140792" y="1001534"/>
                  <a:pt x="3366052" y="1007165"/>
                </a:cubicBezTo>
                <a:lnTo>
                  <a:pt x="3750365" y="1020417"/>
                </a:lnTo>
                <a:cubicBezTo>
                  <a:pt x="3953565" y="1038087"/>
                  <a:pt x="4157246" y="1050902"/>
                  <a:pt x="4359965" y="1073426"/>
                </a:cubicBezTo>
                <a:lnTo>
                  <a:pt x="4479235" y="1086678"/>
                </a:lnTo>
                <a:cubicBezTo>
                  <a:pt x="4514605" y="1090839"/>
                  <a:pt x="4549641" y="1099480"/>
                  <a:pt x="4585252" y="1099931"/>
                </a:cubicBezTo>
                <a:cubicBezTo>
                  <a:pt x="4898862" y="1103901"/>
                  <a:pt x="5212522" y="1099931"/>
                  <a:pt x="5526157" y="1099931"/>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8" name="Freeform: Shape 17">
            <a:extLst>
              <a:ext uri="{FF2B5EF4-FFF2-40B4-BE49-F238E27FC236}">
                <a16:creationId xmlns:a16="http://schemas.microsoft.com/office/drawing/2014/main" id="{018705DC-D620-4144-8735-8A48038668D5}"/>
              </a:ext>
            </a:extLst>
          </p:cNvPr>
          <p:cNvSpPr/>
          <p:nvPr/>
        </p:nvSpPr>
        <p:spPr>
          <a:xfrm>
            <a:off x="3591338" y="3957258"/>
            <a:ext cx="995312" cy="2138741"/>
          </a:xfrm>
          <a:custGeom>
            <a:avLst/>
            <a:gdLst>
              <a:gd name="connsiteX0" fmla="*/ 0 w 1192714"/>
              <a:gd name="connsiteY0" fmla="*/ 0 h 1762540"/>
              <a:gd name="connsiteX1" fmla="*/ 185531 w 1192714"/>
              <a:gd name="connsiteY1" fmla="*/ 119270 h 1762540"/>
              <a:gd name="connsiteX2" fmla="*/ 291548 w 1192714"/>
              <a:gd name="connsiteY2" fmla="*/ 198783 h 1762540"/>
              <a:gd name="connsiteX3" fmla="*/ 397565 w 1192714"/>
              <a:gd name="connsiteY3" fmla="*/ 265044 h 1762540"/>
              <a:gd name="connsiteX4" fmla="*/ 477079 w 1192714"/>
              <a:gd name="connsiteY4" fmla="*/ 318053 h 1762540"/>
              <a:gd name="connsiteX5" fmla="*/ 503583 w 1192714"/>
              <a:gd name="connsiteY5" fmla="*/ 357809 h 1762540"/>
              <a:gd name="connsiteX6" fmla="*/ 530087 w 1192714"/>
              <a:gd name="connsiteY6" fmla="*/ 437322 h 1762540"/>
              <a:gd name="connsiteX7" fmla="*/ 596348 w 1192714"/>
              <a:gd name="connsiteY7" fmla="*/ 530087 h 1762540"/>
              <a:gd name="connsiteX8" fmla="*/ 662609 w 1192714"/>
              <a:gd name="connsiteY8" fmla="*/ 636105 h 1762540"/>
              <a:gd name="connsiteX9" fmla="*/ 675861 w 1192714"/>
              <a:gd name="connsiteY9" fmla="*/ 675861 h 1762540"/>
              <a:gd name="connsiteX10" fmla="*/ 742122 w 1192714"/>
              <a:gd name="connsiteY10" fmla="*/ 755374 h 1762540"/>
              <a:gd name="connsiteX11" fmla="*/ 861392 w 1192714"/>
              <a:gd name="connsiteY11" fmla="*/ 1020418 h 1762540"/>
              <a:gd name="connsiteX12" fmla="*/ 901148 w 1192714"/>
              <a:gd name="connsiteY12" fmla="*/ 1073426 h 1762540"/>
              <a:gd name="connsiteX13" fmla="*/ 954157 w 1192714"/>
              <a:gd name="connsiteY13" fmla="*/ 1166192 h 1762540"/>
              <a:gd name="connsiteX14" fmla="*/ 1007165 w 1192714"/>
              <a:gd name="connsiteY14" fmla="*/ 1245705 h 1762540"/>
              <a:gd name="connsiteX15" fmla="*/ 1020418 w 1192714"/>
              <a:gd name="connsiteY15" fmla="*/ 1285461 h 1762540"/>
              <a:gd name="connsiteX16" fmla="*/ 1046922 w 1192714"/>
              <a:gd name="connsiteY16" fmla="*/ 1311966 h 1762540"/>
              <a:gd name="connsiteX17" fmla="*/ 1113183 w 1192714"/>
              <a:gd name="connsiteY17" fmla="*/ 1484244 h 1762540"/>
              <a:gd name="connsiteX18" fmla="*/ 1139687 w 1192714"/>
              <a:gd name="connsiteY18" fmla="*/ 1537253 h 1762540"/>
              <a:gd name="connsiteX19" fmla="*/ 1152939 w 1192714"/>
              <a:gd name="connsiteY19" fmla="*/ 1590261 h 1762540"/>
              <a:gd name="connsiteX20" fmla="*/ 1179444 w 1192714"/>
              <a:gd name="connsiteY20" fmla="*/ 1696279 h 1762540"/>
              <a:gd name="connsiteX21" fmla="*/ 1192696 w 1192714"/>
              <a:gd name="connsiteY21" fmla="*/ 1762540 h 176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92714" h="1762540">
                <a:moveTo>
                  <a:pt x="0" y="0"/>
                </a:moveTo>
                <a:cubicBezTo>
                  <a:pt x="61844" y="39757"/>
                  <a:pt x="124787" y="77853"/>
                  <a:pt x="185531" y="119270"/>
                </a:cubicBezTo>
                <a:cubicBezTo>
                  <a:pt x="222029" y="144155"/>
                  <a:pt x="254089" y="175371"/>
                  <a:pt x="291548" y="198783"/>
                </a:cubicBezTo>
                <a:cubicBezTo>
                  <a:pt x="326887" y="220870"/>
                  <a:pt x="362890" y="241928"/>
                  <a:pt x="397565" y="265044"/>
                </a:cubicBezTo>
                <a:lnTo>
                  <a:pt x="477079" y="318053"/>
                </a:lnTo>
                <a:cubicBezTo>
                  <a:pt x="485914" y="331305"/>
                  <a:pt x="497115" y="343255"/>
                  <a:pt x="503583" y="357809"/>
                </a:cubicBezTo>
                <a:cubicBezTo>
                  <a:pt x="514930" y="383339"/>
                  <a:pt x="513324" y="414972"/>
                  <a:pt x="530087" y="437322"/>
                </a:cubicBezTo>
                <a:cubicBezTo>
                  <a:pt x="563276" y="481574"/>
                  <a:pt x="569219" y="487456"/>
                  <a:pt x="596348" y="530087"/>
                </a:cubicBezTo>
                <a:cubicBezTo>
                  <a:pt x="618722" y="565246"/>
                  <a:pt x="649431" y="596570"/>
                  <a:pt x="662609" y="636105"/>
                </a:cubicBezTo>
                <a:cubicBezTo>
                  <a:pt x="667026" y="649357"/>
                  <a:pt x="668674" y="663883"/>
                  <a:pt x="675861" y="675861"/>
                </a:cubicBezTo>
                <a:cubicBezTo>
                  <a:pt x="733077" y="771223"/>
                  <a:pt x="668185" y="598258"/>
                  <a:pt x="742122" y="755374"/>
                </a:cubicBezTo>
                <a:cubicBezTo>
                  <a:pt x="842445" y="968559"/>
                  <a:pt x="765541" y="869795"/>
                  <a:pt x="861392" y="1020418"/>
                </a:cubicBezTo>
                <a:cubicBezTo>
                  <a:pt x="873250" y="1039052"/>
                  <a:pt x="889290" y="1054792"/>
                  <a:pt x="901148" y="1073426"/>
                </a:cubicBezTo>
                <a:cubicBezTo>
                  <a:pt x="920268" y="1103473"/>
                  <a:pt x="935492" y="1135861"/>
                  <a:pt x="954157" y="1166192"/>
                </a:cubicBezTo>
                <a:cubicBezTo>
                  <a:pt x="970852" y="1193321"/>
                  <a:pt x="991695" y="1217860"/>
                  <a:pt x="1007165" y="1245705"/>
                </a:cubicBezTo>
                <a:cubicBezTo>
                  <a:pt x="1013949" y="1257916"/>
                  <a:pt x="1013231" y="1273483"/>
                  <a:pt x="1020418" y="1285461"/>
                </a:cubicBezTo>
                <a:cubicBezTo>
                  <a:pt x="1026846" y="1296175"/>
                  <a:pt x="1039991" y="1301570"/>
                  <a:pt x="1046922" y="1311966"/>
                </a:cubicBezTo>
                <a:cubicBezTo>
                  <a:pt x="1090293" y="1377024"/>
                  <a:pt x="1071155" y="1400186"/>
                  <a:pt x="1113183" y="1484244"/>
                </a:cubicBezTo>
                <a:cubicBezTo>
                  <a:pt x="1122018" y="1501914"/>
                  <a:pt x="1132751" y="1518756"/>
                  <a:pt x="1139687" y="1537253"/>
                </a:cubicBezTo>
                <a:cubicBezTo>
                  <a:pt x="1146082" y="1554307"/>
                  <a:pt x="1147935" y="1572749"/>
                  <a:pt x="1152939" y="1590261"/>
                </a:cubicBezTo>
                <a:cubicBezTo>
                  <a:pt x="1188462" y="1714587"/>
                  <a:pt x="1139030" y="1514414"/>
                  <a:pt x="1179444" y="1696279"/>
                </a:cubicBezTo>
                <a:cubicBezTo>
                  <a:pt x="1193767" y="1760735"/>
                  <a:pt x="1192696" y="1729337"/>
                  <a:pt x="1192696" y="1762540"/>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Freeform: Shape 18">
            <a:extLst>
              <a:ext uri="{FF2B5EF4-FFF2-40B4-BE49-F238E27FC236}">
                <a16:creationId xmlns:a16="http://schemas.microsoft.com/office/drawing/2014/main" id="{64A87B4B-DD80-4F8F-BC82-07F1E9A14B24}"/>
              </a:ext>
            </a:extLst>
          </p:cNvPr>
          <p:cNvSpPr/>
          <p:nvPr/>
        </p:nvSpPr>
        <p:spPr>
          <a:xfrm>
            <a:off x="6874916" y="2038345"/>
            <a:ext cx="3386624" cy="3395046"/>
          </a:xfrm>
          <a:custGeom>
            <a:avLst/>
            <a:gdLst>
              <a:gd name="connsiteX0" fmla="*/ 0 w 1842052"/>
              <a:gd name="connsiteY0" fmla="*/ 1828834 h 1828834"/>
              <a:gd name="connsiteX1" fmla="*/ 225287 w 1842052"/>
              <a:gd name="connsiteY1" fmla="*/ 1815582 h 1828834"/>
              <a:gd name="connsiteX2" fmla="*/ 304800 w 1842052"/>
              <a:gd name="connsiteY2" fmla="*/ 1789077 h 1828834"/>
              <a:gd name="connsiteX3" fmla="*/ 516834 w 1842052"/>
              <a:gd name="connsiteY3" fmla="*/ 1709564 h 1828834"/>
              <a:gd name="connsiteX4" fmla="*/ 609600 w 1842052"/>
              <a:gd name="connsiteY4" fmla="*/ 1683060 h 1828834"/>
              <a:gd name="connsiteX5" fmla="*/ 649356 w 1842052"/>
              <a:gd name="connsiteY5" fmla="*/ 1656556 h 1828834"/>
              <a:gd name="connsiteX6" fmla="*/ 702365 w 1842052"/>
              <a:gd name="connsiteY6" fmla="*/ 1630051 h 1828834"/>
              <a:gd name="connsiteX7" fmla="*/ 821634 w 1842052"/>
              <a:gd name="connsiteY7" fmla="*/ 1537286 h 1828834"/>
              <a:gd name="connsiteX8" fmla="*/ 954156 w 1842052"/>
              <a:gd name="connsiteY8" fmla="*/ 1431269 h 1828834"/>
              <a:gd name="connsiteX9" fmla="*/ 993913 w 1842052"/>
              <a:gd name="connsiteY9" fmla="*/ 1418016 h 1828834"/>
              <a:gd name="connsiteX10" fmla="*/ 1086678 w 1842052"/>
              <a:gd name="connsiteY10" fmla="*/ 1285495 h 1828834"/>
              <a:gd name="connsiteX11" fmla="*/ 1126434 w 1842052"/>
              <a:gd name="connsiteY11" fmla="*/ 1192729 h 1828834"/>
              <a:gd name="connsiteX12" fmla="*/ 1179443 w 1842052"/>
              <a:gd name="connsiteY12" fmla="*/ 1046956 h 1828834"/>
              <a:gd name="connsiteX13" fmla="*/ 1470991 w 1842052"/>
              <a:gd name="connsiteY13" fmla="*/ 675895 h 1828834"/>
              <a:gd name="connsiteX14" fmla="*/ 1524000 w 1842052"/>
              <a:gd name="connsiteY14" fmla="*/ 596382 h 1828834"/>
              <a:gd name="connsiteX15" fmla="*/ 1577008 w 1842052"/>
              <a:gd name="connsiteY15" fmla="*/ 490364 h 1828834"/>
              <a:gd name="connsiteX16" fmla="*/ 1616765 w 1842052"/>
              <a:gd name="connsiteY16" fmla="*/ 450608 h 1828834"/>
              <a:gd name="connsiteX17" fmla="*/ 1669774 w 1842052"/>
              <a:gd name="connsiteY17" fmla="*/ 384347 h 1828834"/>
              <a:gd name="connsiteX18" fmla="*/ 1722782 w 1842052"/>
              <a:gd name="connsiteY18" fmla="*/ 251825 h 1828834"/>
              <a:gd name="connsiteX19" fmla="*/ 1749287 w 1842052"/>
              <a:gd name="connsiteY19" fmla="*/ 172312 h 1828834"/>
              <a:gd name="connsiteX20" fmla="*/ 1802295 w 1842052"/>
              <a:gd name="connsiteY20" fmla="*/ 79547 h 1828834"/>
              <a:gd name="connsiteX21" fmla="*/ 1842052 w 1842052"/>
              <a:gd name="connsiteY21" fmla="*/ 34 h 182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842052" h="1828834">
                <a:moveTo>
                  <a:pt x="0" y="1828834"/>
                </a:moveTo>
                <a:cubicBezTo>
                  <a:pt x="75096" y="1824417"/>
                  <a:pt x="150693" y="1825312"/>
                  <a:pt x="225287" y="1815582"/>
                </a:cubicBezTo>
                <a:cubicBezTo>
                  <a:pt x="252990" y="1811968"/>
                  <a:pt x="278544" y="1798625"/>
                  <a:pt x="304800" y="1789077"/>
                </a:cubicBezTo>
                <a:cubicBezTo>
                  <a:pt x="375739" y="1763281"/>
                  <a:pt x="443604" y="1727871"/>
                  <a:pt x="516834" y="1709564"/>
                </a:cubicBezTo>
                <a:cubicBezTo>
                  <a:pt x="583395" y="1692924"/>
                  <a:pt x="552564" y="1702071"/>
                  <a:pt x="609600" y="1683060"/>
                </a:cubicBezTo>
                <a:cubicBezTo>
                  <a:pt x="622852" y="1674225"/>
                  <a:pt x="635528" y="1664458"/>
                  <a:pt x="649356" y="1656556"/>
                </a:cubicBezTo>
                <a:cubicBezTo>
                  <a:pt x="666508" y="1646755"/>
                  <a:pt x="686122" y="1641296"/>
                  <a:pt x="702365" y="1630051"/>
                </a:cubicBezTo>
                <a:cubicBezTo>
                  <a:pt x="743775" y="1601382"/>
                  <a:pt x="782942" y="1569529"/>
                  <a:pt x="821634" y="1537286"/>
                </a:cubicBezTo>
                <a:cubicBezTo>
                  <a:pt x="832269" y="1528423"/>
                  <a:pt x="928503" y="1445928"/>
                  <a:pt x="954156" y="1431269"/>
                </a:cubicBezTo>
                <a:cubicBezTo>
                  <a:pt x="966285" y="1424338"/>
                  <a:pt x="980661" y="1422434"/>
                  <a:pt x="993913" y="1418016"/>
                </a:cubicBezTo>
                <a:cubicBezTo>
                  <a:pt x="1024835" y="1373842"/>
                  <a:pt x="1065438" y="1335056"/>
                  <a:pt x="1086678" y="1285495"/>
                </a:cubicBezTo>
                <a:cubicBezTo>
                  <a:pt x="1099930" y="1254573"/>
                  <a:pt x="1114241" y="1224084"/>
                  <a:pt x="1126434" y="1192729"/>
                </a:cubicBezTo>
                <a:cubicBezTo>
                  <a:pt x="1145174" y="1144541"/>
                  <a:pt x="1156320" y="1093201"/>
                  <a:pt x="1179443" y="1046956"/>
                </a:cubicBezTo>
                <a:cubicBezTo>
                  <a:pt x="1300283" y="805276"/>
                  <a:pt x="1278776" y="964216"/>
                  <a:pt x="1470991" y="675895"/>
                </a:cubicBezTo>
                <a:cubicBezTo>
                  <a:pt x="1488661" y="649391"/>
                  <a:pt x="1508196" y="624039"/>
                  <a:pt x="1524000" y="596382"/>
                </a:cubicBezTo>
                <a:cubicBezTo>
                  <a:pt x="1543603" y="562077"/>
                  <a:pt x="1555796" y="523697"/>
                  <a:pt x="1577008" y="490364"/>
                </a:cubicBezTo>
                <a:cubicBezTo>
                  <a:pt x="1587070" y="474553"/>
                  <a:pt x="1604424" y="464712"/>
                  <a:pt x="1616765" y="450608"/>
                </a:cubicBezTo>
                <a:cubicBezTo>
                  <a:pt x="1635391" y="429321"/>
                  <a:pt x="1652104" y="406434"/>
                  <a:pt x="1669774" y="384347"/>
                </a:cubicBezTo>
                <a:cubicBezTo>
                  <a:pt x="1697572" y="273151"/>
                  <a:pt x="1662907" y="395525"/>
                  <a:pt x="1722782" y="251825"/>
                </a:cubicBezTo>
                <a:cubicBezTo>
                  <a:pt x="1733527" y="226036"/>
                  <a:pt x="1736793" y="197301"/>
                  <a:pt x="1749287" y="172312"/>
                </a:cubicBezTo>
                <a:cubicBezTo>
                  <a:pt x="1782914" y="105057"/>
                  <a:pt x="1764833" y="135740"/>
                  <a:pt x="1802295" y="79547"/>
                </a:cubicBezTo>
                <a:cubicBezTo>
                  <a:pt x="1830197" y="-4157"/>
                  <a:pt x="1800862" y="34"/>
                  <a:pt x="1842052" y="34"/>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0" name="Freeform: Shape 19">
            <a:extLst>
              <a:ext uri="{FF2B5EF4-FFF2-40B4-BE49-F238E27FC236}">
                <a16:creationId xmlns:a16="http://schemas.microsoft.com/office/drawing/2014/main" id="{C15FBAC5-9BEB-4E1B-9AD4-58C7DFA08F69}"/>
              </a:ext>
            </a:extLst>
          </p:cNvPr>
          <p:cNvSpPr/>
          <p:nvPr/>
        </p:nvSpPr>
        <p:spPr>
          <a:xfrm>
            <a:off x="4239299" y="2054087"/>
            <a:ext cx="2956632" cy="2957822"/>
          </a:xfrm>
          <a:custGeom>
            <a:avLst/>
            <a:gdLst>
              <a:gd name="connsiteX0" fmla="*/ 0 w 2822713"/>
              <a:gd name="connsiteY0" fmla="*/ 2451652 h 2451652"/>
              <a:gd name="connsiteX1" fmla="*/ 225287 w 2822713"/>
              <a:gd name="connsiteY1" fmla="*/ 2305878 h 2451652"/>
              <a:gd name="connsiteX2" fmla="*/ 318053 w 2822713"/>
              <a:gd name="connsiteY2" fmla="*/ 2199861 h 2451652"/>
              <a:gd name="connsiteX3" fmla="*/ 490331 w 2822713"/>
              <a:gd name="connsiteY3" fmla="*/ 2093843 h 2451652"/>
              <a:gd name="connsiteX4" fmla="*/ 556592 w 2822713"/>
              <a:gd name="connsiteY4" fmla="*/ 2027583 h 2451652"/>
              <a:gd name="connsiteX5" fmla="*/ 702366 w 2822713"/>
              <a:gd name="connsiteY5" fmla="*/ 1961322 h 2451652"/>
              <a:gd name="connsiteX6" fmla="*/ 821635 w 2822713"/>
              <a:gd name="connsiteY6" fmla="*/ 1855304 h 2451652"/>
              <a:gd name="connsiteX7" fmla="*/ 967409 w 2822713"/>
              <a:gd name="connsiteY7" fmla="*/ 1749287 h 2451652"/>
              <a:gd name="connsiteX8" fmla="*/ 1046922 w 2822713"/>
              <a:gd name="connsiteY8" fmla="*/ 1709530 h 2451652"/>
              <a:gd name="connsiteX9" fmla="*/ 1219200 w 2822713"/>
              <a:gd name="connsiteY9" fmla="*/ 1616765 h 2451652"/>
              <a:gd name="connsiteX10" fmla="*/ 1431235 w 2822713"/>
              <a:gd name="connsiteY10" fmla="*/ 1431235 h 2451652"/>
              <a:gd name="connsiteX11" fmla="*/ 1497496 w 2822713"/>
              <a:gd name="connsiteY11" fmla="*/ 1391478 h 2451652"/>
              <a:gd name="connsiteX12" fmla="*/ 1590261 w 2822713"/>
              <a:gd name="connsiteY12" fmla="*/ 1311965 h 2451652"/>
              <a:gd name="connsiteX13" fmla="*/ 1683026 w 2822713"/>
              <a:gd name="connsiteY13" fmla="*/ 1272209 h 2451652"/>
              <a:gd name="connsiteX14" fmla="*/ 1775792 w 2822713"/>
              <a:gd name="connsiteY14" fmla="*/ 1192696 h 2451652"/>
              <a:gd name="connsiteX15" fmla="*/ 1815548 w 2822713"/>
              <a:gd name="connsiteY15" fmla="*/ 1166191 h 2451652"/>
              <a:gd name="connsiteX16" fmla="*/ 1961322 w 2822713"/>
              <a:gd name="connsiteY16" fmla="*/ 1086678 h 2451652"/>
              <a:gd name="connsiteX17" fmla="*/ 2213113 w 2822713"/>
              <a:gd name="connsiteY17" fmla="*/ 901148 h 2451652"/>
              <a:gd name="connsiteX18" fmla="*/ 2305879 w 2822713"/>
              <a:gd name="connsiteY18" fmla="*/ 795130 h 2451652"/>
              <a:gd name="connsiteX19" fmla="*/ 2345635 w 2822713"/>
              <a:gd name="connsiteY19" fmla="*/ 768626 h 2451652"/>
              <a:gd name="connsiteX20" fmla="*/ 2411896 w 2822713"/>
              <a:gd name="connsiteY20" fmla="*/ 689113 h 2451652"/>
              <a:gd name="connsiteX21" fmla="*/ 2451653 w 2822713"/>
              <a:gd name="connsiteY21" fmla="*/ 636104 h 2451652"/>
              <a:gd name="connsiteX22" fmla="*/ 2504661 w 2822713"/>
              <a:gd name="connsiteY22" fmla="*/ 556591 h 2451652"/>
              <a:gd name="connsiteX23" fmla="*/ 2584174 w 2822713"/>
              <a:gd name="connsiteY23" fmla="*/ 424070 h 2451652"/>
              <a:gd name="connsiteX24" fmla="*/ 2623931 w 2822713"/>
              <a:gd name="connsiteY24" fmla="*/ 371061 h 2451652"/>
              <a:gd name="connsiteX25" fmla="*/ 2729948 w 2822713"/>
              <a:gd name="connsiteY25" fmla="*/ 185530 h 2451652"/>
              <a:gd name="connsiteX26" fmla="*/ 2743200 w 2822713"/>
              <a:gd name="connsiteY26" fmla="*/ 132522 h 2451652"/>
              <a:gd name="connsiteX27" fmla="*/ 2769705 w 2822713"/>
              <a:gd name="connsiteY27" fmla="*/ 106017 h 2451652"/>
              <a:gd name="connsiteX28" fmla="*/ 2809461 w 2822713"/>
              <a:gd name="connsiteY28" fmla="*/ 39756 h 2451652"/>
              <a:gd name="connsiteX29" fmla="*/ 2822713 w 2822713"/>
              <a:gd name="connsiteY29" fmla="*/ 0 h 245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22713" h="2451652">
                <a:moveTo>
                  <a:pt x="0" y="2451652"/>
                </a:moveTo>
                <a:cubicBezTo>
                  <a:pt x="98464" y="2402420"/>
                  <a:pt x="126086" y="2394057"/>
                  <a:pt x="225287" y="2305878"/>
                </a:cubicBezTo>
                <a:cubicBezTo>
                  <a:pt x="260384" y="2274681"/>
                  <a:pt x="281385" y="2229195"/>
                  <a:pt x="318053" y="2199861"/>
                </a:cubicBezTo>
                <a:cubicBezTo>
                  <a:pt x="370706" y="2157739"/>
                  <a:pt x="435668" y="2133322"/>
                  <a:pt x="490331" y="2093843"/>
                </a:cubicBezTo>
                <a:cubicBezTo>
                  <a:pt x="515653" y="2075555"/>
                  <a:pt x="526960" y="2037461"/>
                  <a:pt x="556592" y="2027583"/>
                </a:cubicBezTo>
                <a:cubicBezTo>
                  <a:pt x="633831" y="2001835"/>
                  <a:pt x="583854" y="2020577"/>
                  <a:pt x="702366" y="1961322"/>
                </a:cubicBezTo>
                <a:cubicBezTo>
                  <a:pt x="746465" y="1917221"/>
                  <a:pt x="755897" y="1906434"/>
                  <a:pt x="821635" y="1855304"/>
                </a:cubicBezTo>
                <a:cubicBezTo>
                  <a:pt x="869062" y="1818417"/>
                  <a:pt x="916965" y="1781927"/>
                  <a:pt x="967409" y="1749287"/>
                </a:cubicBezTo>
                <a:cubicBezTo>
                  <a:pt x="992288" y="1733189"/>
                  <a:pt x="1021095" y="1724058"/>
                  <a:pt x="1046922" y="1709530"/>
                </a:cubicBezTo>
                <a:cubicBezTo>
                  <a:pt x="1215066" y="1614949"/>
                  <a:pt x="1124161" y="1648445"/>
                  <a:pt x="1219200" y="1616765"/>
                </a:cubicBezTo>
                <a:cubicBezTo>
                  <a:pt x="1288234" y="1547731"/>
                  <a:pt x="1345799" y="1482497"/>
                  <a:pt x="1431235" y="1431235"/>
                </a:cubicBezTo>
                <a:cubicBezTo>
                  <a:pt x="1453322" y="1417983"/>
                  <a:pt x="1476890" y="1406933"/>
                  <a:pt x="1497496" y="1391478"/>
                </a:cubicBezTo>
                <a:cubicBezTo>
                  <a:pt x="1562841" y="1342470"/>
                  <a:pt x="1510510" y="1355466"/>
                  <a:pt x="1590261" y="1311965"/>
                </a:cubicBezTo>
                <a:cubicBezTo>
                  <a:pt x="1619795" y="1295856"/>
                  <a:pt x="1653492" y="1288318"/>
                  <a:pt x="1683026" y="1272209"/>
                </a:cubicBezTo>
                <a:cubicBezTo>
                  <a:pt x="1740486" y="1240867"/>
                  <a:pt x="1729362" y="1231388"/>
                  <a:pt x="1775792" y="1192696"/>
                </a:cubicBezTo>
                <a:cubicBezTo>
                  <a:pt x="1788028" y="1182500"/>
                  <a:pt x="1801719" y="1174093"/>
                  <a:pt x="1815548" y="1166191"/>
                </a:cubicBezTo>
                <a:cubicBezTo>
                  <a:pt x="1863605" y="1138730"/>
                  <a:pt x="1915268" y="1117381"/>
                  <a:pt x="1961322" y="1086678"/>
                </a:cubicBezTo>
                <a:cubicBezTo>
                  <a:pt x="2048067" y="1028848"/>
                  <a:pt x="2131373" y="965859"/>
                  <a:pt x="2213113" y="901148"/>
                </a:cubicBezTo>
                <a:cubicBezTo>
                  <a:pt x="2419408" y="737831"/>
                  <a:pt x="2196386" y="904623"/>
                  <a:pt x="2305879" y="795130"/>
                </a:cubicBezTo>
                <a:cubicBezTo>
                  <a:pt x="2317141" y="783868"/>
                  <a:pt x="2333400" y="778822"/>
                  <a:pt x="2345635" y="768626"/>
                </a:cubicBezTo>
                <a:cubicBezTo>
                  <a:pt x="2389315" y="732227"/>
                  <a:pt x="2381234" y="732040"/>
                  <a:pt x="2411896" y="689113"/>
                </a:cubicBezTo>
                <a:cubicBezTo>
                  <a:pt x="2424734" y="671140"/>
                  <a:pt x="2438987" y="654199"/>
                  <a:pt x="2451653" y="636104"/>
                </a:cubicBezTo>
                <a:cubicBezTo>
                  <a:pt x="2469920" y="610008"/>
                  <a:pt x="2488272" y="583906"/>
                  <a:pt x="2504661" y="556591"/>
                </a:cubicBezTo>
                <a:cubicBezTo>
                  <a:pt x="2531165" y="512417"/>
                  <a:pt x="2553265" y="465282"/>
                  <a:pt x="2584174" y="424070"/>
                </a:cubicBezTo>
                <a:cubicBezTo>
                  <a:pt x="2597426" y="406400"/>
                  <a:pt x="2612414" y="389908"/>
                  <a:pt x="2623931" y="371061"/>
                </a:cubicBezTo>
                <a:cubicBezTo>
                  <a:pt x="2661073" y="310283"/>
                  <a:pt x="2729948" y="185530"/>
                  <a:pt x="2729948" y="185530"/>
                </a:cubicBezTo>
                <a:cubicBezTo>
                  <a:pt x="2734365" y="167861"/>
                  <a:pt x="2735055" y="148812"/>
                  <a:pt x="2743200" y="132522"/>
                </a:cubicBezTo>
                <a:cubicBezTo>
                  <a:pt x="2748788" y="121347"/>
                  <a:pt x="2762443" y="116184"/>
                  <a:pt x="2769705" y="106017"/>
                </a:cubicBezTo>
                <a:cubicBezTo>
                  <a:pt x="2784676" y="85057"/>
                  <a:pt x="2797942" y="62794"/>
                  <a:pt x="2809461" y="39756"/>
                </a:cubicBezTo>
                <a:cubicBezTo>
                  <a:pt x="2815708" y="27262"/>
                  <a:pt x="2822713" y="0"/>
                  <a:pt x="2822713" y="0"/>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 name="Freeform: Shape 20">
            <a:extLst>
              <a:ext uri="{FF2B5EF4-FFF2-40B4-BE49-F238E27FC236}">
                <a16:creationId xmlns:a16="http://schemas.microsoft.com/office/drawing/2014/main" id="{3D691CE9-0A88-4624-B226-93A29B768863}"/>
              </a:ext>
            </a:extLst>
          </p:cNvPr>
          <p:cNvSpPr/>
          <p:nvPr/>
        </p:nvSpPr>
        <p:spPr>
          <a:xfrm>
            <a:off x="4518990" y="3472070"/>
            <a:ext cx="2531181" cy="2594937"/>
          </a:xfrm>
          <a:custGeom>
            <a:avLst/>
            <a:gdLst>
              <a:gd name="connsiteX0" fmla="*/ 0 w 2491674"/>
              <a:gd name="connsiteY0" fmla="*/ 0 h 2358887"/>
              <a:gd name="connsiteX1" fmla="*/ 384313 w 2491674"/>
              <a:gd name="connsiteY1" fmla="*/ 26504 h 2358887"/>
              <a:gd name="connsiteX2" fmla="*/ 490331 w 2491674"/>
              <a:gd name="connsiteY2" fmla="*/ 39756 h 2358887"/>
              <a:gd name="connsiteX3" fmla="*/ 609600 w 2491674"/>
              <a:gd name="connsiteY3" fmla="*/ 53008 h 2358887"/>
              <a:gd name="connsiteX4" fmla="*/ 993913 w 2491674"/>
              <a:gd name="connsiteY4" fmla="*/ 159026 h 2358887"/>
              <a:gd name="connsiteX5" fmla="*/ 1258957 w 2491674"/>
              <a:gd name="connsiteY5" fmla="*/ 304800 h 2358887"/>
              <a:gd name="connsiteX6" fmla="*/ 1524000 w 2491674"/>
              <a:gd name="connsiteY6" fmla="*/ 477078 h 2358887"/>
              <a:gd name="connsiteX7" fmla="*/ 1775792 w 2491674"/>
              <a:gd name="connsiteY7" fmla="*/ 781878 h 2358887"/>
              <a:gd name="connsiteX8" fmla="*/ 1855305 w 2491674"/>
              <a:gd name="connsiteY8" fmla="*/ 940904 h 2358887"/>
              <a:gd name="connsiteX9" fmla="*/ 1881809 w 2491674"/>
              <a:gd name="connsiteY9" fmla="*/ 1099930 h 2358887"/>
              <a:gd name="connsiteX10" fmla="*/ 2001079 w 2491674"/>
              <a:gd name="connsiteY10" fmla="*/ 1298713 h 2358887"/>
              <a:gd name="connsiteX11" fmla="*/ 2213113 w 2491674"/>
              <a:gd name="connsiteY11" fmla="*/ 1550504 h 2358887"/>
              <a:gd name="connsiteX12" fmla="*/ 2305879 w 2491674"/>
              <a:gd name="connsiteY12" fmla="*/ 1656521 h 2358887"/>
              <a:gd name="connsiteX13" fmla="*/ 2332383 w 2491674"/>
              <a:gd name="connsiteY13" fmla="*/ 1749287 h 2358887"/>
              <a:gd name="connsiteX14" fmla="*/ 2345635 w 2491674"/>
              <a:gd name="connsiteY14" fmla="*/ 1802295 h 2358887"/>
              <a:gd name="connsiteX15" fmla="*/ 2385392 w 2491674"/>
              <a:gd name="connsiteY15" fmla="*/ 1921565 h 2358887"/>
              <a:gd name="connsiteX16" fmla="*/ 2398644 w 2491674"/>
              <a:gd name="connsiteY16" fmla="*/ 1961321 h 2358887"/>
              <a:gd name="connsiteX17" fmla="*/ 2411896 w 2491674"/>
              <a:gd name="connsiteY17" fmla="*/ 2014330 h 2358887"/>
              <a:gd name="connsiteX18" fmla="*/ 2438400 w 2491674"/>
              <a:gd name="connsiteY18" fmla="*/ 2054087 h 2358887"/>
              <a:gd name="connsiteX19" fmla="*/ 2464905 w 2491674"/>
              <a:gd name="connsiteY19" fmla="*/ 2133600 h 2358887"/>
              <a:gd name="connsiteX20" fmla="*/ 2478157 w 2491674"/>
              <a:gd name="connsiteY20" fmla="*/ 2173356 h 2358887"/>
              <a:gd name="connsiteX21" fmla="*/ 2491409 w 2491674"/>
              <a:gd name="connsiteY21" fmla="*/ 2358887 h 235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91674" h="2358887">
                <a:moveTo>
                  <a:pt x="0" y="0"/>
                </a:moveTo>
                <a:cubicBezTo>
                  <a:pt x="144447" y="8497"/>
                  <a:pt x="245031" y="12576"/>
                  <a:pt x="384313" y="26504"/>
                </a:cubicBezTo>
                <a:cubicBezTo>
                  <a:pt x="419751" y="30048"/>
                  <a:pt x="454961" y="35595"/>
                  <a:pt x="490331" y="39756"/>
                </a:cubicBezTo>
                <a:cubicBezTo>
                  <a:pt x="530058" y="44430"/>
                  <a:pt x="570089" y="46769"/>
                  <a:pt x="609600" y="53008"/>
                </a:cubicBezTo>
                <a:cubicBezTo>
                  <a:pt x="737896" y="73265"/>
                  <a:pt x="876046" y="111879"/>
                  <a:pt x="993913" y="159026"/>
                </a:cubicBezTo>
                <a:cubicBezTo>
                  <a:pt x="1327564" y="292486"/>
                  <a:pt x="1114260" y="212721"/>
                  <a:pt x="1258957" y="304800"/>
                </a:cubicBezTo>
                <a:cubicBezTo>
                  <a:pt x="1389359" y="387783"/>
                  <a:pt x="1367559" y="346710"/>
                  <a:pt x="1524000" y="477078"/>
                </a:cubicBezTo>
                <a:cubicBezTo>
                  <a:pt x="1633670" y="568470"/>
                  <a:pt x="1706892" y="657857"/>
                  <a:pt x="1775792" y="781878"/>
                </a:cubicBezTo>
                <a:cubicBezTo>
                  <a:pt x="1848836" y="913358"/>
                  <a:pt x="1827669" y="858002"/>
                  <a:pt x="1855305" y="940904"/>
                </a:cubicBezTo>
                <a:cubicBezTo>
                  <a:pt x="1864140" y="993913"/>
                  <a:pt x="1867426" y="1048151"/>
                  <a:pt x="1881809" y="1099930"/>
                </a:cubicBezTo>
                <a:cubicBezTo>
                  <a:pt x="1895099" y="1147774"/>
                  <a:pt x="1982262" y="1274764"/>
                  <a:pt x="2001079" y="1298713"/>
                </a:cubicBezTo>
                <a:cubicBezTo>
                  <a:pt x="2068870" y="1384992"/>
                  <a:pt x="2135525" y="1472916"/>
                  <a:pt x="2213113" y="1550504"/>
                </a:cubicBezTo>
                <a:cubicBezTo>
                  <a:pt x="2281740" y="1619131"/>
                  <a:pt x="2251129" y="1583522"/>
                  <a:pt x="2305879" y="1656521"/>
                </a:cubicBezTo>
                <a:cubicBezTo>
                  <a:pt x="2314714" y="1687443"/>
                  <a:pt x="2323921" y="1718261"/>
                  <a:pt x="2332383" y="1749287"/>
                </a:cubicBezTo>
                <a:cubicBezTo>
                  <a:pt x="2337175" y="1766858"/>
                  <a:pt x="2340279" y="1784887"/>
                  <a:pt x="2345635" y="1802295"/>
                </a:cubicBezTo>
                <a:cubicBezTo>
                  <a:pt x="2357959" y="1842349"/>
                  <a:pt x="2372140" y="1881808"/>
                  <a:pt x="2385392" y="1921565"/>
                </a:cubicBezTo>
                <a:cubicBezTo>
                  <a:pt x="2389809" y="1934817"/>
                  <a:pt x="2395256" y="1947769"/>
                  <a:pt x="2398644" y="1961321"/>
                </a:cubicBezTo>
                <a:cubicBezTo>
                  <a:pt x="2403061" y="1978991"/>
                  <a:pt x="2404721" y="1997589"/>
                  <a:pt x="2411896" y="2014330"/>
                </a:cubicBezTo>
                <a:cubicBezTo>
                  <a:pt x="2418170" y="2028969"/>
                  <a:pt x="2431931" y="2039533"/>
                  <a:pt x="2438400" y="2054087"/>
                </a:cubicBezTo>
                <a:cubicBezTo>
                  <a:pt x="2449747" y="2079617"/>
                  <a:pt x="2456070" y="2107096"/>
                  <a:pt x="2464905" y="2133600"/>
                </a:cubicBezTo>
                <a:lnTo>
                  <a:pt x="2478157" y="2173356"/>
                </a:lnTo>
                <a:cubicBezTo>
                  <a:pt x="2494696" y="2305673"/>
                  <a:pt x="2491409" y="2243759"/>
                  <a:pt x="2491409" y="2358887"/>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Freeform: Shape 21">
            <a:extLst>
              <a:ext uri="{FF2B5EF4-FFF2-40B4-BE49-F238E27FC236}">
                <a16:creationId xmlns:a16="http://schemas.microsoft.com/office/drawing/2014/main" id="{9348344C-4D98-4F99-BD40-85036774C68E}"/>
              </a:ext>
            </a:extLst>
          </p:cNvPr>
          <p:cNvSpPr/>
          <p:nvPr/>
        </p:nvSpPr>
        <p:spPr>
          <a:xfrm>
            <a:off x="4385073" y="2054086"/>
            <a:ext cx="4202372" cy="3395047"/>
          </a:xfrm>
          <a:custGeom>
            <a:avLst/>
            <a:gdLst>
              <a:gd name="connsiteX0" fmla="*/ 0 w 3657635"/>
              <a:gd name="connsiteY0" fmla="*/ 3366052 h 3366052"/>
              <a:gd name="connsiteX1" fmla="*/ 1166191 w 3657635"/>
              <a:gd name="connsiteY1" fmla="*/ 3326296 h 3366052"/>
              <a:gd name="connsiteX2" fmla="*/ 1298713 w 3657635"/>
              <a:gd name="connsiteY2" fmla="*/ 3313043 h 3366052"/>
              <a:gd name="connsiteX3" fmla="*/ 1404730 w 3657635"/>
              <a:gd name="connsiteY3" fmla="*/ 3273287 h 3366052"/>
              <a:gd name="connsiteX4" fmla="*/ 1590261 w 3657635"/>
              <a:gd name="connsiteY4" fmla="*/ 3220278 h 3366052"/>
              <a:gd name="connsiteX5" fmla="*/ 1709530 w 3657635"/>
              <a:gd name="connsiteY5" fmla="*/ 3140765 h 3366052"/>
              <a:gd name="connsiteX6" fmla="*/ 1802295 w 3657635"/>
              <a:gd name="connsiteY6" fmla="*/ 3074504 h 3366052"/>
              <a:gd name="connsiteX7" fmla="*/ 1842052 w 3657635"/>
              <a:gd name="connsiteY7" fmla="*/ 3008243 h 3366052"/>
              <a:gd name="connsiteX8" fmla="*/ 2001078 w 3657635"/>
              <a:gd name="connsiteY8" fmla="*/ 2862470 h 3366052"/>
              <a:gd name="connsiteX9" fmla="*/ 2888974 w 3657635"/>
              <a:gd name="connsiteY9" fmla="*/ 2266122 h 3366052"/>
              <a:gd name="connsiteX10" fmla="*/ 3048000 w 3657635"/>
              <a:gd name="connsiteY10" fmla="*/ 2120348 h 3366052"/>
              <a:gd name="connsiteX11" fmla="*/ 3167269 w 3657635"/>
              <a:gd name="connsiteY11" fmla="*/ 1948070 h 3366052"/>
              <a:gd name="connsiteX12" fmla="*/ 3180521 w 3657635"/>
              <a:gd name="connsiteY12" fmla="*/ 1908313 h 3366052"/>
              <a:gd name="connsiteX13" fmla="*/ 3286539 w 3657635"/>
              <a:gd name="connsiteY13" fmla="*/ 1722783 h 3366052"/>
              <a:gd name="connsiteX14" fmla="*/ 3485321 w 3657635"/>
              <a:gd name="connsiteY14" fmla="*/ 808383 h 3366052"/>
              <a:gd name="connsiteX15" fmla="*/ 3511826 w 3657635"/>
              <a:gd name="connsiteY15" fmla="*/ 742122 h 3366052"/>
              <a:gd name="connsiteX16" fmla="*/ 3551582 w 3657635"/>
              <a:gd name="connsiteY16" fmla="*/ 636104 h 3366052"/>
              <a:gd name="connsiteX17" fmla="*/ 3644348 w 3657635"/>
              <a:gd name="connsiteY17" fmla="*/ 53009 h 3366052"/>
              <a:gd name="connsiteX18" fmla="*/ 3657600 w 3657635"/>
              <a:gd name="connsiteY18" fmla="*/ 0 h 336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35" h="3366052">
                <a:moveTo>
                  <a:pt x="0" y="3366052"/>
                </a:moveTo>
                <a:lnTo>
                  <a:pt x="1166191" y="3326296"/>
                </a:lnTo>
                <a:cubicBezTo>
                  <a:pt x="1210548" y="3324485"/>
                  <a:pt x="1255376" y="3322674"/>
                  <a:pt x="1298713" y="3313043"/>
                </a:cubicBezTo>
                <a:cubicBezTo>
                  <a:pt x="1335556" y="3304856"/>
                  <a:pt x="1368657" y="3284386"/>
                  <a:pt x="1404730" y="3273287"/>
                </a:cubicBezTo>
                <a:cubicBezTo>
                  <a:pt x="1506691" y="3241915"/>
                  <a:pt x="1459657" y="3285580"/>
                  <a:pt x="1590261" y="3220278"/>
                </a:cubicBezTo>
                <a:cubicBezTo>
                  <a:pt x="1632998" y="3198910"/>
                  <a:pt x="1670156" y="3167835"/>
                  <a:pt x="1709530" y="3140765"/>
                </a:cubicBezTo>
                <a:cubicBezTo>
                  <a:pt x="1740843" y="3119237"/>
                  <a:pt x="1802295" y="3074504"/>
                  <a:pt x="1802295" y="3074504"/>
                </a:cubicBezTo>
                <a:cubicBezTo>
                  <a:pt x="1815547" y="3052417"/>
                  <a:pt x="1825414" y="3027906"/>
                  <a:pt x="1842052" y="3008243"/>
                </a:cubicBezTo>
                <a:cubicBezTo>
                  <a:pt x="1889203" y="2952519"/>
                  <a:pt x="1941005" y="2903083"/>
                  <a:pt x="2001078" y="2862470"/>
                </a:cubicBezTo>
                <a:cubicBezTo>
                  <a:pt x="2296439" y="2662790"/>
                  <a:pt x="2618280" y="2498146"/>
                  <a:pt x="2888974" y="2266122"/>
                </a:cubicBezTo>
                <a:cubicBezTo>
                  <a:pt x="2922827" y="2237105"/>
                  <a:pt x="3016314" y="2161087"/>
                  <a:pt x="3048000" y="2120348"/>
                </a:cubicBezTo>
                <a:cubicBezTo>
                  <a:pt x="3090881" y="2065216"/>
                  <a:pt x="3127513" y="2005496"/>
                  <a:pt x="3167269" y="1948070"/>
                </a:cubicBezTo>
                <a:cubicBezTo>
                  <a:pt x="3171686" y="1934818"/>
                  <a:pt x="3173737" y="1920524"/>
                  <a:pt x="3180521" y="1908313"/>
                </a:cubicBezTo>
                <a:cubicBezTo>
                  <a:pt x="3214643" y="1846894"/>
                  <a:pt x="3270804" y="1793589"/>
                  <a:pt x="3286539" y="1722783"/>
                </a:cubicBezTo>
                <a:cubicBezTo>
                  <a:pt x="3354204" y="1418292"/>
                  <a:pt x="3415483" y="1112383"/>
                  <a:pt x="3485321" y="808383"/>
                </a:cubicBezTo>
                <a:cubicBezTo>
                  <a:pt x="3490647" y="785198"/>
                  <a:pt x="3504303" y="764690"/>
                  <a:pt x="3511826" y="742122"/>
                </a:cubicBezTo>
                <a:cubicBezTo>
                  <a:pt x="3547915" y="633855"/>
                  <a:pt x="3497359" y="744552"/>
                  <a:pt x="3551582" y="636104"/>
                </a:cubicBezTo>
                <a:cubicBezTo>
                  <a:pt x="3582504" y="441739"/>
                  <a:pt x="3611323" y="247028"/>
                  <a:pt x="3644348" y="53009"/>
                </a:cubicBezTo>
                <a:cubicBezTo>
                  <a:pt x="3658997" y="-33052"/>
                  <a:pt x="3657600" y="40538"/>
                  <a:pt x="3657600" y="0"/>
                </a:cubicBezTo>
              </a:path>
            </a:pathLst>
          </a:cu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itle 8">
            <a:extLst>
              <a:ext uri="{FF2B5EF4-FFF2-40B4-BE49-F238E27FC236}">
                <a16:creationId xmlns:a16="http://schemas.microsoft.com/office/drawing/2014/main" id="{18EE67FB-0469-4F70-9A9C-59BAA21F8E41}"/>
              </a:ext>
            </a:extLst>
          </p:cNvPr>
          <p:cNvSpPr>
            <a:spLocks noGrp="1"/>
          </p:cNvSpPr>
          <p:nvPr>
            <p:ph type="title"/>
          </p:nvPr>
        </p:nvSpPr>
        <p:spPr/>
        <p:txBody>
          <a:bodyPr/>
          <a:lstStyle/>
          <a:p>
            <a:r>
              <a:rPr lang="en-IN" altLang="en-US" sz="5500" b="1" dirty="0">
                <a:solidFill>
                  <a:srgbClr val="FF3300"/>
                </a:solidFill>
                <a:ea typeface="Cambria Math" panose="02040503050406030204" pitchFamily="18" charset="0"/>
                <a:cs typeface="Cambria Math" panose="02040503050406030204" pitchFamily="18" charset="0"/>
              </a:rPr>
              <a:t>Venn Euler Diagram</a:t>
            </a:r>
            <a:r>
              <a:rPr lang="en-US" altLang="en-US" sz="5500" b="1" dirty="0">
                <a:solidFill>
                  <a:schemeClr val="tx1"/>
                </a:solidFill>
              </a:rPr>
              <a:t> :</a:t>
            </a:r>
            <a:r>
              <a:rPr lang="en-US" altLang="en-US" sz="5500" dirty="0">
                <a:solidFill>
                  <a:schemeClr val="tx1"/>
                </a:solidFill>
              </a:rPr>
              <a:t>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endParaRPr lang="en-US" sz="5500" dirty="0"/>
          </a:p>
        </p:txBody>
      </p:sp>
    </p:spTree>
    <p:extLst>
      <p:ext uri="{BB962C8B-B14F-4D97-AF65-F5344CB8AC3E}">
        <p14:creationId xmlns:p14="http://schemas.microsoft.com/office/powerpoint/2010/main" val="806429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8D3B8-887F-4052-A19F-2958126EA2DA}"/>
              </a:ext>
            </a:extLst>
          </p:cNvPr>
          <p:cNvSpPr>
            <a:spLocks noGrp="1"/>
          </p:cNvSpPr>
          <p:nvPr>
            <p:ph type="title"/>
          </p:nvPr>
        </p:nvSpPr>
        <p:spPr/>
        <p:txBody>
          <a:bodyPr/>
          <a:lstStyle/>
          <a:p>
            <a:pPr algn="ctr"/>
            <a:r>
              <a:rPr lang="en-IN" sz="5500" b="1" dirty="0">
                <a:solidFill>
                  <a:srgbClr val="FF0000"/>
                </a:solidFill>
                <a:ea typeface="Cambria Math" panose="02040503050406030204" pitchFamily="18" charset="0"/>
              </a:rPr>
              <a:t>Exclusive and Exhaustive</a:t>
            </a:r>
            <a:endParaRPr lang="en-IN" sz="5500"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591620F-4F30-415D-9570-2CB73F5B585E}"/>
                  </a:ext>
                </a:extLst>
              </p:cNvPr>
              <p:cNvSpPr>
                <a:spLocks noGrp="1"/>
              </p:cNvSpPr>
              <p:nvPr>
                <p:ph idx="1"/>
              </p:nvPr>
            </p:nvSpPr>
            <p:spPr>
              <a:xfrm>
                <a:off x="838200" y="1825625"/>
                <a:ext cx="10515600" cy="4351338"/>
              </a:xfrm>
            </p:spPr>
            <p:txBody>
              <a:bodyPr>
                <a:noAutofit/>
              </a:bodyPr>
              <a:lstStyle/>
              <a:p>
                <a14:m>
                  <m:oMath xmlns:m="http://schemas.openxmlformats.org/officeDocument/2006/math">
                    <m:sSub>
                      <m:sSubPr>
                        <m:ctrlPr>
                          <a:rPr lang="en-US" sz="3000" b="0" i="1" smtClean="0">
                            <a:latin typeface="Cambria Math" panose="02040503050406030204" pitchFamily="18" charset="0"/>
                          </a:rPr>
                        </m:ctrlPr>
                      </m:sSubPr>
                      <m:e>
                        <m:r>
                          <a:rPr lang="en-US" sz="3000" b="0" i="1" smtClean="0">
                            <a:latin typeface="Cambria Math" panose="02040503050406030204" pitchFamily="18" charset="0"/>
                          </a:rPr>
                          <m:t>𝐵</m:t>
                        </m:r>
                      </m:e>
                      <m:sub>
                        <m:r>
                          <a:rPr lang="en-US" sz="3000" b="0" i="1" smtClean="0">
                            <a:latin typeface="Cambria Math" panose="02040503050406030204" pitchFamily="18" charset="0"/>
                          </a:rPr>
                          <m:t>𝑗</m:t>
                        </m:r>
                      </m:sub>
                    </m:sSub>
                  </m:oMath>
                </a14:m>
                <a:r>
                  <a:rPr lang="en-IN" sz="3000" dirty="0"/>
                  <a:t>,</a:t>
                </a:r>
                <a14:m>
                  <m:oMath xmlns:m="http://schemas.openxmlformats.org/officeDocument/2006/math">
                    <m:r>
                      <a:rPr lang="en-US" sz="3000" b="0" i="1" dirty="0" smtClean="0">
                        <a:latin typeface="Cambria Math" panose="02040503050406030204" pitchFamily="18" charset="0"/>
                      </a:rPr>
                      <m:t>𝑗</m:t>
                    </m:r>
                    <m:r>
                      <a:rPr lang="en-US" sz="3000" b="0" i="1" dirty="0" smtClean="0">
                        <a:latin typeface="Cambria Math" panose="02040503050406030204" pitchFamily="18" charset="0"/>
                      </a:rPr>
                      <m:t>=1,2,⋯.14,15</m:t>
                    </m:r>
                  </m:oMath>
                </a14:m>
                <a:r>
                  <a:rPr lang="en-IN" sz="3000" dirty="0"/>
                  <a:t> are mutually </a:t>
                </a:r>
                <a:r>
                  <a:rPr lang="en-IN" sz="3000" b="1" dirty="0">
                    <a:solidFill>
                      <a:srgbClr val="FF0000"/>
                    </a:solidFill>
                  </a:rPr>
                  <a:t>EXCLUSIVE</a:t>
                </a:r>
                <a:r>
                  <a:rPr lang="en-IN" sz="3000" dirty="0"/>
                  <a:t> and </a:t>
                </a:r>
                <a:r>
                  <a:rPr lang="en-IN" sz="3000" b="1" dirty="0">
                    <a:solidFill>
                      <a:srgbClr val="FF0000"/>
                    </a:solidFill>
                  </a:rPr>
                  <a:t>EXHAUSTIVE</a:t>
                </a:r>
              </a:p>
              <a:p>
                <a:pPr lvl="1">
                  <a:buFont typeface="Wingdings" panose="05000000000000000000" pitchFamily="2" charset="2"/>
                  <a:buChar char="v"/>
                </a:pPr>
                <a:r>
                  <a:rPr lang="en-IN" sz="3000" dirty="0"/>
                  <a:t>EXCLUSIVE: </a:t>
                </a:r>
                <a:r>
                  <a:rPr lang="en-US" sz="3000" dirty="0"/>
                  <a:t>If they </a:t>
                </a:r>
                <a:r>
                  <a:rPr lang="en-US" sz="3000" b="1" dirty="0">
                    <a:solidFill>
                      <a:srgbClr val="FF0000"/>
                    </a:solidFill>
                  </a:rPr>
                  <a:t>CANNOT</a:t>
                </a:r>
                <a:r>
                  <a:rPr lang="en-US" sz="3000" dirty="0"/>
                  <a:t> occur at the same time</a:t>
                </a:r>
                <a:endParaRPr lang="en-IN" sz="3000" dirty="0"/>
              </a:p>
              <a:p>
                <a:pPr lvl="1">
                  <a:buFont typeface="Wingdings" panose="05000000000000000000" pitchFamily="2" charset="2"/>
                  <a:buChar char="v"/>
                </a:pPr>
                <a:r>
                  <a:rPr lang="en-US" sz="3000" dirty="0"/>
                  <a:t>EXHAUSTIVE: If </a:t>
                </a:r>
                <a:r>
                  <a:rPr lang="en-US" sz="3000" b="1" dirty="0">
                    <a:solidFill>
                      <a:srgbClr val="FF0000"/>
                    </a:solidFill>
                  </a:rPr>
                  <a:t>AT LEAST ONE</a:t>
                </a:r>
                <a:r>
                  <a:rPr lang="en-US" sz="3000" dirty="0"/>
                  <a:t> of the events must occur</a:t>
                </a:r>
              </a:p>
              <a:p>
                <a14:m>
                  <m:oMath xmlns:m="http://schemas.openxmlformats.org/officeDocument/2006/math">
                    <m:r>
                      <a:rPr lang="en-US" sz="3000" b="0" i="1" smtClean="0">
                        <a:latin typeface="Cambria Math" panose="02040503050406030204" pitchFamily="18" charset="0"/>
                      </a:rPr>
                      <m:t>𝐴</m:t>
                    </m:r>
                    <m:r>
                      <a:rPr lang="en-US" sz="3000" b="0" i="1" smtClean="0">
                        <a:latin typeface="Cambria Math" panose="02040503050406030204" pitchFamily="18" charset="0"/>
                      </a:rPr>
                      <m:t>=</m:t>
                    </m:r>
                    <m:d>
                      <m:dPr>
                        <m:ctrlPr>
                          <a:rPr lang="en-US" sz="3000" b="0" i="1" smtClean="0">
                            <a:latin typeface="Cambria Math" panose="02040503050406030204" pitchFamily="18" charset="0"/>
                          </a:rPr>
                        </m:ctrlPr>
                      </m:dPr>
                      <m:e>
                        <m:r>
                          <a:rPr lang="en-US" sz="3000" b="0" i="1" smtClean="0">
                            <a:latin typeface="Cambria Math" panose="02040503050406030204" pitchFamily="18" charset="0"/>
                          </a:rPr>
                          <m:t>𝐴</m:t>
                        </m:r>
                        <m:r>
                          <a:rPr lang="en-US" sz="3000" b="0" i="1" smtClean="0">
                            <a:latin typeface="Cambria Math" panose="02040503050406030204" pitchFamily="18" charset="0"/>
                            <a:ea typeface="Cambria Math" panose="02040503050406030204" pitchFamily="18" charset="0"/>
                          </a:rPr>
                          <m:t>∩</m:t>
                        </m:r>
                        <m:sSub>
                          <m:sSubPr>
                            <m:ctrlPr>
                              <a:rPr lang="en-US" sz="3000" b="0" i="1" smtClean="0">
                                <a:latin typeface="Cambria Math" panose="02040503050406030204" pitchFamily="18" charset="0"/>
                                <a:ea typeface="Cambria Math" panose="02040503050406030204" pitchFamily="18" charset="0"/>
                              </a:rPr>
                            </m:ctrlPr>
                          </m:sSubPr>
                          <m:e>
                            <m:r>
                              <a:rPr lang="en-US" sz="3000" b="0" i="1" smtClean="0">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1</m:t>
                            </m:r>
                          </m:sub>
                        </m:sSub>
                      </m:e>
                    </m:d>
                    <m:r>
                      <a:rPr lang="en-US" sz="3000" b="0" i="1" smtClean="0">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2</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3</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4</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5</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6</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7</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8</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9</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10</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11</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12</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13</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14</m:t>
                            </m:r>
                          </m:sub>
                        </m:sSub>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15</m:t>
                            </m:r>
                          </m:sub>
                        </m:sSub>
                      </m:e>
                    </m:d>
                  </m:oMath>
                </a14:m>
                <a:r>
                  <a:rPr lang="en-IN" sz="3000" dirty="0"/>
                  <a:t>, i.e., </a:t>
                </a:r>
                <a14:m>
                  <m:oMath xmlns:m="http://schemas.openxmlformats.org/officeDocument/2006/math">
                    <m:nary>
                      <m:naryPr>
                        <m:chr m:val="⋃"/>
                        <m:ctrlPr>
                          <a:rPr lang="en-US" sz="3000" i="1" smtClean="0">
                            <a:latin typeface="Cambria Math" panose="02040503050406030204" pitchFamily="18" charset="0"/>
                            <a:ea typeface="Cambria Math" panose="02040503050406030204" pitchFamily="18" charset="0"/>
                          </a:rPr>
                        </m:ctrlPr>
                      </m:naryPr>
                      <m:sub>
                        <m:r>
                          <m:rPr>
                            <m:brk m:alnAt="23"/>
                          </m:rPr>
                          <a:rPr lang="en-US" sz="3000" b="0" i="1" smtClean="0">
                            <a:latin typeface="Cambria Math" panose="02040503050406030204" pitchFamily="18" charset="0"/>
                            <a:ea typeface="Cambria Math" panose="02040503050406030204" pitchFamily="18" charset="0"/>
                          </a:rPr>
                          <m:t>𝑗</m:t>
                        </m:r>
                        <m:r>
                          <a:rPr lang="en-US" sz="3000" b="0" i="1" smtClean="0">
                            <a:latin typeface="Cambria Math" panose="02040503050406030204" pitchFamily="18" charset="0"/>
                            <a:ea typeface="Cambria Math" panose="02040503050406030204" pitchFamily="18" charset="0"/>
                          </a:rPr>
                          <m:t>=1</m:t>
                        </m:r>
                      </m:sub>
                      <m:sup>
                        <m:r>
                          <a:rPr lang="en-US" sz="3000" b="0" i="1" smtClean="0">
                            <a:latin typeface="Cambria Math" panose="02040503050406030204" pitchFamily="18" charset="0"/>
                            <a:ea typeface="Cambria Math" panose="02040503050406030204" pitchFamily="18" charset="0"/>
                          </a:rPr>
                          <m:t>15</m:t>
                        </m:r>
                      </m:sup>
                      <m:e>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b>
                              <m:sSubPr>
                                <m:ctrlPr>
                                  <a:rPr lang="en-US" sz="3000" i="1">
                                    <a:latin typeface="Cambria Math" panose="02040503050406030204" pitchFamily="18" charset="0"/>
                                    <a:ea typeface="Cambria Math" panose="02040503050406030204" pitchFamily="18" charset="0"/>
                                  </a:rPr>
                                </m:ctrlPr>
                              </m:sSubPr>
                              <m:e>
                                <m:r>
                                  <a:rPr lang="en-US" sz="3000" i="1">
                                    <a:latin typeface="Cambria Math" panose="02040503050406030204" pitchFamily="18" charset="0"/>
                                    <a:ea typeface="Cambria Math" panose="02040503050406030204" pitchFamily="18" charset="0"/>
                                  </a:rPr>
                                  <m:t>𝐵</m:t>
                                </m:r>
                              </m:e>
                              <m:sub>
                                <m:r>
                                  <a:rPr lang="en-US" sz="3000" b="0" i="1" smtClean="0">
                                    <a:latin typeface="Cambria Math" panose="02040503050406030204" pitchFamily="18" charset="0"/>
                                    <a:ea typeface="Cambria Math" panose="02040503050406030204" pitchFamily="18" charset="0"/>
                                  </a:rPr>
                                  <m:t>𝑗</m:t>
                                </m:r>
                              </m:sub>
                            </m:sSub>
                          </m:e>
                        </m:d>
                      </m:e>
                    </m:nary>
                  </m:oMath>
                </a14:m>
                <a:endParaRPr lang="en-IN" sz="3000" dirty="0"/>
              </a:p>
            </p:txBody>
          </p:sp>
        </mc:Choice>
        <mc:Fallback xmlns="">
          <p:sp>
            <p:nvSpPr>
              <p:cNvPr id="3" name="Content Placeholder 2">
                <a:extLst>
                  <a:ext uri="{FF2B5EF4-FFF2-40B4-BE49-F238E27FC236}">
                    <a16:creationId xmlns:a16="http://schemas.microsoft.com/office/drawing/2014/main" id="{0591620F-4F30-415D-9570-2CB73F5B585E}"/>
                  </a:ext>
                </a:extLst>
              </p:cNvPr>
              <p:cNvSpPr>
                <a:spLocks noGrp="1" noRot="1" noChangeAspect="1" noMove="1" noResize="1" noEditPoints="1" noAdjustHandles="1" noChangeArrowheads="1" noChangeShapeType="1" noTextEdit="1"/>
              </p:cNvSpPr>
              <p:nvPr>
                <p:ph idx="1"/>
              </p:nvPr>
            </p:nvSpPr>
            <p:spPr>
              <a:xfrm>
                <a:off x="838200" y="1825625"/>
                <a:ext cx="10515600" cy="4351338"/>
              </a:xfrm>
              <a:blipFill>
                <a:blip r:embed="rId2"/>
                <a:stretch>
                  <a:fillRect l="-1217" t="-2521"/>
                </a:stretch>
              </a:blipFill>
            </p:spPr>
            <p:txBody>
              <a:bodyPr/>
              <a:lstStyle/>
              <a:p>
                <a:r>
                  <a:rPr lang="en-IN">
                    <a:noFill/>
                  </a:rPr>
                  <a:t> </a:t>
                </a:r>
              </a:p>
            </p:txBody>
          </p:sp>
        </mc:Fallback>
      </mc:AlternateContent>
      <p:sp>
        <p:nvSpPr>
          <p:cNvPr id="4" name="Date Placeholder 3">
            <a:extLst>
              <a:ext uri="{FF2B5EF4-FFF2-40B4-BE49-F238E27FC236}">
                <a16:creationId xmlns:a16="http://schemas.microsoft.com/office/drawing/2014/main" id="{97209612-6295-4893-A5E6-FFE34AC0C1FB}"/>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71C929A7-A140-47AA-BC9E-B415082B6F92}"/>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C4D2D6AB-0614-4E91-A55A-41804CA063DD}"/>
              </a:ext>
            </a:extLst>
          </p:cNvPr>
          <p:cNvSpPr>
            <a:spLocks noGrp="1"/>
          </p:cNvSpPr>
          <p:nvPr>
            <p:ph type="sldNum" sz="quarter" idx="12"/>
          </p:nvPr>
        </p:nvSpPr>
        <p:spPr/>
        <p:txBody>
          <a:bodyPr/>
          <a:lstStyle/>
          <a:p>
            <a:fld id="{3E5F2A62-148E-4914-A23F-3C36314E00CD}" type="slidenum">
              <a:rPr lang="en-IN" smtClean="0"/>
              <a:t>23</a:t>
            </a:fld>
            <a:endParaRPr lang="en-IN"/>
          </a:p>
        </p:txBody>
      </p:sp>
    </p:spTree>
    <p:extLst>
      <p:ext uri="{BB962C8B-B14F-4D97-AF65-F5344CB8AC3E}">
        <p14:creationId xmlns:p14="http://schemas.microsoft.com/office/powerpoint/2010/main" val="3117663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9791D-7804-4380-874A-DDC73F4885FA}"/>
              </a:ext>
            </a:extLst>
          </p:cNvPr>
          <p:cNvSpPr>
            <a:spLocks noGrp="1"/>
          </p:cNvSpPr>
          <p:nvPr>
            <p:ph type="title"/>
          </p:nvPr>
        </p:nvSpPr>
        <p:spPr/>
        <p:txBody>
          <a:bodyPr/>
          <a:lstStyle/>
          <a:p>
            <a:pPr algn="ctr"/>
            <a:r>
              <a:rPr lang="en-IN" sz="5000" b="1" dirty="0">
                <a:solidFill>
                  <a:srgbClr val="FF0000"/>
                </a:solidFill>
                <a:ea typeface="Cambria Math" panose="02040503050406030204" pitchFamily="18" charset="0"/>
              </a:rPr>
              <a:t>Law of Algebra for Sets</a:t>
            </a:r>
            <a:endParaRPr lang="en-IN" sz="5000"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8993BEC-B9CE-40CA-916E-9B5E832BD95B}"/>
                  </a:ext>
                </a:extLst>
              </p:cNvPr>
              <p:cNvSpPr>
                <a:spLocks noGrp="1"/>
              </p:cNvSpPr>
              <p:nvPr>
                <p:ph idx="1"/>
              </p:nvPr>
            </p:nvSpPr>
            <p:spPr>
              <a:xfrm>
                <a:off x="851452" y="1825625"/>
                <a:ext cx="10515600" cy="4351338"/>
              </a:xfrm>
            </p:spPr>
            <p:txBody>
              <a:bodyPr>
                <a:normAutofit fontScale="85000" lnSpcReduction="20000"/>
              </a:bodyPr>
              <a:lstStyle/>
              <a:p>
                <a:pPr algn="just">
                  <a:buClr>
                    <a:schemeClr val="tx1"/>
                  </a:buClr>
                  <a:buFont typeface="Wingdings" panose="05000000000000000000" pitchFamily="2" charset="2"/>
                  <a:buChar char="§"/>
                </a:pPr>
                <a:r>
                  <a:rPr lang="en-US" b="1" dirty="0">
                    <a:solidFill>
                      <a:srgbClr val="FF0000"/>
                    </a:solidFill>
                  </a:rPr>
                  <a:t>Commutative</a:t>
                </a:r>
                <a:r>
                  <a:rPr lang="en-US" dirty="0"/>
                  <a:t> (stated for two sets and it can be extended to more than two)</a:t>
                </a:r>
              </a:p>
              <a:p>
                <a:pPr lvl="1" algn="just">
                  <a:buFont typeface="Wingdings" panose="05000000000000000000" pitchFamily="2" charset="2"/>
                  <a:buChar char="v"/>
                </a:pP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𝐴</m:t>
                    </m:r>
                  </m:oMath>
                </a14:m>
                <a:endParaRPr lang="en-US" dirty="0">
                  <a:ea typeface="Cambria Math" panose="02040503050406030204" pitchFamily="18" charset="0"/>
                </a:endParaRPr>
              </a:p>
              <a:p>
                <a:pPr lvl="1" algn="just">
                  <a:buFont typeface="Wingdings" panose="05000000000000000000" pitchFamily="2" charset="2"/>
                  <a:buChar char="v"/>
                </a:pP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𝐴</m:t>
                    </m:r>
                  </m:oMath>
                </a14:m>
                <a:endParaRPr lang="en-US" dirty="0"/>
              </a:p>
              <a:p>
                <a:pPr algn="just">
                  <a:buClr>
                    <a:schemeClr val="tx1"/>
                  </a:buClr>
                  <a:buFont typeface="Wingdings" panose="05000000000000000000" pitchFamily="2" charset="2"/>
                  <a:buChar char="§"/>
                </a:pPr>
                <a:r>
                  <a:rPr lang="en-US" b="1" dirty="0">
                    <a:solidFill>
                      <a:srgbClr val="FF0000"/>
                    </a:solidFill>
                  </a:rPr>
                  <a:t>Associative </a:t>
                </a:r>
                <a:r>
                  <a:rPr lang="en-US" dirty="0"/>
                  <a:t>(stated for three sets and it can be extended to more than three)</a:t>
                </a:r>
              </a:p>
              <a:p>
                <a:pPr lvl="1" algn="just">
                  <a:buFont typeface="Wingdings" panose="05000000000000000000" pitchFamily="2" charset="2"/>
                  <a:buChar char="v"/>
                </a:pP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𝐶</m:t>
                        </m:r>
                      </m:e>
                    </m:d>
                    <m:r>
                      <a:rPr lang="en-US" b="0" i="1" smtClean="0">
                        <a:latin typeface="Cambria Math" panose="02040503050406030204" pitchFamily="18" charset="0"/>
                        <a:ea typeface="Cambria Math" panose="02040503050406030204" pitchFamily="18" charset="0"/>
                      </a:rPr>
                      <m:t>=</m:t>
                    </m:r>
                    <m:d>
                      <m:dPr>
                        <m:ctrlPr>
                          <a:rPr lang="en-US" i="1">
                            <a:latin typeface="Cambria Math" panose="02040503050406030204" pitchFamily="18" charset="0"/>
                          </a:rPr>
                        </m:ctrlPr>
                      </m:dPr>
                      <m:e>
                        <m:r>
                          <a:rPr lang="en-US" b="0" i="1" smtClean="0">
                            <a:latin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e>
                    </m:d>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𝐶</m:t>
                    </m:r>
                  </m:oMath>
                </a14:m>
                <a:endParaRPr lang="en-US" b="0" i="1" dirty="0">
                  <a:latin typeface="Cambria Math" panose="02040503050406030204" pitchFamily="18" charset="0"/>
                  <a:ea typeface="Cambria Math" panose="02040503050406030204" pitchFamily="18" charset="0"/>
                </a:endParaRPr>
              </a:p>
              <a:p>
                <a:pPr lvl="1" algn="just">
                  <a:buFont typeface="Wingdings" panose="05000000000000000000" pitchFamily="2" charset="2"/>
                  <a:buChar char="v"/>
                </a:pP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𝐶</m:t>
                        </m:r>
                      </m:e>
                    </m:d>
                    <m:r>
                      <a:rPr lang="en-US" b="0" i="1" smtClean="0">
                        <a:latin typeface="Cambria Math" panose="02040503050406030204" pitchFamily="18" charset="0"/>
                        <a:ea typeface="Cambria Math" panose="02040503050406030204" pitchFamily="18" charset="0"/>
                      </a:rPr>
                      <m:t>=</m:t>
                    </m:r>
                    <m:d>
                      <m:dPr>
                        <m:ctrlPr>
                          <a:rPr lang="en-US" i="1">
                            <a:latin typeface="Cambria Math" panose="02040503050406030204" pitchFamily="18" charset="0"/>
                          </a:rPr>
                        </m:ctrlPr>
                      </m:dPr>
                      <m:e>
                        <m:r>
                          <a:rPr lang="en-US" b="0" i="1" smtClean="0">
                            <a:latin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e>
                    </m:d>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𝐶</m:t>
                    </m:r>
                  </m:oMath>
                </a14:m>
                <a:endParaRPr lang="en-US" b="0" i="1" dirty="0">
                  <a:latin typeface="Cambria Math" panose="02040503050406030204" pitchFamily="18" charset="0"/>
                  <a:ea typeface="Cambria Math" panose="02040503050406030204" pitchFamily="18" charset="0"/>
                </a:endParaRPr>
              </a:p>
              <a:p>
                <a:pPr algn="just">
                  <a:buClr>
                    <a:schemeClr val="tx1"/>
                  </a:buClr>
                  <a:buFont typeface="Wingdings" panose="05000000000000000000" pitchFamily="2" charset="2"/>
                  <a:buChar char="§"/>
                </a:pPr>
                <a:r>
                  <a:rPr lang="en-US" b="1" dirty="0">
                    <a:solidFill>
                      <a:srgbClr val="FF0000"/>
                    </a:solidFill>
                  </a:rPr>
                  <a:t>Idempotent</a:t>
                </a:r>
                <a:endParaRPr lang="en-US" dirty="0">
                  <a:solidFill>
                    <a:srgbClr val="FF0000"/>
                  </a:solidFill>
                </a:endParaRPr>
              </a:p>
              <a:p>
                <a:pPr lvl="1" algn="just">
                  <a:buFont typeface="Wingdings" panose="05000000000000000000" pitchFamily="2" charset="2"/>
                  <a:buChar char="v"/>
                </a:pP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𝐴</m:t>
                    </m:r>
                  </m:oMath>
                </a14:m>
                <a:endParaRPr lang="en-US" dirty="0"/>
              </a:p>
              <a:p>
                <a:pPr lvl="1" algn="just">
                  <a:buFont typeface="Wingdings" panose="05000000000000000000" pitchFamily="2" charset="2"/>
                  <a:buChar char="v"/>
                </a:pPr>
                <a14:m>
                  <m:oMath xmlns:m="http://schemas.openxmlformats.org/officeDocument/2006/math">
                    <m:r>
                      <a:rPr lang="en-US" b="0" i="1" smtClean="0">
                        <a:latin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𝐴</m:t>
                    </m:r>
                  </m:oMath>
                </a14:m>
                <a:r>
                  <a:rPr lang="en-US" dirty="0"/>
                  <a:t> </a:t>
                </a:r>
                <a:endParaRPr lang="en-IN" dirty="0"/>
              </a:p>
            </p:txBody>
          </p:sp>
        </mc:Choice>
        <mc:Fallback xmlns="">
          <p:sp>
            <p:nvSpPr>
              <p:cNvPr id="3" name="Content Placeholder 2">
                <a:extLst>
                  <a:ext uri="{FF2B5EF4-FFF2-40B4-BE49-F238E27FC236}">
                    <a16:creationId xmlns:a16="http://schemas.microsoft.com/office/drawing/2014/main" id="{98993BEC-B9CE-40CA-916E-9B5E832BD95B}"/>
                  </a:ext>
                </a:extLst>
              </p:cNvPr>
              <p:cNvSpPr>
                <a:spLocks noGrp="1" noRot="1" noChangeAspect="1" noMove="1" noResize="1" noEditPoints="1" noAdjustHandles="1" noChangeArrowheads="1" noChangeShapeType="1" noTextEdit="1"/>
              </p:cNvSpPr>
              <p:nvPr>
                <p:ph idx="1"/>
              </p:nvPr>
            </p:nvSpPr>
            <p:spPr>
              <a:xfrm>
                <a:off x="851452" y="1825625"/>
                <a:ext cx="10515600" cy="4351338"/>
              </a:xfrm>
              <a:blipFill>
                <a:blip r:embed="rId2"/>
                <a:stretch>
                  <a:fillRect l="-986" t="-3081" r="-110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58FDBA7-4BC1-4024-B8FE-F336660E9C03}"/>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AEAF5EAE-04A4-40B8-9E39-19FD9B3BF24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41E3A4FF-AC9A-4A35-87FC-D9A94C44C665}"/>
              </a:ext>
            </a:extLst>
          </p:cNvPr>
          <p:cNvSpPr>
            <a:spLocks noGrp="1"/>
          </p:cNvSpPr>
          <p:nvPr>
            <p:ph type="sldNum" sz="quarter" idx="12"/>
          </p:nvPr>
        </p:nvSpPr>
        <p:spPr/>
        <p:txBody>
          <a:bodyPr/>
          <a:lstStyle/>
          <a:p>
            <a:fld id="{3E5F2A62-148E-4914-A23F-3C36314E00CD}" type="slidenum">
              <a:rPr lang="en-IN" smtClean="0"/>
              <a:t>24</a:t>
            </a:fld>
            <a:endParaRPr lang="en-IN"/>
          </a:p>
        </p:txBody>
      </p:sp>
    </p:spTree>
    <p:extLst>
      <p:ext uri="{BB962C8B-B14F-4D97-AF65-F5344CB8AC3E}">
        <p14:creationId xmlns:p14="http://schemas.microsoft.com/office/powerpoint/2010/main" val="2225032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9791D-7804-4380-874A-DDC73F4885FA}"/>
              </a:ext>
            </a:extLst>
          </p:cNvPr>
          <p:cNvSpPr>
            <a:spLocks noGrp="1"/>
          </p:cNvSpPr>
          <p:nvPr>
            <p:ph type="title"/>
          </p:nvPr>
        </p:nvSpPr>
        <p:spPr/>
        <p:txBody>
          <a:bodyPr/>
          <a:lstStyle/>
          <a:p>
            <a:r>
              <a:rPr lang="en-IN" sz="5000" b="1" dirty="0">
                <a:solidFill>
                  <a:srgbClr val="FF0000"/>
                </a:solidFill>
                <a:ea typeface="Cambria Math" panose="02040503050406030204" pitchFamily="18" charset="0"/>
              </a:rPr>
              <a:t>Law of Algebra for Sets</a:t>
            </a:r>
            <a:r>
              <a:rPr lang="en-US" altLang="en-US" sz="5000" b="1" dirty="0">
                <a:solidFill>
                  <a:schemeClr val="tx1"/>
                </a:solidFill>
              </a:rPr>
              <a:t> :</a:t>
            </a:r>
            <a:r>
              <a:rPr lang="en-US" altLang="en-US" sz="5000" dirty="0">
                <a:solidFill>
                  <a:schemeClr val="tx1"/>
                </a:solidFill>
              </a:rPr>
              <a:t> </a:t>
            </a:r>
            <a:r>
              <a:rPr lang="en-US" altLang="en-US" sz="5000" b="1" dirty="0">
                <a:solidFill>
                  <a:srgbClr val="0000FF"/>
                </a:solidFill>
              </a:rPr>
              <a:t>(</a:t>
            </a:r>
            <a:r>
              <a:rPr lang="en-US" altLang="en-US" sz="5000" b="1" dirty="0" err="1">
                <a:solidFill>
                  <a:srgbClr val="0000FF"/>
                </a:solidFill>
              </a:rPr>
              <a:t>contd</a:t>
            </a:r>
            <a:r>
              <a:rPr lang="en-US" altLang="en-US" sz="5000" b="1" dirty="0">
                <a:solidFill>
                  <a:srgbClr val="0000FF"/>
                </a:solidFill>
              </a:rPr>
              <a:t>…)</a:t>
            </a:r>
            <a:endParaRPr lang="en-IN" sz="50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8993BEC-B9CE-40CA-916E-9B5E832BD95B}"/>
                  </a:ext>
                </a:extLst>
              </p:cNvPr>
              <p:cNvSpPr>
                <a:spLocks noGrp="1"/>
              </p:cNvSpPr>
              <p:nvPr>
                <p:ph idx="1"/>
              </p:nvPr>
            </p:nvSpPr>
            <p:spPr>
              <a:xfrm>
                <a:off x="851452" y="1825625"/>
                <a:ext cx="10515600" cy="4351338"/>
              </a:xfrm>
            </p:spPr>
            <p:txBody>
              <a:bodyPr>
                <a:normAutofit fontScale="92500" lnSpcReduction="20000"/>
              </a:bodyPr>
              <a:lstStyle/>
              <a:p>
                <a:pPr algn="just">
                  <a:buClr>
                    <a:schemeClr val="tx1"/>
                  </a:buClr>
                  <a:buFont typeface="Wingdings" panose="05000000000000000000" pitchFamily="2" charset="2"/>
                  <a:buChar char="§"/>
                </a:pPr>
                <a:r>
                  <a:rPr lang="en-US" b="1" dirty="0">
                    <a:solidFill>
                      <a:srgbClr val="FF0000"/>
                    </a:solidFill>
                  </a:rPr>
                  <a:t>Distributive</a:t>
                </a:r>
                <a:r>
                  <a:rPr lang="en-US" dirty="0"/>
                  <a:t> (stated for three sets and it can be extended to more than three)</a:t>
                </a:r>
              </a:p>
              <a:p>
                <a:pPr lvl="1" algn="just">
                  <a:buFont typeface="Wingdings" panose="05000000000000000000" pitchFamily="2" charset="2"/>
                  <a:buChar char="v"/>
                </a:pP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𝐵</m:t>
                        </m:r>
                        <m:r>
                          <a:rPr lang="en-US"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𝐶</m:t>
                        </m:r>
                      </m:e>
                    </m:d>
                    <m:r>
                      <a:rPr lang="en-US" b="0" i="1" smtClean="0">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e>
                    </m:d>
                    <m:r>
                      <a:rPr lang="en-US" i="1">
                        <a:latin typeface="Cambria Math" panose="02040503050406030204" pitchFamily="18" charset="0"/>
                        <a:ea typeface="Cambria Math" panose="02040503050406030204" pitchFamily="18" charset="0"/>
                      </a:rPr>
                      <m:t>∩</m:t>
                    </m:r>
                    <m:d>
                      <m:dPr>
                        <m:ctrlPr>
                          <a:rPr lang="en-US" i="1">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𝐶</m:t>
                        </m:r>
                      </m:e>
                    </m:d>
                  </m:oMath>
                </a14:m>
                <a:endParaRPr lang="en-US" dirty="0"/>
              </a:p>
              <a:p>
                <a:pPr lvl="1" algn="just">
                  <a:buFont typeface="Wingdings" panose="05000000000000000000" pitchFamily="2" charset="2"/>
                  <a:buChar char="v"/>
                </a:pPr>
                <a14:m>
                  <m:oMath xmlns:m="http://schemas.openxmlformats.org/officeDocument/2006/math">
                    <m:r>
                      <a:rPr lang="en-US" b="0" i="1" smtClean="0">
                        <a:latin typeface="Cambria Math" panose="02040503050406030204" pitchFamily="18" charset="0"/>
                      </a:rPr>
                      <m:t>𝐴</m:t>
                    </m:r>
                    <m:r>
                      <a:rPr lang="en-US" i="1">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𝐵</m:t>
                        </m:r>
                        <m:r>
                          <a:rPr lang="en-US"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𝐶</m:t>
                        </m:r>
                      </m:e>
                    </m:d>
                    <m:r>
                      <a:rPr lang="en-US" b="0" i="1" smtClean="0">
                        <a:latin typeface="Cambria Math" panose="02040503050406030204" pitchFamily="18" charset="0"/>
                        <a:ea typeface="Cambria Math" panose="02040503050406030204" pitchFamily="18" charset="0"/>
                      </a:rPr>
                      <m:t>=</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m:t>
                        </m:r>
                      </m:e>
                    </m:d>
                    <m:r>
                      <a:rPr lang="en-US" i="1">
                        <a:latin typeface="Cambria Math" panose="02040503050406030204" pitchFamily="18" charset="0"/>
                        <a:ea typeface="Cambria Math" panose="02040503050406030204" pitchFamily="18" charset="0"/>
                      </a:rPr>
                      <m:t>∪</m:t>
                    </m:r>
                    <m:d>
                      <m:dPr>
                        <m:ctrlPr>
                          <a:rPr lang="en-US" i="1">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rPr>
                          <m:t>𝐴</m:t>
                        </m:r>
                        <m:r>
                          <a:rPr lang="en-US" i="1">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𝐶</m:t>
                        </m:r>
                      </m:e>
                    </m:d>
                  </m:oMath>
                </a14:m>
                <a:endParaRPr lang="en-US" dirty="0"/>
              </a:p>
              <a:p>
                <a:pPr algn="just">
                  <a:buClr>
                    <a:schemeClr val="tx1"/>
                  </a:buClr>
                  <a:buFont typeface="Wingdings" panose="05000000000000000000" pitchFamily="2" charset="2"/>
                  <a:buChar char="§"/>
                </a:pPr>
                <a:r>
                  <a:rPr lang="en-US" b="1" dirty="0">
                    <a:solidFill>
                      <a:srgbClr val="FF0000"/>
                    </a:solidFill>
                  </a:rPr>
                  <a:t>De-Morgan’s Law</a:t>
                </a:r>
                <a:r>
                  <a:rPr lang="en-US" dirty="0"/>
                  <a:t> (stated for three sets and it can be extended to more than three)</a:t>
                </a:r>
              </a:p>
              <a:p>
                <a:pPr lvl="1" algn="just">
                  <a:buFont typeface="Wingdings" panose="05000000000000000000" pitchFamily="2" charset="2"/>
                  <a:buChar char="v"/>
                </a:pPr>
                <a:r>
                  <a:rPr lang="en-US" dirty="0"/>
                  <a:t>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𝐵</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𝐶</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ea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𝐴</m:t>
                        </m:r>
                        <m:r>
                          <a:rPr lang="en-US" i="1">
                            <a:latin typeface="Cambria Math" panose="02040503050406030204" pitchFamily="18" charset="0"/>
                          </a:rPr>
                          <m:t>−</m:t>
                        </m:r>
                        <m:r>
                          <a:rPr lang="en-US" b="0" i="1" smtClean="0">
                            <a:latin typeface="Cambria Math" panose="02040503050406030204" pitchFamily="18" charset="0"/>
                          </a:rPr>
                          <m:t>𝐶</m:t>
                        </m:r>
                      </m:e>
                    </m:d>
                  </m:oMath>
                </a14:m>
                <a:endParaRPr lang="en-US" dirty="0"/>
              </a:p>
              <a:p>
                <a:pPr lvl="1" algn="just">
                  <a:buFont typeface="Wingdings" panose="05000000000000000000" pitchFamily="2" charset="2"/>
                  <a:buChar char="v"/>
                </a:pPr>
                <a:r>
                  <a:rPr lang="en-US" dirty="0"/>
                  <a:t>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𝐶</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i="1">
                        <a:latin typeface="Cambria Math" panose="02040503050406030204" pitchFamily="18" charset="0"/>
                        <a:ea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𝐴</m:t>
                        </m:r>
                        <m:r>
                          <a:rPr lang="en-US" i="1">
                            <a:latin typeface="Cambria Math" panose="02040503050406030204" pitchFamily="18" charset="0"/>
                          </a:rPr>
                          <m:t>−</m:t>
                        </m:r>
                        <m:r>
                          <a:rPr lang="en-US" b="0" i="1" smtClean="0">
                            <a:latin typeface="Cambria Math" panose="02040503050406030204" pitchFamily="18" charset="0"/>
                          </a:rPr>
                          <m:t>𝐶</m:t>
                        </m:r>
                      </m:e>
                    </m:d>
                  </m:oMath>
                </a14:m>
                <a:endParaRPr lang="en-IN" dirty="0"/>
              </a:p>
              <a:p>
                <a:pPr lvl="1" algn="just">
                  <a:buFont typeface="Wingdings" panose="05000000000000000000" pitchFamily="2" charset="2"/>
                  <a:buChar char="v"/>
                </a:pPr>
                <a14:m>
                  <m:oMath xmlns:m="http://schemas.openxmlformats.org/officeDocument/2006/math">
                    <m:sSup>
                      <m:sSupPr>
                        <m:ctrlPr>
                          <a:rPr lang="en-US" b="0" i="1" smtClean="0">
                            <a:latin typeface="Cambria Math" panose="02040503050406030204" pitchFamily="18" charset="0"/>
                          </a:rPr>
                        </m:ctrlPr>
                      </m:sSupPr>
                      <m:e>
                        <m:d>
                          <m:dPr>
                            <m:ctrlPr>
                              <a:rPr lang="en-IN"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𝐴</m:t>
                                </m:r>
                              </m:e>
                              <m:sub>
                                <m:r>
                                  <a:rPr lang="en-US" b="0" i="1" smtClean="0">
                                    <a:latin typeface="Cambria Math" panose="02040503050406030204" pitchFamily="18" charset="0"/>
                                    <a:ea typeface="Cambria Math" panose="02040503050406030204" pitchFamily="18" charset="0"/>
                                  </a:rPr>
                                  <m:t>2</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𝐴</m:t>
                                </m:r>
                              </m:e>
                              <m:sub>
                                <m:r>
                                  <a:rPr lang="en-US" b="0" i="1" smtClean="0">
                                    <a:latin typeface="Cambria Math" panose="02040503050406030204" pitchFamily="18" charset="0"/>
                                    <a:ea typeface="Cambria Math" panose="02040503050406030204" pitchFamily="18" charset="0"/>
                                  </a:rPr>
                                  <m:t>𝑛</m:t>
                                </m:r>
                              </m:sub>
                            </m:sSub>
                          </m:e>
                        </m:d>
                      </m:e>
                      <m:sup>
                        <m:r>
                          <a:rPr lang="en-US" b="0" i="1" smtClean="0">
                            <a:latin typeface="Cambria Math" panose="02040503050406030204" pitchFamily="18" charset="0"/>
                          </a:rPr>
                          <m:t>𝐶</m:t>
                        </m:r>
                      </m:sup>
                    </m:s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𝐴</m:t>
                        </m:r>
                      </m:e>
                      <m:sub>
                        <m:r>
                          <a:rPr lang="en-US" b="0" i="1" smtClean="0">
                            <a:latin typeface="Cambria Math" panose="02040503050406030204" pitchFamily="18" charset="0"/>
                          </a:rPr>
                          <m:t>1</m:t>
                        </m:r>
                      </m:sub>
                      <m:sup>
                        <m:r>
                          <a:rPr lang="en-US" b="0" i="1" smtClean="0">
                            <a:latin typeface="Cambria Math" panose="02040503050406030204" pitchFamily="18" charset="0"/>
                          </a:rPr>
                          <m:t>𝐶</m:t>
                        </m:r>
                      </m:sup>
                    </m:sSubSup>
                    <m:r>
                      <a:rPr lang="en-US" b="0" i="1" smtClean="0">
                        <a:latin typeface="Cambria Math" panose="02040503050406030204" pitchFamily="18" charset="0"/>
                        <a:ea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b="0" i="1" smtClean="0">
                            <a:latin typeface="Cambria Math" panose="02040503050406030204" pitchFamily="18" charset="0"/>
                          </a:rPr>
                          <m:t>2</m:t>
                        </m:r>
                      </m:sub>
                      <m:sup>
                        <m:r>
                          <a:rPr lang="en-US" b="0" i="1" smtClean="0">
                            <a:latin typeface="Cambria Math" panose="02040503050406030204" pitchFamily="18" charset="0"/>
                          </a:rPr>
                          <m:t>𝐶</m:t>
                        </m:r>
                      </m:sup>
                    </m:sSubSup>
                    <m:r>
                      <a:rPr lang="en-US" i="1" smtClean="0">
                        <a:latin typeface="Cambria Math" panose="02040503050406030204" pitchFamily="18" charset="0"/>
                        <a:ea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b="0" i="1" smtClean="0">
                            <a:latin typeface="Cambria Math" panose="02040503050406030204" pitchFamily="18" charset="0"/>
                          </a:rPr>
                          <m:t>𝑛</m:t>
                        </m:r>
                      </m:sub>
                      <m:sup>
                        <m:r>
                          <a:rPr lang="en-US" b="0" i="1" smtClean="0">
                            <a:latin typeface="Cambria Math" panose="02040503050406030204" pitchFamily="18" charset="0"/>
                          </a:rPr>
                          <m:t>𝐶</m:t>
                        </m:r>
                      </m:sup>
                    </m:sSubSup>
                  </m:oMath>
                </a14:m>
                <a:endParaRPr lang="en-IN" dirty="0"/>
              </a:p>
              <a:p>
                <a:pPr lvl="1" algn="just">
                  <a:buFont typeface="Wingdings" panose="05000000000000000000" pitchFamily="2" charset="2"/>
                  <a:buChar char="v"/>
                </a:pPr>
                <a14:m>
                  <m:oMath xmlns:m="http://schemas.openxmlformats.org/officeDocument/2006/math">
                    <m:sSup>
                      <m:sSupPr>
                        <m:ctrlPr>
                          <a:rPr lang="en-US" b="0" i="1" smtClean="0">
                            <a:latin typeface="Cambria Math" panose="02040503050406030204" pitchFamily="18" charset="0"/>
                          </a:rPr>
                        </m:ctrlPr>
                      </m:sSupPr>
                      <m:e>
                        <m:d>
                          <m:dPr>
                            <m:ctrlPr>
                              <a:rPr lang="en-IN"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𝐴</m:t>
                                </m:r>
                              </m:e>
                              <m:sub>
                                <m:r>
                                  <a:rPr lang="en-US" b="0" i="1" smtClean="0">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𝐴</m:t>
                                </m:r>
                              </m:e>
                              <m:sub>
                                <m:r>
                                  <a:rPr lang="en-US" b="0" i="1" smtClean="0">
                                    <a:latin typeface="Cambria Math" panose="02040503050406030204" pitchFamily="18" charset="0"/>
                                    <a:ea typeface="Cambria Math" panose="02040503050406030204" pitchFamily="18" charset="0"/>
                                  </a:rPr>
                                  <m:t>𝑛</m:t>
                                </m:r>
                              </m:sub>
                            </m:sSub>
                          </m:e>
                        </m:d>
                      </m:e>
                      <m:sup>
                        <m:r>
                          <a:rPr lang="en-US" b="0" i="1" smtClean="0">
                            <a:latin typeface="Cambria Math" panose="02040503050406030204" pitchFamily="18" charset="0"/>
                          </a:rPr>
                          <m:t>𝐶</m:t>
                        </m:r>
                      </m:sup>
                    </m:s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𝐴</m:t>
                        </m:r>
                      </m:e>
                      <m:sub>
                        <m:r>
                          <a:rPr lang="en-US" b="0" i="1" smtClean="0">
                            <a:latin typeface="Cambria Math" panose="02040503050406030204" pitchFamily="18" charset="0"/>
                          </a:rPr>
                          <m:t>1</m:t>
                        </m:r>
                      </m:sub>
                      <m:sup>
                        <m:r>
                          <a:rPr lang="en-US" b="0" i="1" smtClean="0">
                            <a:latin typeface="Cambria Math" panose="02040503050406030204" pitchFamily="18" charset="0"/>
                          </a:rPr>
                          <m:t>𝐶</m:t>
                        </m:r>
                      </m:sup>
                    </m:sSubSup>
                    <m:r>
                      <a:rPr lang="en-US" b="0" i="1" smtClean="0">
                        <a:latin typeface="Cambria Math" panose="02040503050406030204" pitchFamily="18" charset="0"/>
                        <a:ea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b="0" i="1" smtClean="0">
                            <a:latin typeface="Cambria Math" panose="02040503050406030204" pitchFamily="18" charset="0"/>
                          </a:rPr>
                          <m:t>2</m:t>
                        </m:r>
                      </m:sub>
                      <m:sup>
                        <m:r>
                          <a:rPr lang="en-US" b="0" i="1" smtClean="0">
                            <a:latin typeface="Cambria Math" panose="02040503050406030204" pitchFamily="18" charset="0"/>
                          </a:rPr>
                          <m:t>𝐶</m:t>
                        </m:r>
                      </m:sup>
                    </m:sSubSup>
                    <m:r>
                      <a:rPr lang="en-US" i="1">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𝐴</m:t>
                        </m:r>
                      </m:e>
                      <m:sub>
                        <m:r>
                          <a:rPr lang="en-US" b="0" i="1" smtClean="0">
                            <a:latin typeface="Cambria Math" panose="02040503050406030204" pitchFamily="18" charset="0"/>
                          </a:rPr>
                          <m:t>𝑛</m:t>
                        </m:r>
                      </m:sub>
                      <m:sup>
                        <m:r>
                          <a:rPr lang="en-US" b="0" i="1" smtClean="0">
                            <a:latin typeface="Cambria Math" panose="02040503050406030204" pitchFamily="18" charset="0"/>
                          </a:rPr>
                          <m:t>𝐶</m:t>
                        </m:r>
                      </m:sup>
                    </m:sSubSup>
                  </m:oMath>
                </a14:m>
                <a:endParaRPr lang="en-IN" dirty="0"/>
              </a:p>
            </p:txBody>
          </p:sp>
        </mc:Choice>
        <mc:Fallback xmlns="">
          <p:sp>
            <p:nvSpPr>
              <p:cNvPr id="3" name="Content Placeholder 2">
                <a:extLst>
                  <a:ext uri="{FF2B5EF4-FFF2-40B4-BE49-F238E27FC236}">
                    <a16:creationId xmlns:a16="http://schemas.microsoft.com/office/drawing/2014/main" id="{98993BEC-B9CE-40CA-916E-9B5E832BD95B}"/>
                  </a:ext>
                </a:extLst>
              </p:cNvPr>
              <p:cNvSpPr>
                <a:spLocks noGrp="1" noRot="1" noChangeAspect="1" noMove="1" noResize="1" noEditPoints="1" noAdjustHandles="1" noChangeArrowheads="1" noChangeShapeType="1" noTextEdit="1"/>
              </p:cNvSpPr>
              <p:nvPr>
                <p:ph idx="1"/>
              </p:nvPr>
            </p:nvSpPr>
            <p:spPr>
              <a:xfrm>
                <a:off x="851452" y="1825625"/>
                <a:ext cx="10515600" cy="4351338"/>
              </a:xfrm>
              <a:blipFill>
                <a:blip r:embed="rId2"/>
                <a:stretch>
                  <a:fillRect l="-1217" t="-3922" r="-133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758FDBA7-4BC1-4024-B8FE-F336660E9C03}"/>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AEAF5EAE-04A4-40B8-9E39-19FD9B3BF24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41E3A4FF-AC9A-4A35-87FC-D9A94C44C665}"/>
              </a:ext>
            </a:extLst>
          </p:cNvPr>
          <p:cNvSpPr>
            <a:spLocks noGrp="1"/>
          </p:cNvSpPr>
          <p:nvPr>
            <p:ph type="sldNum" sz="quarter" idx="12"/>
          </p:nvPr>
        </p:nvSpPr>
        <p:spPr/>
        <p:txBody>
          <a:bodyPr/>
          <a:lstStyle/>
          <a:p>
            <a:fld id="{3E5F2A62-148E-4914-A23F-3C36314E00CD}" type="slidenum">
              <a:rPr lang="en-IN" smtClean="0"/>
              <a:t>25</a:t>
            </a:fld>
            <a:endParaRPr lang="en-IN"/>
          </a:p>
        </p:txBody>
      </p:sp>
    </p:spTree>
    <p:extLst>
      <p:ext uri="{BB962C8B-B14F-4D97-AF65-F5344CB8AC3E}">
        <p14:creationId xmlns:p14="http://schemas.microsoft.com/office/powerpoint/2010/main" val="691195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33AAE-9E5E-4C1A-8C84-5639630EDD4C}"/>
              </a:ext>
            </a:extLst>
          </p:cNvPr>
          <p:cNvSpPr>
            <a:spLocks noGrp="1"/>
          </p:cNvSpPr>
          <p:nvPr>
            <p:ph type="title"/>
          </p:nvPr>
        </p:nvSpPr>
        <p:spPr/>
        <p:txBody>
          <a:bodyPr/>
          <a:lstStyle/>
          <a:p>
            <a:pPr algn="ctr"/>
            <a:r>
              <a:rPr lang="en-IN" sz="5500" b="1" dirty="0">
                <a:solidFill>
                  <a:srgbClr val="FF0000"/>
                </a:solidFill>
                <a:ea typeface="Cambria Math" panose="02040503050406030204" pitchFamily="18" charset="0"/>
              </a:rPr>
              <a:t>Symmetric Difference</a:t>
            </a:r>
            <a:endParaRPr lang="en-IN" sz="5500"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F7688A6-E433-45E9-A895-A94A93190732}"/>
                  </a:ext>
                </a:extLst>
              </p:cNvPr>
              <p:cNvSpPr>
                <a:spLocks noGrp="1"/>
              </p:cNvSpPr>
              <p:nvPr>
                <p:ph idx="1"/>
              </p:nvPr>
            </p:nvSpPr>
            <p:spPr/>
            <p:txBody>
              <a:bodyPr>
                <a:normAutofit fontScale="85000" lnSpcReduction="20000"/>
              </a:bodyPr>
              <a:lstStyle/>
              <a:p>
                <a:pPr>
                  <a:buClr>
                    <a:schemeClr val="tx1"/>
                  </a:buClr>
                  <a:buFont typeface="Wingdings" panose="05000000000000000000" pitchFamily="2" charset="2"/>
                  <a:buChar char="§"/>
                </a:pPr>
                <a:r>
                  <a:rPr lang="en-IN" sz="3000" b="1" dirty="0">
                    <a:solidFill>
                      <a:srgbClr val="FF0000"/>
                    </a:solidFill>
                  </a:rPr>
                  <a:t>Symmetric Difference</a:t>
                </a:r>
                <a:r>
                  <a:rPr lang="en-IN" sz="3000" dirty="0"/>
                  <a:t> : </a:t>
                </a:r>
                <a14:m>
                  <m:oMath xmlns:m="http://schemas.openxmlformats.org/officeDocument/2006/math">
                    <m:r>
                      <m:rPr>
                        <m:sty m:val="p"/>
                      </m:rPr>
                      <a:rPr lang="en-US" sz="3000" b="0" i="0" smtClean="0">
                        <a:latin typeface="Cambria Math" panose="02040503050406030204" pitchFamily="18" charset="0"/>
                      </a:rPr>
                      <m:t>Δ</m:t>
                    </m:r>
                    <m:r>
                      <a:rPr lang="en-US" sz="3000" b="0" i="1" smtClean="0">
                        <a:latin typeface="Cambria Math" panose="02040503050406030204" pitchFamily="18" charset="0"/>
                      </a:rPr>
                      <m:t>=</m:t>
                    </m:r>
                    <m:d>
                      <m:dPr>
                        <m:ctrlPr>
                          <a:rPr lang="en-US" sz="3000" b="0" i="1" smtClean="0">
                            <a:latin typeface="Cambria Math" panose="02040503050406030204" pitchFamily="18" charset="0"/>
                          </a:rPr>
                        </m:ctrlPr>
                      </m:dPr>
                      <m:e>
                        <m:r>
                          <a:rPr lang="en-US" sz="3000" b="0" i="1" smtClean="0">
                            <a:latin typeface="Cambria Math" panose="02040503050406030204" pitchFamily="18" charset="0"/>
                          </a:rPr>
                          <m:t>𝐴</m:t>
                        </m:r>
                        <m:r>
                          <a:rPr lang="en-US" sz="3000" b="0" i="1" smtClean="0">
                            <a:latin typeface="Cambria Math" panose="02040503050406030204" pitchFamily="18" charset="0"/>
                          </a:rPr>
                          <m:t>−</m:t>
                        </m:r>
                        <m:r>
                          <a:rPr lang="en-US" sz="3000" b="0" i="1" smtClean="0">
                            <a:latin typeface="Cambria Math" panose="02040503050406030204" pitchFamily="18" charset="0"/>
                          </a:rPr>
                          <m:t>𝐵</m:t>
                        </m:r>
                      </m:e>
                    </m:d>
                    <m:r>
                      <a:rPr lang="en-US" sz="3000" b="0" i="1" smtClean="0">
                        <a:latin typeface="Cambria Math" panose="02040503050406030204" pitchFamily="18" charset="0"/>
                        <a:ea typeface="Cambria Math" panose="02040503050406030204" pitchFamily="18" charset="0"/>
                      </a:rPr>
                      <m:t>∪</m:t>
                    </m:r>
                    <m:d>
                      <m:dPr>
                        <m:ctrlPr>
                          <a:rPr lang="en-US" sz="3000" b="0" i="1" smtClean="0">
                            <a:latin typeface="Cambria Math" panose="02040503050406030204" pitchFamily="18" charset="0"/>
                            <a:ea typeface="Cambria Math" panose="02040503050406030204" pitchFamily="18" charset="0"/>
                          </a:rPr>
                        </m:ctrlPr>
                      </m:dPr>
                      <m:e>
                        <m:r>
                          <a:rPr lang="en-US" sz="3000" b="0" i="1" smtClean="0">
                            <a:latin typeface="Cambria Math" panose="02040503050406030204" pitchFamily="18" charset="0"/>
                            <a:ea typeface="Cambria Math" panose="02040503050406030204" pitchFamily="18" charset="0"/>
                          </a:rPr>
                          <m:t>𝐵</m:t>
                        </m:r>
                        <m:r>
                          <a:rPr lang="en-US" sz="3000" b="0" i="1" smtClean="0">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𝐴</m:t>
                        </m:r>
                      </m:e>
                    </m:d>
                  </m:oMath>
                </a14:m>
                <a:endParaRPr lang="en-IN" sz="3000" dirty="0"/>
              </a:p>
              <a:p>
                <a:pPr>
                  <a:buClr>
                    <a:schemeClr val="tx1"/>
                  </a:buClr>
                  <a:buFont typeface="Wingdings" panose="05000000000000000000" pitchFamily="2" charset="2"/>
                  <a:buChar char="§"/>
                </a:pPr>
                <a14:m>
                  <m:oMath xmlns:m="http://schemas.openxmlformats.org/officeDocument/2006/math">
                    <m:r>
                      <a:rPr lang="en-US" sz="3000" b="0" i="1" smtClean="0">
                        <a:latin typeface="Cambria Math" panose="02040503050406030204" pitchFamily="18" charset="0"/>
                      </a:rPr>
                      <m:t>𝐴</m:t>
                    </m:r>
                    <m:r>
                      <m:rPr>
                        <m:sty m:val="p"/>
                      </m:rPr>
                      <a:rPr lang="en-US" sz="3000">
                        <a:latin typeface="Cambria Math" panose="02040503050406030204" pitchFamily="18" charset="0"/>
                      </a:rPr>
                      <m:t>Δ</m:t>
                    </m:r>
                    <m:r>
                      <a:rPr lang="en-US" sz="3000" i="1" smtClean="0">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rPr>
                          <m:t>−∅</m:t>
                        </m:r>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ea typeface="Cambria Math" panose="02040503050406030204" pitchFamily="18" charset="0"/>
                          </a:rPr>
                        </m:ctrlPr>
                      </m:dPr>
                      <m:e>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𝐴</m:t>
                        </m:r>
                      </m:e>
                    </m:d>
                    <m:r>
                      <a:rPr lang="en-US" sz="3000" b="0" i="1" smtClean="0">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𝐴</m:t>
                    </m:r>
                    <m:r>
                      <a:rPr lang="en-US" sz="3000" b="0" i="1" smtClean="0">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𝐴</m:t>
                    </m:r>
                  </m:oMath>
                </a14:m>
                <a:endParaRPr lang="en-US" sz="3000" b="0" dirty="0">
                  <a:ea typeface="Cambria Math" panose="02040503050406030204" pitchFamily="18" charset="0"/>
                </a:endParaRPr>
              </a:p>
              <a:p>
                <a:pPr>
                  <a:buClr>
                    <a:schemeClr val="tx1"/>
                  </a:buClr>
                  <a:buFont typeface="Wingdings" panose="05000000000000000000" pitchFamily="2" charset="2"/>
                  <a:buChar char="§"/>
                </a:pPr>
                <a14:m>
                  <m:oMath xmlns:m="http://schemas.openxmlformats.org/officeDocument/2006/math">
                    <m:r>
                      <a:rPr lang="en-US" sz="3000" b="0" i="1" smtClean="0">
                        <a:latin typeface="Cambria Math" panose="02040503050406030204" pitchFamily="18" charset="0"/>
                      </a:rPr>
                      <m:t>𝐴</m:t>
                    </m:r>
                    <m:r>
                      <m:rPr>
                        <m:sty m:val="p"/>
                      </m:rPr>
                      <a:rPr lang="en-US" sz="3000">
                        <a:latin typeface="Cambria Math" panose="02040503050406030204" pitchFamily="18" charset="0"/>
                      </a:rPr>
                      <m:t>Δ</m:t>
                    </m:r>
                    <m:r>
                      <a:rPr lang="en-US" sz="3000" b="0" i="1" smtClean="0">
                        <a:latin typeface="Cambria Math" panose="02040503050406030204" pitchFamily="18" charset="0"/>
                      </a:rPr>
                      <m:t>𝐴</m:t>
                    </m:r>
                    <m:r>
                      <a:rPr lang="en-US" sz="3000" b="0" i="1" smtClean="0">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rPr>
                          <m:t>−</m:t>
                        </m:r>
                        <m:r>
                          <a:rPr lang="en-US" sz="3000" b="0" i="1" smtClean="0">
                            <a:latin typeface="Cambria Math" panose="02040503050406030204" pitchFamily="18" charset="0"/>
                          </a:rPr>
                          <m:t>𝐴</m:t>
                        </m:r>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ea typeface="Cambria Math" panose="02040503050406030204" pitchFamily="18" charset="0"/>
                          </a:rPr>
                        </m:ctrlPr>
                      </m:dPr>
                      <m:e>
                        <m:r>
                          <a:rPr lang="en-US" sz="3000" b="0" i="1" smtClean="0">
                            <a:latin typeface="Cambria Math" panose="02040503050406030204" pitchFamily="18" charset="0"/>
                            <a:ea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𝐴</m:t>
                        </m:r>
                      </m:e>
                    </m:d>
                    <m:r>
                      <a:rPr lang="en-US" sz="3000" i="1">
                        <a:latin typeface="Cambria Math" panose="02040503050406030204" pitchFamily="18" charset="0"/>
                        <a:ea typeface="Cambria Math" panose="02040503050406030204" pitchFamily="18" charset="0"/>
                      </a:rPr>
                      <m:t>=∅∪∅=∅</m:t>
                    </m:r>
                  </m:oMath>
                </a14:m>
                <a:endParaRPr lang="en-IN" sz="3000" dirty="0"/>
              </a:p>
              <a:p>
                <a:pPr>
                  <a:buClr>
                    <a:schemeClr val="tx1"/>
                  </a:buClr>
                  <a:buFont typeface="Wingdings" panose="05000000000000000000" pitchFamily="2" charset="2"/>
                  <a:buChar char="§"/>
                </a:pPr>
                <a14:m>
                  <m:oMath xmlns:m="http://schemas.openxmlformats.org/officeDocument/2006/math">
                    <m:r>
                      <m:rPr>
                        <m:sty m:val="p"/>
                      </m:rPr>
                      <a:rPr lang="en-US" sz="3000" b="0" i="0" smtClean="0">
                        <a:latin typeface="Cambria Math" panose="02040503050406030204" pitchFamily="18" charset="0"/>
                      </a:rPr>
                      <m:t>AΔB</m:t>
                    </m:r>
                    <m:r>
                      <a:rPr lang="en-US" sz="3000" b="0" i="1" smtClean="0">
                        <a:latin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𝐵</m:t>
                        </m:r>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ea typeface="Cambria Math" panose="02040503050406030204" pitchFamily="18" charset="0"/>
                          </a:rPr>
                        </m:ctrlPr>
                      </m:dPr>
                      <m:e>
                        <m:sSup>
                          <m:sSupPr>
                            <m:ctrlPr>
                              <a:rPr lang="en-US" sz="3000" i="1">
                                <a:latin typeface="Cambria Math" panose="02040503050406030204" pitchFamily="18" charset="0"/>
                                <a:ea typeface="Cambria Math" panose="02040503050406030204" pitchFamily="18" charset="0"/>
                              </a:rPr>
                            </m:ctrlPr>
                          </m:sSupPr>
                          <m:e>
                            <m:r>
                              <a:rPr lang="en-US" sz="3000" i="1">
                                <a:latin typeface="Cambria Math" panose="02040503050406030204" pitchFamily="18" charset="0"/>
                                <a:ea typeface="Cambria Math" panose="02040503050406030204" pitchFamily="18" charset="0"/>
                              </a:rPr>
                              <m:t>𝐵</m:t>
                            </m:r>
                          </m:e>
                          <m:sup>
                            <m:r>
                              <a:rPr lang="en-US" sz="3000" i="1">
                                <a:latin typeface="Cambria Math" panose="02040503050406030204" pitchFamily="18" charset="0"/>
                                <a:ea typeface="Cambria Math" panose="02040503050406030204" pitchFamily="18" charset="0"/>
                              </a:rPr>
                              <m:t>𝐶</m:t>
                            </m:r>
                          </m:sup>
                        </m:sSup>
                        <m:r>
                          <a:rPr lang="en-US" sz="3000" i="1">
                            <a:latin typeface="Cambria Math" panose="02040503050406030204" pitchFamily="18" charset="0"/>
                            <a:ea typeface="Cambria Math" panose="02040503050406030204" pitchFamily="18" charset="0"/>
                          </a:rPr>
                          <m:t>∪</m:t>
                        </m:r>
                        <m:sSup>
                          <m:sSupPr>
                            <m:ctrlPr>
                              <a:rPr lang="en-US" sz="3000" i="1">
                                <a:latin typeface="Cambria Math" panose="02040503050406030204" pitchFamily="18" charset="0"/>
                                <a:ea typeface="Cambria Math" panose="02040503050406030204" pitchFamily="18" charset="0"/>
                              </a:rPr>
                            </m:ctrlPr>
                          </m:sSupPr>
                          <m:e>
                            <m:r>
                              <a:rPr lang="en-US" sz="3000" i="1">
                                <a:latin typeface="Cambria Math" panose="02040503050406030204" pitchFamily="18" charset="0"/>
                                <a:ea typeface="Cambria Math" panose="02040503050406030204" pitchFamily="18" charset="0"/>
                              </a:rPr>
                              <m:t>𝐴</m:t>
                            </m:r>
                          </m:e>
                          <m:sup>
                            <m:r>
                              <a:rPr lang="en-US" sz="3000" i="1">
                                <a:latin typeface="Cambria Math" panose="02040503050406030204" pitchFamily="18" charset="0"/>
                                <a:ea typeface="Cambria Math" panose="02040503050406030204" pitchFamily="18" charset="0"/>
                              </a:rPr>
                              <m:t>𝐶</m:t>
                            </m:r>
                          </m:sup>
                        </m:sSup>
                      </m:e>
                    </m:d>
                  </m:oMath>
                </a14:m>
                <a:r>
                  <a:rPr lang="en-US" sz="3200" dirty="0"/>
                  <a:t> (</a:t>
                </a:r>
                <a:r>
                  <a:rPr lang="en-US" sz="3200" b="1" dirty="0">
                    <a:solidFill>
                      <a:srgbClr val="FF0000"/>
                    </a:solidFill>
                  </a:rPr>
                  <a:t>stated for two sets and it can be extended to more than two</a:t>
                </a:r>
                <a:r>
                  <a:rPr lang="en-US" sz="3200" dirty="0"/>
                  <a:t>)</a:t>
                </a:r>
                <a:endParaRPr lang="en-US" sz="3000" i="1" dirty="0">
                  <a:latin typeface="Cambria Math" panose="02040503050406030204" pitchFamily="18" charset="0"/>
                  <a:ea typeface="Cambria Math" panose="02040503050406030204" pitchFamily="18" charset="0"/>
                </a:endParaRPr>
              </a:p>
              <a:p>
                <a:pPr lvl="1">
                  <a:buFont typeface="Wingdings" panose="05000000000000000000" pitchFamily="2" charset="2"/>
                  <a:buChar char="v"/>
                </a:pPr>
                <a14:m>
                  <m:oMath xmlns:m="http://schemas.openxmlformats.org/officeDocument/2006/math">
                    <m:r>
                      <m:rPr>
                        <m:sty m:val="p"/>
                      </m:rPr>
                      <a:rPr lang="en-US" sz="3000">
                        <a:latin typeface="Cambria Math" panose="02040503050406030204" pitchFamily="18" charset="0"/>
                      </a:rPr>
                      <m:t>AΔB</m:t>
                    </m:r>
                    <m:r>
                      <a:rPr lang="en-US" sz="3000" i="1">
                        <a:latin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rPr>
                          <m:t>−</m:t>
                        </m:r>
                        <m:r>
                          <a:rPr lang="en-US" sz="3000" i="1">
                            <a:latin typeface="Cambria Math" panose="02040503050406030204" pitchFamily="18" charset="0"/>
                          </a:rPr>
                          <m:t>𝐵</m:t>
                        </m:r>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ea typeface="Cambria Math" panose="02040503050406030204" pitchFamily="18" charset="0"/>
                          </a:rPr>
                        </m:ctrlPr>
                      </m:dPr>
                      <m:e>
                        <m:r>
                          <a:rPr lang="en-US" sz="3000" i="1">
                            <a:latin typeface="Cambria Math" panose="02040503050406030204" pitchFamily="18" charset="0"/>
                            <a:ea typeface="Cambria Math" panose="02040503050406030204" pitchFamily="18" charset="0"/>
                          </a:rPr>
                          <m:t>𝐵</m:t>
                        </m:r>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𝐴</m:t>
                        </m:r>
                      </m:e>
                    </m:d>
                  </m:oMath>
                </a14:m>
                <a:endParaRPr lang="en-US" sz="3000" i="1" dirty="0">
                  <a:latin typeface="Cambria Math" panose="02040503050406030204" pitchFamily="18" charset="0"/>
                  <a:ea typeface="Cambria Math" panose="02040503050406030204" pitchFamily="18" charset="0"/>
                </a:endParaRPr>
              </a:p>
              <a:p>
                <a:pPr lvl="1">
                  <a:buFont typeface="Wingdings" panose="05000000000000000000" pitchFamily="2" charset="2"/>
                  <a:buChar char="v"/>
                </a:pPr>
                <a:r>
                  <a:rPr lang="en-US" sz="3000" b="0" dirty="0"/>
                  <a:t>         </a:t>
                </a:r>
                <a14:m>
                  <m:oMath xmlns:m="http://schemas.openxmlformats.org/officeDocument/2006/math">
                    <m:r>
                      <a:rPr lang="en-US" sz="3000" b="0" i="1" smtClean="0">
                        <a:latin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smtClean="0">
                            <a:latin typeface="Cambria Math" panose="02040503050406030204" pitchFamily="18" charset="0"/>
                            <a:ea typeface="Cambria Math" panose="02040503050406030204" pitchFamily="18" charset="0"/>
                          </a:rPr>
                          <m:t>∩</m:t>
                        </m:r>
                        <m:sSup>
                          <m:sSupPr>
                            <m:ctrlPr>
                              <a:rPr lang="en-US" sz="3000" b="0" i="1" smtClean="0">
                                <a:latin typeface="Cambria Math" panose="02040503050406030204" pitchFamily="18" charset="0"/>
                              </a:rPr>
                            </m:ctrlPr>
                          </m:sSupPr>
                          <m:e>
                            <m:r>
                              <a:rPr lang="en-US" sz="3000" i="1">
                                <a:latin typeface="Cambria Math" panose="02040503050406030204" pitchFamily="18" charset="0"/>
                              </a:rPr>
                              <m:t>𝐵</m:t>
                            </m:r>
                          </m:e>
                          <m:sup>
                            <m:r>
                              <a:rPr lang="en-US" sz="3000" b="0" i="1" smtClean="0">
                                <a:latin typeface="Cambria Math" panose="02040503050406030204" pitchFamily="18" charset="0"/>
                              </a:rPr>
                              <m:t>𝐶</m:t>
                            </m:r>
                          </m:sup>
                        </m:sSup>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b="0" i="1" smtClean="0">
                            <a:latin typeface="Cambria Math" panose="02040503050406030204" pitchFamily="18" charset="0"/>
                          </a:rPr>
                          <m:t>𝐵</m:t>
                        </m:r>
                        <m:r>
                          <a:rPr lang="en-US" sz="3000" i="1">
                            <a:latin typeface="Cambria Math" panose="02040503050406030204" pitchFamily="18" charset="0"/>
                            <a:ea typeface="Cambria Math" panose="02040503050406030204" pitchFamily="18" charset="0"/>
                          </a:rPr>
                          <m:t>∩</m:t>
                        </m:r>
                        <m:sSup>
                          <m:sSupPr>
                            <m:ctrlPr>
                              <a:rPr lang="en-US" sz="3000" i="1">
                                <a:latin typeface="Cambria Math" panose="02040503050406030204" pitchFamily="18" charset="0"/>
                              </a:rPr>
                            </m:ctrlPr>
                          </m:sSupPr>
                          <m:e>
                            <m:r>
                              <a:rPr lang="en-US" sz="3000" b="0" i="1" smtClean="0">
                                <a:latin typeface="Cambria Math" panose="02040503050406030204" pitchFamily="18" charset="0"/>
                              </a:rPr>
                              <m:t>𝐴</m:t>
                            </m:r>
                          </m:e>
                          <m:sup>
                            <m:r>
                              <a:rPr lang="en-US" sz="3000" i="1">
                                <a:latin typeface="Cambria Math" panose="02040503050406030204" pitchFamily="18" charset="0"/>
                              </a:rPr>
                              <m:t>𝐶</m:t>
                            </m:r>
                          </m:sup>
                        </m:sSup>
                      </m:e>
                    </m:d>
                  </m:oMath>
                </a14:m>
                <a:endParaRPr lang="en-US" sz="3000" i="1" dirty="0">
                  <a:latin typeface="Cambria Math" panose="02040503050406030204" pitchFamily="18" charset="0"/>
                </a:endParaRPr>
              </a:p>
              <a:p>
                <a:pPr lvl="1">
                  <a:buFont typeface="Wingdings" panose="05000000000000000000" pitchFamily="2" charset="2"/>
                  <a:buChar char="v"/>
                </a:pPr>
                <a:r>
                  <a:rPr lang="en-US" sz="3000" b="0" dirty="0"/>
                  <a:t>         </a:t>
                </a:r>
                <a14:m>
                  <m:oMath xmlns:m="http://schemas.openxmlformats.org/officeDocument/2006/math">
                    <m:r>
                      <a:rPr lang="en-US" sz="3000" b="0" i="1" smtClean="0">
                        <a:latin typeface="Cambria Math" panose="02040503050406030204" pitchFamily="18" charset="0"/>
                      </a:rPr>
                      <m:t>=</m:t>
                    </m:r>
                    <m:d>
                      <m:dPr>
                        <m:begChr m:val="{"/>
                        <m:endChr m:val="}"/>
                        <m:ctrlPr>
                          <a:rPr lang="en-US" sz="3000" b="0" i="1" smtClean="0">
                            <a:latin typeface="Cambria Math" panose="02040503050406030204" pitchFamily="18" charset="0"/>
                          </a:rPr>
                        </m:ctrlPr>
                      </m:dPr>
                      <m:e>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p>
                              <m:sSupPr>
                                <m:ctrlPr>
                                  <a:rPr lang="en-US" sz="3000" i="1">
                                    <a:latin typeface="Cambria Math" panose="02040503050406030204" pitchFamily="18" charset="0"/>
                                  </a:rPr>
                                </m:ctrlPr>
                              </m:sSupPr>
                              <m:e>
                                <m:r>
                                  <a:rPr lang="en-US" sz="3000" i="1">
                                    <a:latin typeface="Cambria Math" panose="02040503050406030204" pitchFamily="18" charset="0"/>
                                  </a:rPr>
                                  <m:t>𝐵</m:t>
                                </m:r>
                              </m:e>
                              <m:sup>
                                <m:r>
                                  <a:rPr lang="en-US" sz="3000" i="1">
                                    <a:latin typeface="Cambria Math" panose="02040503050406030204" pitchFamily="18" charset="0"/>
                                  </a:rPr>
                                  <m:t>𝐶</m:t>
                                </m:r>
                              </m:sup>
                            </m:sSup>
                          </m:e>
                        </m:d>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𝐵</m:t>
                        </m:r>
                      </m:e>
                    </m:d>
                    <m:r>
                      <a:rPr lang="en-US" sz="3000" b="0" i="1" smtClean="0">
                        <a:latin typeface="Cambria Math" panose="02040503050406030204" pitchFamily="18" charset="0"/>
                        <a:ea typeface="Cambria Math" panose="02040503050406030204" pitchFamily="18" charset="0"/>
                      </a:rPr>
                      <m:t>∩</m:t>
                    </m:r>
                    <m:d>
                      <m:dPr>
                        <m:begChr m:val="{"/>
                        <m:endChr m:val="}"/>
                        <m:ctrlPr>
                          <a:rPr lang="en-US" sz="3000" b="0" i="1" smtClean="0">
                            <a:latin typeface="Cambria Math" panose="02040503050406030204" pitchFamily="18" charset="0"/>
                            <a:ea typeface="Cambria Math" panose="02040503050406030204" pitchFamily="18" charset="0"/>
                          </a:rPr>
                        </m:ctrlPr>
                      </m:dPr>
                      <m:e>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p>
                              <m:sSupPr>
                                <m:ctrlPr>
                                  <a:rPr lang="en-US" sz="3000" i="1">
                                    <a:latin typeface="Cambria Math" panose="02040503050406030204" pitchFamily="18" charset="0"/>
                                  </a:rPr>
                                </m:ctrlPr>
                              </m:sSupPr>
                              <m:e>
                                <m:r>
                                  <a:rPr lang="en-US" sz="3000" i="1">
                                    <a:latin typeface="Cambria Math" panose="02040503050406030204" pitchFamily="18" charset="0"/>
                                  </a:rPr>
                                  <m:t>𝐵</m:t>
                                </m:r>
                              </m:e>
                              <m:sup>
                                <m:r>
                                  <a:rPr lang="en-US" sz="3000" i="1">
                                    <a:latin typeface="Cambria Math" panose="02040503050406030204" pitchFamily="18" charset="0"/>
                                  </a:rPr>
                                  <m:t>𝐶</m:t>
                                </m:r>
                              </m:sup>
                            </m:sSup>
                          </m:e>
                        </m:d>
                        <m:r>
                          <a:rPr lang="en-US" sz="3000" i="1">
                            <a:latin typeface="Cambria Math" panose="02040503050406030204" pitchFamily="18" charset="0"/>
                            <a:ea typeface="Cambria Math" panose="02040503050406030204" pitchFamily="18" charset="0"/>
                          </a:rPr>
                          <m:t>∪</m:t>
                        </m:r>
                        <m:sSup>
                          <m:sSupPr>
                            <m:ctrlPr>
                              <a:rPr lang="en-US" sz="3000" b="0" i="1" smtClean="0">
                                <a:latin typeface="Cambria Math" panose="02040503050406030204" pitchFamily="18" charset="0"/>
                                <a:ea typeface="Cambria Math" panose="02040503050406030204" pitchFamily="18" charset="0"/>
                              </a:rPr>
                            </m:ctrlPr>
                          </m:sSupPr>
                          <m:e>
                            <m:r>
                              <a:rPr lang="en-US" sz="3000" b="0" i="1" smtClean="0">
                                <a:latin typeface="Cambria Math" panose="02040503050406030204" pitchFamily="18" charset="0"/>
                                <a:ea typeface="Cambria Math" panose="02040503050406030204" pitchFamily="18" charset="0"/>
                              </a:rPr>
                              <m:t>𝐴</m:t>
                            </m:r>
                          </m:e>
                          <m:sup>
                            <m:r>
                              <a:rPr lang="en-US" sz="3000" b="0" i="1" smtClean="0">
                                <a:latin typeface="Cambria Math" panose="02040503050406030204" pitchFamily="18" charset="0"/>
                                <a:ea typeface="Cambria Math" panose="02040503050406030204" pitchFamily="18" charset="0"/>
                              </a:rPr>
                              <m:t>𝐶</m:t>
                            </m:r>
                          </m:sup>
                        </m:sSup>
                      </m:e>
                    </m:d>
                  </m:oMath>
                </a14:m>
                <a:endParaRPr lang="en-US" sz="3000" b="0" i="1" dirty="0">
                  <a:latin typeface="Cambria Math" panose="02040503050406030204" pitchFamily="18" charset="0"/>
                  <a:ea typeface="Cambria Math" panose="02040503050406030204" pitchFamily="18" charset="0"/>
                </a:endParaRPr>
              </a:p>
              <a:p>
                <a:pPr lvl="1">
                  <a:buFont typeface="Wingdings" panose="05000000000000000000" pitchFamily="2" charset="2"/>
                  <a:buChar char="v"/>
                </a:pPr>
                <a:r>
                  <a:rPr lang="en-US" sz="3000" b="0" dirty="0"/>
                  <a:t>         </a:t>
                </a:r>
                <a14:m>
                  <m:oMath xmlns:m="http://schemas.openxmlformats.org/officeDocument/2006/math">
                    <m:r>
                      <a:rPr lang="en-US" sz="3000" b="0" i="1" smtClean="0">
                        <a:latin typeface="Cambria Math" panose="02040503050406030204" pitchFamily="18" charset="0"/>
                      </a:rPr>
                      <m:t>=</m:t>
                    </m:r>
                    <m:d>
                      <m:dPr>
                        <m:begChr m:val="{"/>
                        <m:endChr m:val="}"/>
                        <m:ctrlPr>
                          <a:rPr lang="en-US" sz="3000" b="0" i="1" smtClean="0">
                            <a:latin typeface="Cambria Math" panose="02040503050406030204" pitchFamily="18" charset="0"/>
                            <a:ea typeface="Cambria Math" panose="02040503050406030204" pitchFamily="18" charset="0"/>
                          </a:rPr>
                        </m:ctrlPr>
                      </m:dPr>
                      <m:e>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𝐵</m:t>
                            </m:r>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ea typeface="Cambria Math" panose="02040503050406030204" pitchFamily="18" charset="0"/>
                              </a:rPr>
                            </m:ctrlPr>
                          </m:dPr>
                          <m:e>
                            <m:sSup>
                              <m:sSupPr>
                                <m:ctrlPr>
                                  <a:rPr lang="en-US" sz="3000" b="0" i="1" smtClean="0">
                                    <a:latin typeface="Cambria Math" panose="02040503050406030204" pitchFamily="18" charset="0"/>
                                    <a:ea typeface="Cambria Math" panose="02040503050406030204" pitchFamily="18" charset="0"/>
                                  </a:rPr>
                                </m:ctrlPr>
                              </m:sSupPr>
                              <m:e>
                                <m:r>
                                  <a:rPr lang="en-US" sz="3000" i="1">
                                    <a:latin typeface="Cambria Math" panose="02040503050406030204" pitchFamily="18" charset="0"/>
                                    <a:ea typeface="Cambria Math" panose="02040503050406030204" pitchFamily="18" charset="0"/>
                                  </a:rPr>
                                  <m:t>𝐵</m:t>
                                </m:r>
                              </m:e>
                              <m:sup>
                                <m:r>
                                  <a:rPr lang="en-US" sz="3000" b="0" i="1" smtClean="0">
                                    <a:latin typeface="Cambria Math" panose="02040503050406030204" pitchFamily="18" charset="0"/>
                                    <a:ea typeface="Cambria Math" panose="02040503050406030204" pitchFamily="18" charset="0"/>
                                  </a:rPr>
                                  <m:t>𝐶</m:t>
                                </m:r>
                              </m:sup>
                            </m:sSup>
                            <m:r>
                              <a:rPr lang="en-US" sz="3000" i="1">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𝐵</m:t>
                            </m:r>
                          </m:e>
                        </m:d>
                      </m:e>
                    </m:d>
                    <m:r>
                      <a:rPr lang="en-US" sz="3000" b="0" i="1" smtClean="0">
                        <a:latin typeface="Cambria Math" panose="02040503050406030204" pitchFamily="18" charset="0"/>
                        <a:ea typeface="Cambria Math" panose="02040503050406030204" pitchFamily="18" charset="0"/>
                      </a:rPr>
                      <m:t>∩</m:t>
                    </m:r>
                    <m:d>
                      <m:dPr>
                        <m:begChr m:val="{"/>
                        <m:endChr m:val="}"/>
                        <m:ctrlPr>
                          <a:rPr lang="en-US" sz="3000" b="0" i="1" smtClean="0">
                            <a:latin typeface="Cambria Math" panose="02040503050406030204" pitchFamily="18" charset="0"/>
                            <a:ea typeface="Cambria Math" panose="02040503050406030204" pitchFamily="18" charset="0"/>
                          </a:rPr>
                        </m:ctrlPr>
                      </m:dPr>
                      <m:e>
                        <m:d>
                          <m:dPr>
                            <m:ctrlPr>
                              <a:rPr lang="en-US" sz="3000" b="0" i="1" smtClean="0">
                                <a:latin typeface="Cambria Math" panose="02040503050406030204" pitchFamily="18" charset="0"/>
                                <a:ea typeface="Cambria Math" panose="02040503050406030204" pitchFamily="18" charset="0"/>
                              </a:rPr>
                            </m:ctrlPr>
                          </m:dPr>
                          <m:e>
                            <m:r>
                              <a:rPr lang="en-US" sz="3000" i="1">
                                <a:latin typeface="Cambria Math" panose="02040503050406030204" pitchFamily="18" charset="0"/>
                                <a:ea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sSup>
                              <m:sSupPr>
                                <m:ctrlPr>
                                  <a:rPr lang="en-US" sz="3000" i="1">
                                    <a:latin typeface="Cambria Math" panose="02040503050406030204" pitchFamily="18" charset="0"/>
                                    <a:ea typeface="Cambria Math" panose="02040503050406030204" pitchFamily="18" charset="0"/>
                                  </a:rPr>
                                </m:ctrlPr>
                              </m:sSupPr>
                              <m:e>
                                <m:r>
                                  <a:rPr lang="en-US" sz="3000" i="1">
                                    <a:latin typeface="Cambria Math" panose="02040503050406030204" pitchFamily="18" charset="0"/>
                                    <a:ea typeface="Cambria Math" panose="02040503050406030204" pitchFamily="18" charset="0"/>
                                  </a:rPr>
                                  <m:t>𝐴</m:t>
                                </m:r>
                              </m:e>
                              <m:sup>
                                <m:r>
                                  <a:rPr lang="en-US" sz="3000" i="1">
                                    <a:latin typeface="Cambria Math" panose="02040503050406030204" pitchFamily="18" charset="0"/>
                                    <a:ea typeface="Cambria Math" panose="02040503050406030204" pitchFamily="18" charset="0"/>
                                  </a:rPr>
                                  <m:t>𝐶</m:t>
                                </m:r>
                              </m:sup>
                            </m:sSup>
                          </m:e>
                        </m:d>
                        <m:r>
                          <a:rPr lang="en-US" sz="3000" b="0" i="1" smtClean="0">
                            <a:latin typeface="Cambria Math" panose="02040503050406030204" pitchFamily="18" charset="0"/>
                            <a:ea typeface="Cambria Math" panose="02040503050406030204" pitchFamily="18" charset="0"/>
                          </a:rPr>
                          <m:t>∩</m:t>
                        </m:r>
                        <m:d>
                          <m:dPr>
                            <m:ctrlPr>
                              <a:rPr lang="en-US" sz="3000" b="0" i="1" smtClean="0">
                                <a:latin typeface="Cambria Math" panose="02040503050406030204" pitchFamily="18" charset="0"/>
                                <a:ea typeface="Cambria Math" panose="02040503050406030204" pitchFamily="18" charset="0"/>
                              </a:rPr>
                            </m:ctrlPr>
                          </m:dPr>
                          <m:e>
                            <m:sSup>
                              <m:sSupPr>
                                <m:ctrlPr>
                                  <a:rPr lang="en-US" sz="3000" b="0" i="1" smtClean="0">
                                    <a:latin typeface="Cambria Math" panose="02040503050406030204" pitchFamily="18" charset="0"/>
                                    <a:ea typeface="Cambria Math" panose="02040503050406030204" pitchFamily="18" charset="0"/>
                                  </a:rPr>
                                </m:ctrlPr>
                              </m:sSupPr>
                              <m:e>
                                <m:r>
                                  <a:rPr lang="en-US" sz="3000" b="0" i="1" smtClean="0">
                                    <a:latin typeface="Cambria Math" panose="02040503050406030204" pitchFamily="18" charset="0"/>
                                    <a:ea typeface="Cambria Math" panose="02040503050406030204" pitchFamily="18" charset="0"/>
                                  </a:rPr>
                                  <m:t>𝐵</m:t>
                                </m:r>
                              </m:e>
                              <m:sup>
                                <m:r>
                                  <a:rPr lang="en-US" sz="3000" b="0" i="1" smtClean="0">
                                    <a:latin typeface="Cambria Math" panose="02040503050406030204" pitchFamily="18" charset="0"/>
                                    <a:ea typeface="Cambria Math" panose="02040503050406030204" pitchFamily="18" charset="0"/>
                                  </a:rPr>
                                  <m:t>𝐶</m:t>
                                </m:r>
                              </m:sup>
                            </m:sSup>
                            <m:r>
                              <a:rPr lang="en-US" sz="3000" b="0" i="1" smtClean="0">
                                <a:latin typeface="Cambria Math" panose="02040503050406030204" pitchFamily="18" charset="0"/>
                                <a:ea typeface="Cambria Math" panose="02040503050406030204" pitchFamily="18" charset="0"/>
                              </a:rPr>
                              <m:t>∪</m:t>
                            </m:r>
                            <m:sSup>
                              <m:sSupPr>
                                <m:ctrlPr>
                                  <a:rPr lang="en-US" sz="3000" b="0" i="1" smtClean="0">
                                    <a:latin typeface="Cambria Math" panose="02040503050406030204" pitchFamily="18" charset="0"/>
                                    <a:ea typeface="Cambria Math" panose="02040503050406030204" pitchFamily="18" charset="0"/>
                                  </a:rPr>
                                </m:ctrlPr>
                              </m:sSupPr>
                              <m:e>
                                <m:r>
                                  <a:rPr lang="en-US" sz="3000" b="0" i="1" smtClean="0">
                                    <a:latin typeface="Cambria Math" panose="02040503050406030204" pitchFamily="18" charset="0"/>
                                    <a:ea typeface="Cambria Math" panose="02040503050406030204" pitchFamily="18" charset="0"/>
                                  </a:rPr>
                                  <m:t>𝐴</m:t>
                                </m:r>
                              </m:e>
                              <m:sup>
                                <m:r>
                                  <a:rPr lang="en-US" sz="3000" b="0" i="1" smtClean="0">
                                    <a:latin typeface="Cambria Math" panose="02040503050406030204" pitchFamily="18" charset="0"/>
                                    <a:ea typeface="Cambria Math" panose="02040503050406030204" pitchFamily="18" charset="0"/>
                                  </a:rPr>
                                  <m:t>𝐶</m:t>
                                </m:r>
                              </m:sup>
                            </m:sSup>
                          </m:e>
                        </m:d>
                      </m:e>
                    </m:d>
                  </m:oMath>
                </a14:m>
                <a:endParaRPr lang="en-US" sz="3000" b="0" i="1" dirty="0">
                  <a:latin typeface="Cambria Math" panose="02040503050406030204" pitchFamily="18" charset="0"/>
                  <a:ea typeface="Cambria Math" panose="02040503050406030204" pitchFamily="18" charset="0"/>
                </a:endParaRPr>
              </a:p>
              <a:p>
                <a:pPr lvl="1">
                  <a:buFont typeface="Wingdings" panose="05000000000000000000" pitchFamily="2" charset="2"/>
                  <a:buChar char="v"/>
                </a:pPr>
                <a:r>
                  <a:rPr lang="en-US" sz="3000" b="0" dirty="0">
                    <a:ea typeface="Cambria Math" panose="02040503050406030204" pitchFamily="18" charset="0"/>
                  </a:rPr>
                  <a:t>         </a:t>
                </a:r>
                <a14:m>
                  <m:oMath xmlns:m="http://schemas.openxmlformats.org/officeDocument/2006/math">
                    <m:r>
                      <a:rPr lang="en-US" sz="3000" b="0" i="1" smtClean="0">
                        <a:latin typeface="Cambria Math" panose="02040503050406030204" pitchFamily="18" charset="0"/>
                        <a:ea typeface="Cambria Math" panose="02040503050406030204" pitchFamily="18" charset="0"/>
                      </a:rPr>
                      <m:t>=</m:t>
                    </m:r>
                    <m:d>
                      <m:dPr>
                        <m:begChr m:val="{"/>
                        <m:endChr m:val="}"/>
                        <m:ctrlPr>
                          <a:rPr lang="en-US" sz="3000" i="1">
                            <a:latin typeface="Cambria Math" panose="02040503050406030204" pitchFamily="18" charset="0"/>
                            <a:ea typeface="Cambria Math" panose="02040503050406030204" pitchFamily="18" charset="0"/>
                          </a:rPr>
                        </m:ctrlPr>
                      </m:dPr>
                      <m:e>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𝐵</m:t>
                            </m:r>
                          </m:e>
                        </m:d>
                        <m:r>
                          <a:rPr lang="en-US" sz="3000" i="1">
                            <a:latin typeface="Cambria Math" panose="02040503050406030204" pitchFamily="18" charset="0"/>
                            <a:ea typeface="Cambria Math" panose="02040503050406030204" pitchFamily="18" charset="0"/>
                          </a:rPr>
                          <m:t>∩</m:t>
                        </m:r>
                        <m:r>
                          <a:rPr lang="en-IN" sz="3200" i="1">
                            <a:latin typeface="Cambria Math" panose="02040503050406030204" pitchFamily="18" charset="0"/>
                            <a:ea typeface="Cambria Math" panose="02040503050406030204" pitchFamily="18" charset="0"/>
                          </a:rPr>
                          <m:t>𝒰</m:t>
                        </m:r>
                        <m:r>
                          <m:rPr>
                            <m:nor/>
                          </m:rPr>
                          <a:rPr lang="en-US" sz="3200" dirty="0"/>
                          <m:t> </m:t>
                        </m:r>
                      </m:e>
                    </m:d>
                    <m:r>
                      <a:rPr lang="en-US" sz="3000" i="1">
                        <a:latin typeface="Cambria Math" panose="02040503050406030204" pitchFamily="18" charset="0"/>
                        <a:ea typeface="Cambria Math" panose="02040503050406030204" pitchFamily="18" charset="0"/>
                      </a:rPr>
                      <m:t>∩</m:t>
                    </m:r>
                    <m:d>
                      <m:dPr>
                        <m:begChr m:val="{"/>
                        <m:endChr m:val="}"/>
                        <m:ctrlPr>
                          <a:rPr lang="en-US" sz="3000" i="1">
                            <a:latin typeface="Cambria Math" panose="02040503050406030204" pitchFamily="18" charset="0"/>
                            <a:ea typeface="Cambria Math" panose="02040503050406030204" pitchFamily="18" charset="0"/>
                          </a:rPr>
                        </m:ctrlPr>
                      </m:dPr>
                      <m:e>
                        <m:r>
                          <a:rPr lang="en-IN" sz="2800" i="1">
                            <a:latin typeface="Cambria Math" panose="02040503050406030204" pitchFamily="18" charset="0"/>
                            <a:ea typeface="Cambria Math" panose="02040503050406030204" pitchFamily="18" charset="0"/>
                          </a:rPr>
                          <m:t>𝒰</m:t>
                        </m:r>
                        <m:r>
                          <a:rPr lang="en-US" sz="3000" i="1">
                            <a:latin typeface="Cambria Math" panose="02040503050406030204" pitchFamily="18" charset="0"/>
                            <a:ea typeface="Cambria Math" panose="02040503050406030204" pitchFamily="18" charset="0"/>
                          </a:rPr>
                          <m:t>∩</m:t>
                        </m:r>
                        <m:d>
                          <m:dPr>
                            <m:ctrlPr>
                              <a:rPr lang="en-US" sz="3200" i="1">
                                <a:latin typeface="Cambria Math" panose="02040503050406030204" pitchFamily="18" charset="0"/>
                                <a:ea typeface="Cambria Math" panose="02040503050406030204" pitchFamily="18" charset="0"/>
                              </a:rPr>
                            </m:ctrlPr>
                          </m:dPr>
                          <m:e>
                            <m:sSup>
                              <m:sSupPr>
                                <m:ctrlPr>
                                  <a:rPr lang="en-US" sz="3200" i="1">
                                    <a:latin typeface="Cambria Math" panose="02040503050406030204" pitchFamily="18" charset="0"/>
                                    <a:ea typeface="Cambria Math" panose="02040503050406030204" pitchFamily="18" charset="0"/>
                                  </a:rPr>
                                </m:ctrlPr>
                              </m:sSupPr>
                              <m:e>
                                <m:r>
                                  <a:rPr lang="en-US" sz="3200" i="1">
                                    <a:latin typeface="Cambria Math" panose="02040503050406030204" pitchFamily="18" charset="0"/>
                                    <a:ea typeface="Cambria Math" panose="02040503050406030204" pitchFamily="18" charset="0"/>
                                  </a:rPr>
                                  <m:t>𝐵</m:t>
                                </m:r>
                              </m:e>
                              <m:sup>
                                <m:r>
                                  <a:rPr lang="en-US" sz="3200" i="1">
                                    <a:latin typeface="Cambria Math" panose="02040503050406030204" pitchFamily="18" charset="0"/>
                                    <a:ea typeface="Cambria Math" panose="02040503050406030204" pitchFamily="18" charset="0"/>
                                  </a:rPr>
                                  <m:t>𝐶</m:t>
                                </m:r>
                              </m:sup>
                            </m:sSup>
                            <m:r>
                              <a:rPr lang="en-US" sz="3200" i="1">
                                <a:latin typeface="Cambria Math" panose="02040503050406030204" pitchFamily="18" charset="0"/>
                                <a:ea typeface="Cambria Math" panose="02040503050406030204" pitchFamily="18" charset="0"/>
                              </a:rPr>
                              <m:t>∪</m:t>
                            </m:r>
                            <m:sSup>
                              <m:sSupPr>
                                <m:ctrlPr>
                                  <a:rPr lang="en-US" sz="3200" i="1">
                                    <a:latin typeface="Cambria Math" panose="02040503050406030204" pitchFamily="18" charset="0"/>
                                    <a:ea typeface="Cambria Math" panose="02040503050406030204" pitchFamily="18" charset="0"/>
                                  </a:rPr>
                                </m:ctrlPr>
                              </m:sSupPr>
                              <m:e>
                                <m:r>
                                  <a:rPr lang="en-US" sz="3200" i="1">
                                    <a:latin typeface="Cambria Math" panose="02040503050406030204" pitchFamily="18" charset="0"/>
                                    <a:ea typeface="Cambria Math" panose="02040503050406030204" pitchFamily="18" charset="0"/>
                                  </a:rPr>
                                  <m:t>𝐴</m:t>
                                </m:r>
                              </m:e>
                              <m:sup>
                                <m:r>
                                  <a:rPr lang="en-US" sz="3200" i="1">
                                    <a:latin typeface="Cambria Math" panose="02040503050406030204" pitchFamily="18" charset="0"/>
                                    <a:ea typeface="Cambria Math" panose="02040503050406030204" pitchFamily="18" charset="0"/>
                                  </a:rPr>
                                  <m:t>𝐶</m:t>
                                </m:r>
                              </m:sup>
                            </m:sSup>
                          </m:e>
                        </m:d>
                      </m:e>
                    </m:d>
                  </m:oMath>
                </a14:m>
                <a:endParaRPr lang="en-US" sz="3000" b="0" dirty="0">
                  <a:ea typeface="Cambria Math" panose="02040503050406030204" pitchFamily="18" charset="0"/>
                </a:endParaRPr>
              </a:p>
              <a:p>
                <a:pPr lvl="1">
                  <a:buFont typeface="Wingdings" panose="05000000000000000000" pitchFamily="2" charset="2"/>
                  <a:buChar char="v"/>
                </a:pPr>
                <a:r>
                  <a:rPr lang="en-US" sz="3000" b="0" dirty="0">
                    <a:ea typeface="Cambria Math" panose="02040503050406030204" pitchFamily="18" charset="0"/>
                  </a:rPr>
                  <a:t>         </a:t>
                </a:r>
                <a14:m>
                  <m:oMath xmlns:m="http://schemas.openxmlformats.org/officeDocument/2006/math">
                    <m:r>
                      <a:rPr lang="en-US" sz="3000" b="0" i="1" smtClean="0">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rPr>
                        </m:ctrlPr>
                      </m:dPr>
                      <m:e>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𝐵</m:t>
                        </m:r>
                      </m:e>
                    </m:d>
                    <m:r>
                      <a:rPr lang="en-US" sz="3000" i="1">
                        <a:latin typeface="Cambria Math" panose="02040503050406030204" pitchFamily="18" charset="0"/>
                        <a:ea typeface="Cambria Math" panose="02040503050406030204" pitchFamily="18" charset="0"/>
                      </a:rPr>
                      <m:t>∩</m:t>
                    </m:r>
                    <m:d>
                      <m:dPr>
                        <m:ctrlPr>
                          <a:rPr lang="en-US" sz="3000" i="1">
                            <a:latin typeface="Cambria Math" panose="02040503050406030204" pitchFamily="18" charset="0"/>
                            <a:ea typeface="Cambria Math" panose="02040503050406030204" pitchFamily="18" charset="0"/>
                          </a:rPr>
                        </m:ctrlPr>
                      </m:dPr>
                      <m:e>
                        <m:sSup>
                          <m:sSupPr>
                            <m:ctrlPr>
                              <a:rPr lang="en-US" sz="3000" i="1">
                                <a:latin typeface="Cambria Math" panose="02040503050406030204" pitchFamily="18" charset="0"/>
                                <a:ea typeface="Cambria Math" panose="02040503050406030204" pitchFamily="18" charset="0"/>
                              </a:rPr>
                            </m:ctrlPr>
                          </m:sSupPr>
                          <m:e>
                            <m:r>
                              <a:rPr lang="en-US" sz="3000" i="1">
                                <a:latin typeface="Cambria Math" panose="02040503050406030204" pitchFamily="18" charset="0"/>
                                <a:ea typeface="Cambria Math" panose="02040503050406030204" pitchFamily="18" charset="0"/>
                              </a:rPr>
                              <m:t>𝐵</m:t>
                            </m:r>
                          </m:e>
                          <m:sup>
                            <m:r>
                              <a:rPr lang="en-US" sz="3000" i="1">
                                <a:latin typeface="Cambria Math" panose="02040503050406030204" pitchFamily="18" charset="0"/>
                                <a:ea typeface="Cambria Math" panose="02040503050406030204" pitchFamily="18" charset="0"/>
                              </a:rPr>
                              <m:t>𝐶</m:t>
                            </m:r>
                          </m:sup>
                        </m:sSup>
                        <m:r>
                          <a:rPr lang="en-US" sz="3000" i="1">
                            <a:latin typeface="Cambria Math" panose="02040503050406030204" pitchFamily="18" charset="0"/>
                            <a:ea typeface="Cambria Math" panose="02040503050406030204" pitchFamily="18" charset="0"/>
                          </a:rPr>
                          <m:t>∪</m:t>
                        </m:r>
                        <m:sSup>
                          <m:sSupPr>
                            <m:ctrlPr>
                              <a:rPr lang="en-US" sz="3000" i="1">
                                <a:latin typeface="Cambria Math" panose="02040503050406030204" pitchFamily="18" charset="0"/>
                                <a:ea typeface="Cambria Math" panose="02040503050406030204" pitchFamily="18" charset="0"/>
                              </a:rPr>
                            </m:ctrlPr>
                          </m:sSupPr>
                          <m:e>
                            <m:r>
                              <a:rPr lang="en-US" sz="3000" i="1">
                                <a:latin typeface="Cambria Math" panose="02040503050406030204" pitchFamily="18" charset="0"/>
                                <a:ea typeface="Cambria Math" panose="02040503050406030204" pitchFamily="18" charset="0"/>
                              </a:rPr>
                              <m:t>𝐴</m:t>
                            </m:r>
                          </m:e>
                          <m:sup>
                            <m:r>
                              <a:rPr lang="en-US" sz="3000" i="1">
                                <a:latin typeface="Cambria Math" panose="02040503050406030204" pitchFamily="18" charset="0"/>
                                <a:ea typeface="Cambria Math" panose="02040503050406030204" pitchFamily="18" charset="0"/>
                              </a:rPr>
                              <m:t>𝐶</m:t>
                            </m:r>
                          </m:sup>
                        </m:sSup>
                      </m:e>
                    </m:d>
                  </m:oMath>
                </a14:m>
                <a:endParaRPr lang="en-US" sz="3000" dirty="0"/>
              </a:p>
            </p:txBody>
          </p:sp>
        </mc:Choice>
        <mc:Fallback xmlns="">
          <p:sp>
            <p:nvSpPr>
              <p:cNvPr id="3" name="Content Placeholder 2">
                <a:extLst>
                  <a:ext uri="{FF2B5EF4-FFF2-40B4-BE49-F238E27FC236}">
                    <a16:creationId xmlns:a16="http://schemas.microsoft.com/office/drawing/2014/main" id="{4F7688A6-E433-45E9-A895-A94A93190732}"/>
                  </a:ext>
                </a:extLst>
              </p:cNvPr>
              <p:cNvSpPr>
                <a:spLocks noGrp="1" noRot="1" noChangeAspect="1" noMove="1" noResize="1" noEditPoints="1" noAdjustHandles="1" noChangeArrowheads="1" noChangeShapeType="1" noTextEdit="1"/>
              </p:cNvSpPr>
              <p:nvPr>
                <p:ph idx="1"/>
              </p:nvPr>
            </p:nvSpPr>
            <p:spPr>
              <a:blipFill>
                <a:blip r:embed="rId2"/>
                <a:stretch>
                  <a:fillRect l="-833" t="-310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FD28929F-BC01-40E0-9C36-0EC7CC557E52}"/>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5A07B671-C2BB-402F-BD70-72E00019F3D0}"/>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E29D28ED-D21A-4A2F-948A-C8F96925F508}"/>
              </a:ext>
            </a:extLst>
          </p:cNvPr>
          <p:cNvSpPr>
            <a:spLocks noGrp="1"/>
          </p:cNvSpPr>
          <p:nvPr>
            <p:ph type="sldNum" sz="quarter" idx="12"/>
          </p:nvPr>
        </p:nvSpPr>
        <p:spPr/>
        <p:txBody>
          <a:bodyPr/>
          <a:lstStyle/>
          <a:p>
            <a:fld id="{3E5F2A62-148E-4914-A23F-3C36314E00CD}" type="slidenum">
              <a:rPr lang="en-IN" smtClean="0"/>
              <a:t>26</a:t>
            </a:fld>
            <a:endParaRPr lang="en-IN"/>
          </a:p>
        </p:txBody>
      </p:sp>
    </p:spTree>
    <p:extLst>
      <p:ext uri="{BB962C8B-B14F-4D97-AF65-F5344CB8AC3E}">
        <p14:creationId xmlns:p14="http://schemas.microsoft.com/office/powerpoint/2010/main" val="580631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33AAE-9E5E-4C1A-8C84-5639630EDD4C}"/>
              </a:ext>
            </a:extLst>
          </p:cNvPr>
          <p:cNvSpPr>
            <a:spLocks noGrp="1"/>
          </p:cNvSpPr>
          <p:nvPr>
            <p:ph type="title"/>
          </p:nvPr>
        </p:nvSpPr>
        <p:spPr/>
        <p:txBody>
          <a:bodyPr>
            <a:noAutofit/>
          </a:bodyPr>
          <a:lstStyle/>
          <a:p>
            <a:pPr algn="ctr"/>
            <a:r>
              <a:rPr lang="en-IN" sz="3500" b="1" dirty="0">
                <a:solidFill>
                  <a:srgbClr val="FF0000"/>
                </a:solidFill>
                <a:ea typeface="Cambria Math" panose="02040503050406030204" pitchFamily="18" charset="0"/>
              </a:rPr>
              <a:t>Symmetric </a:t>
            </a:r>
            <a:r>
              <a:rPr lang="en-IN" sz="3500" b="1" dirty="0" err="1">
                <a:solidFill>
                  <a:srgbClr val="FF0000"/>
                </a:solidFill>
                <a:ea typeface="Cambria Math" panose="02040503050406030204" pitchFamily="18" charset="0"/>
              </a:rPr>
              <a:t>Differnce</a:t>
            </a:r>
            <a:r>
              <a:rPr lang="en-IN" sz="3500" b="1" dirty="0">
                <a:solidFill>
                  <a:srgbClr val="FF0000"/>
                </a:solidFill>
                <a:ea typeface="Cambria Math" panose="02040503050406030204" pitchFamily="18" charset="0"/>
              </a:rPr>
              <a:t> </a:t>
            </a:r>
            <a:r>
              <a:rPr lang="en-US" sz="3500" dirty="0">
                <a:solidFill>
                  <a:srgbClr val="FF0000"/>
                </a:solidFill>
              </a:rPr>
              <a:t>(</a:t>
            </a:r>
            <a:r>
              <a:rPr lang="en-US" sz="3500" b="1" dirty="0">
                <a:solidFill>
                  <a:srgbClr val="FF0000"/>
                </a:solidFill>
              </a:rPr>
              <a:t>can be extended to more than two/three sets</a:t>
            </a:r>
            <a:r>
              <a:rPr lang="en-US" sz="3500" dirty="0">
                <a:solidFill>
                  <a:srgbClr val="FF0000"/>
                </a:solidFill>
              </a:rPr>
              <a:t>)</a:t>
            </a:r>
            <a:endParaRPr lang="en-IN" sz="3500"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F7688A6-E433-45E9-A895-A94A93190732}"/>
                  </a:ext>
                </a:extLst>
              </p:cNvPr>
              <p:cNvSpPr>
                <a:spLocks noGrp="1"/>
              </p:cNvSpPr>
              <p:nvPr>
                <p:ph idx="1"/>
              </p:nvPr>
            </p:nvSpPr>
            <p:spPr/>
            <p:txBody>
              <a:bodyPr>
                <a:normAutofit/>
              </a:bodyPr>
              <a:lstStyle/>
              <a:p>
                <a:pPr algn="just">
                  <a:buFont typeface="Wingdings" panose="05000000000000000000" pitchFamily="2" charset="2"/>
                  <a:buChar char="§"/>
                </a:pPr>
                <a14:m>
                  <m:oMath xmlns:m="http://schemas.openxmlformats.org/officeDocument/2006/math">
                    <m:sSup>
                      <m:sSupPr>
                        <m:ctrlPr>
                          <a:rPr lang="en-US" sz="4000" b="0" i="1" smtClean="0">
                            <a:latin typeface="Cambria Math" panose="02040503050406030204" pitchFamily="18" charset="0"/>
                          </a:rPr>
                        </m:ctrlPr>
                      </m:sSupPr>
                      <m:e>
                        <m:d>
                          <m:dPr>
                            <m:ctrlPr>
                              <a:rPr lang="en-US" sz="4000" i="1" smtClean="0">
                                <a:latin typeface="Cambria Math" panose="02040503050406030204" pitchFamily="18" charset="0"/>
                              </a:rPr>
                            </m:ctrlPr>
                          </m:dPr>
                          <m:e>
                            <m:r>
                              <m:rPr>
                                <m:sty m:val="p"/>
                              </m:rPr>
                              <a:rPr lang="en-US" sz="4000">
                                <a:latin typeface="Cambria Math" panose="02040503050406030204" pitchFamily="18" charset="0"/>
                              </a:rPr>
                              <m:t>AΔB</m:t>
                            </m:r>
                          </m:e>
                        </m:d>
                      </m:e>
                      <m:sup>
                        <m:r>
                          <a:rPr lang="en-US" sz="4000" b="0" i="1" smtClean="0">
                            <a:latin typeface="Cambria Math" panose="02040503050406030204" pitchFamily="18" charset="0"/>
                          </a:rPr>
                          <m:t>𝐶</m:t>
                        </m:r>
                      </m:sup>
                    </m:sSup>
                    <m:r>
                      <a:rPr lang="en-US" sz="4000" i="1">
                        <a:latin typeface="Cambria Math" panose="02040503050406030204" pitchFamily="18" charset="0"/>
                      </a:rPr>
                      <m:t>=</m:t>
                    </m:r>
                    <m:d>
                      <m:dPr>
                        <m:ctrlPr>
                          <a:rPr lang="en-US" sz="4000" i="1">
                            <a:latin typeface="Cambria Math" panose="02040503050406030204" pitchFamily="18" charset="0"/>
                          </a:rPr>
                        </m:ctrlPr>
                      </m:dPr>
                      <m:e>
                        <m:sSup>
                          <m:sSupPr>
                            <m:ctrlPr>
                              <a:rPr lang="en-US" sz="4000" b="0" i="1" smtClean="0">
                                <a:latin typeface="Cambria Math" panose="02040503050406030204" pitchFamily="18" charset="0"/>
                              </a:rPr>
                            </m:ctrlPr>
                          </m:sSupPr>
                          <m:e>
                            <m:r>
                              <a:rPr lang="en-US" sz="4000" i="1">
                                <a:latin typeface="Cambria Math" panose="02040503050406030204" pitchFamily="18" charset="0"/>
                              </a:rPr>
                              <m:t>𝐴</m:t>
                            </m:r>
                          </m:e>
                          <m:sup>
                            <m:r>
                              <a:rPr lang="en-US" sz="4000" b="0" i="1" smtClean="0">
                                <a:latin typeface="Cambria Math" panose="02040503050406030204" pitchFamily="18" charset="0"/>
                              </a:rPr>
                              <m:t>𝐶</m:t>
                            </m:r>
                          </m:sup>
                        </m:sSup>
                        <m:r>
                          <a:rPr lang="en-US" sz="4000" i="1">
                            <a:latin typeface="Cambria Math" panose="02040503050406030204" pitchFamily="18" charset="0"/>
                            <a:ea typeface="Cambria Math" panose="02040503050406030204" pitchFamily="18" charset="0"/>
                          </a:rPr>
                          <m:t>∪</m:t>
                        </m:r>
                        <m:r>
                          <a:rPr lang="en-US" sz="4000" i="1">
                            <a:latin typeface="Cambria Math" panose="02040503050406030204" pitchFamily="18" charset="0"/>
                            <a:ea typeface="Cambria Math" panose="02040503050406030204" pitchFamily="18" charset="0"/>
                          </a:rPr>
                          <m:t>𝐵</m:t>
                        </m:r>
                      </m:e>
                    </m:d>
                    <m:r>
                      <a:rPr lang="en-US" sz="4000" i="1">
                        <a:latin typeface="Cambria Math" panose="02040503050406030204" pitchFamily="18" charset="0"/>
                        <a:ea typeface="Cambria Math" panose="02040503050406030204" pitchFamily="18" charset="0"/>
                      </a:rPr>
                      <m:t>∩</m:t>
                    </m:r>
                    <m:d>
                      <m:dPr>
                        <m:ctrlPr>
                          <a:rPr lang="en-US" sz="4000" i="1">
                            <a:latin typeface="Cambria Math" panose="02040503050406030204" pitchFamily="18" charset="0"/>
                            <a:ea typeface="Cambria Math" panose="02040503050406030204" pitchFamily="18" charset="0"/>
                          </a:rPr>
                        </m:ctrlPr>
                      </m:dPr>
                      <m:e>
                        <m:r>
                          <a:rPr lang="en-US" sz="4000" b="0" i="1" smtClean="0">
                            <a:latin typeface="Cambria Math" panose="02040503050406030204" pitchFamily="18" charset="0"/>
                            <a:ea typeface="Cambria Math" panose="02040503050406030204" pitchFamily="18" charset="0"/>
                          </a:rPr>
                          <m:t>𝐴</m:t>
                        </m:r>
                        <m:r>
                          <a:rPr lang="en-US" sz="4000" i="1">
                            <a:latin typeface="Cambria Math" panose="02040503050406030204" pitchFamily="18" charset="0"/>
                            <a:ea typeface="Cambria Math" panose="02040503050406030204" pitchFamily="18" charset="0"/>
                          </a:rPr>
                          <m:t>∪</m:t>
                        </m:r>
                        <m:sSup>
                          <m:sSupPr>
                            <m:ctrlPr>
                              <a:rPr lang="en-US" sz="4000" i="1">
                                <a:latin typeface="Cambria Math" panose="02040503050406030204" pitchFamily="18" charset="0"/>
                                <a:ea typeface="Cambria Math" panose="02040503050406030204" pitchFamily="18" charset="0"/>
                              </a:rPr>
                            </m:ctrlPr>
                          </m:sSupPr>
                          <m:e>
                            <m:r>
                              <a:rPr lang="en-US" sz="4000" b="0" i="1" smtClean="0">
                                <a:latin typeface="Cambria Math" panose="02040503050406030204" pitchFamily="18" charset="0"/>
                                <a:ea typeface="Cambria Math" panose="02040503050406030204" pitchFamily="18" charset="0"/>
                              </a:rPr>
                              <m:t>𝐵</m:t>
                            </m:r>
                          </m:e>
                          <m:sup>
                            <m:r>
                              <a:rPr lang="en-US" sz="4000" i="1">
                                <a:latin typeface="Cambria Math" panose="02040503050406030204" pitchFamily="18" charset="0"/>
                                <a:ea typeface="Cambria Math" panose="02040503050406030204" pitchFamily="18" charset="0"/>
                              </a:rPr>
                              <m:t>𝐶</m:t>
                            </m:r>
                          </m:sup>
                        </m:sSup>
                      </m:e>
                    </m:d>
                    <m:r>
                      <a:rPr lang="en-US" sz="4000" i="1">
                        <a:latin typeface="Cambria Math" panose="02040503050406030204" pitchFamily="18" charset="0"/>
                        <a:ea typeface="Cambria Math" panose="02040503050406030204" pitchFamily="18" charset="0"/>
                      </a:rPr>
                      <m:t> </m:t>
                    </m:r>
                  </m:oMath>
                </a14:m>
                <a:endParaRPr lang="en-US" sz="4000" i="1" dirty="0">
                  <a:latin typeface="Cambria Math" panose="02040503050406030204" pitchFamily="18" charset="0"/>
                  <a:ea typeface="Cambria Math" panose="02040503050406030204" pitchFamily="18" charset="0"/>
                </a:endParaRPr>
              </a:p>
              <a:p>
                <a:pPr algn="just">
                  <a:buFont typeface="Wingdings" panose="05000000000000000000" pitchFamily="2" charset="2"/>
                  <a:buChar char="§"/>
                </a:pPr>
                <a14:m>
                  <m:oMath xmlns:m="http://schemas.openxmlformats.org/officeDocument/2006/math">
                    <m:r>
                      <m:rPr>
                        <m:sty m:val="p"/>
                      </m:rPr>
                      <a:rPr lang="en-US" sz="4000" b="0" i="0" smtClean="0">
                        <a:latin typeface="Cambria Math" panose="02040503050406030204" pitchFamily="18" charset="0"/>
                      </a:rPr>
                      <m:t>AΔB</m:t>
                    </m:r>
                    <m:r>
                      <a:rPr lang="en-US" sz="4000" b="0" i="1" smtClean="0">
                        <a:latin typeface="Cambria Math" panose="02040503050406030204" pitchFamily="18" charset="0"/>
                      </a:rPr>
                      <m:t>=</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𝐴</m:t>
                        </m:r>
                        <m:r>
                          <a:rPr lang="en-US" sz="4000" i="1">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rPr>
                          <m:t>𝐵</m:t>
                        </m:r>
                      </m:e>
                    </m:d>
                    <m:r>
                      <a:rPr lang="en-US" sz="4000" b="0" i="1" smtClean="0">
                        <a:latin typeface="Cambria Math" panose="02040503050406030204" pitchFamily="18" charset="0"/>
                      </a:rPr>
                      <m:t>−</m:t>
                    </m:r>
                    <m:d>
                      <m:dPr>
                        <m:ctrlPr>
                          <a:rPr lang="en-US" sz="4000" b="0" i="1" smtClean="0">
                            <a:latin typeface="Cambria Math" panose="02040503050406030204" pitchFamily="18" charset="0"/>
                            <a:ea typeface="Cambria Math" panose="02040503050406030204" pitchFamily="18" charset="0"/>
                          </a:rPr>
                        </m:ctrlPr>
                      </m:dPr>
                      <m:e>
                        <m:r>
                          <a:rPr lang="en-US" sz="4000" b="0" i="1" smtClean="0">
                            <a:latin typeface="Cambria Math" panose="02040503050406030204" pitchFamily="18" charset="0"/>
                            <a:ea typeface="Cambria Math" panose="02040503050406030204" pitchFamily="18" charset="0"/>
                          </a:rPr>
                          <m:t>𝐴</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ea typeface="Cambria Math" panose="02040503050406030204" pitchFamily="18" charset="0"/>
                          </a:rPr>
                          <m:t>𝐵</m:t>
                        </m:r>
                      </m:e>
                    </m:d>
                  </m:oMath>
                </a14:m>
                <a:endParaRPr lang="en-IN" sz="4000" dirty="0"/>
              </a:p>
              <a:p>
                <a:pPr algn="just">
                  <a:buFont typeface="Wingdings" panose="05000000000000000000" pitchFamily="2" charset="2"/>
                  <a:buChar char="§"/>
                </a:pPr>
                <a14:m>
                  <m:oMath xmlns:m="http://schemas.openxmlformats.org/officeDocument/2006/math">
                    <m:d>
                      <m:dPr>
                        <m:ctrlPr>
                          <a:rPr lang="en-IN" sz="4000" i="1" smtClean="0">
                            <a:latin typeface="Cambria Math" panose="02040503050406030204" pitchFamily="18" charset="0"/>
                          </a:rPr>
                        </m:ctrlPr>
                      </m:dPr>
                      <m:e>
                        <m:r>
                          <m:rPr>
                            <m:sty m:val="p"/>
                          </m:rPr>
                          <a:rPr lang="en-US" sz="4000">
                            <a:latin typeface="Cambria Math" panose="02040503050406030204" pitchFamily="18" charset="0"/>
                          </a:rPr>
                          <m:t>AΔB</m:t>
                        </m:r>
                      </m:e>
                    </m:d>
                    <m:r>
                      <m:rPr>
                        <m:sty m:val="p"/>
                      </m:rPr>
                      <a:rPr lang="en-US" sz="4000">
                        <a:latin typeface="Cambria Math" panose="02040503050406030204" pitchFamily="18" charset="0"/>
                      </a:rPr>
                      <m:t>Δ</m:t>
                    </m:r>
                    <m:r>
                      <m:rPr>
                        <m:sty m:val="p"/>
                      </m:rPr>
                      <a:rPr lang="en-US" sz="4000" b="0" i="0" smtClean="0">
                        <a:latin typeface="Cambria Math" panose="02040503050406030204" pitchFamily="18" charset="0"/>
                      </a:rPr>
                      <m:t>C</m:t>
                    </m:r>
                    <m:r>
                      <a:rPr lang="en-US" sz="4000" b="0" i="0" smtClean="0">
                        <a:latin typeface="Cambria Math" panose="02040503050406030204" pitchFamily="18" charset="0"/>
                      </a:rPr>
                      <m:t>=</m:t>
                    </m:r>
                  </m:oMath>
                </a14:m>
                <a:r>
                  <a:rPr lang="en-US" sz="4000" dirty="0"/>
                  <a:t> </a:t>
                </a:r>
                <a14:m>
                  <m:oMath xmlns:m="http://schemas.openxmlformats.org/officeDocument/2006/math">
                    <m:d>
                      <m:dPr>
                        <m:ctrlPr>
                          <a:rPr lang="en-US" sz="4000" i="1">
                            <a:latin typeface="Cambria Math" panose="02040503050406030204" pitchFamily="18" charset="0"/>
                          </a:rPr>
                        </m:ctrlPr>
                      </m:dPr>
                      <m:e>
                        <m:r>
                          <a:rPr lang="en-US" sz="4000" i="1">
                            <a:latin typeface="Cambria Math" panose="02040503050406030204" pitchFamily="18" charset="0"/>
                          </a:rPr>
                          <m:t>𝐴</m:t>
                        </m:r>
                        <m:r>
                          <a:rPr lang="en-US" sz="4000" i="1">
                            <a:latin typeface="Cambria Math" panose="02040503050406030204" pitchFamily="18" charset="0"/>
                            <a:ea typeface="Cambria Math" panose="02040503050406030204" pitchFamily="18" charset="0"/>
                          </a:rPr>
                          <m:t>∪</m:t>
                        </m:r>
                        <m:r>
                          <a:rPr lang="en-US" sz="4000" i="1">
                            <a:latin typeface="Cambria Math" panose="02040503050406030204" pitchFamily="18" charset="0"/>
                          </a:rPr>
                          <m:t>𝐵</m:t>
                        </m:r>
                        <m:r>
                          <a:rPr lang="en-US" sz="4000" i="1">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rPr>
                          <m:t>𝐶</m:t>
                        </m:r>
                      </m:e>
                    </m:d>
                    <m:r>
                      <a:rPr lang="en-US" sz="4000" i="1" smtClean="0">
                        <a:latin typeface="Cambria Math" panose="02040503050406030204" pitchFamily="18" charset="0"/>
                        <a:ea typeface="Cambria Math" panose="02040503050406030204" pitchFamily="18" charset="0"/>
                      </a:rPr>
                      <m:t>∩</m:t>
                    </m:r>
                    <m:d>
                      <m:dPr>
                        <m:ctrlPr>
                          <a:rPr lang="en-US" sz="4000" i="1">
                            <a:latin typeface="Cambria Math" panose="02040503050406030204" pitchFamily="18" charset="0"/>
                          </a:rPr>
                        </m:ctrlPr>
                      </m:dPr>
                      <m:e>
                        <m:sSup>
                          <m:sSupPr>
                            <m:ctrlPr>
                              <a:rPr lang="en-US" sz="4000" b="0" i="1" smtClean="0">
                                <a:latin typeface="Cambria Math" panose="02040503050406030204" pitchFamily="18" charset="0"/>
                              </a:rPr>
                            </m:ctrlPr>
                          </m:sSupPr>
                          <m:e>
                            <m:r>
                              <a:rPr lang="en-US" sz="4000" i="1">
                                <a:latin typeface="Cambria Math" panose="02040503050406030204" pitchFamily="18" charset="0"/>
                              </a:rPr>
                              <m:t>𝐴</m:t>
                            </m:r>
                          </m:e>
                          <m:sup>
                            <m:r>
                              <a:rPr lang="en-US" sz="4000" b="0" i="1" smtClean="0">
                                <a:latin typeface="Cambria Math" panose="02040503050406030204" pitchFamily="18" charset="0"/>
                              </a:rPr>
                              <m:t>𝐶</m:t>
                            </m:r>
                          </m:sup>
                        </m:sSup>
                        <m:r>
                          <a:rPr lang="en-US" sz="4000" i="1">
                            <a:latin typeface="Cambria Math" panose="02040503050406030204" pitchFamily="18" charset="0"/>
                            <a:ea typeface="Cambria Math" panose="02040503050406030204" pitchFamily="18" charset="0"/>
                          </a:rPr>
                          <m:t>∪</m:t>
                        </m:r>
                        <m:sSup>
                          <m:sSupPr>
                            <m:ctrlPr>
                              <a:rPr lang="en-US" sz="4000" b="0" i="1" smtClean="0">
                                <a:latin typeface="Cambria Math" panose="02040503050406030204" pitchFamily="18" charset="0"/>
                              </a:rPr>
                            </m:ctrlPr>
                          </m:sSupPr>
                          <m:e>
                            <m:r>
                              <a:rPr lang="en-US" sz="4000" i="1">
                                <a:latin typeface="Cambria Math" panose="02040503050406030204" pitchFamily="18" charset="0"/>
                              </a:rPr>
                              <m:t>𝐵</m:t>
                            </m:r>
                          </m:e>
                          <m:sup>
                            <m:r>
                              <a:rPr lang="en-US" sz="4000" b="0" i="1" smtClean="0">
                                <a:latin typeface="Cambria Math" panose="02040503050406030204" pitchFamily="18" charset="0"/>
                              </a:rPr>
                              <m:t>𝐶</m:t>
                            </m:r>
                          </m:sup>
                        </m:sSup>
                        <m:r>
                          <a:rPr lang="en-US" sz="4000" i="1">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rPr>
                          <m:t>𝐶</m:t>
                        </m:r>
                      </m:e>
                    </m:d>
                    <m:r>
                      <a:rPr lang="en-US" sz="4000" i="1" smtClean="0">
                        <a:latin typeface="Cambria Math" panose="02040503050406030204" pitchFamily="18" charset="0"/>
                        <a:ea typeface="Cambria Math" panose="02040503050406030204" pitchFamily="18" charset="0"/>
                      </a:rPr>
                      <m:t>∩</m:t>
                    </m:r>
                    <m:d>
                      <m:dPr>
                        <m:ctrlPr>
                          <a:rPr lang="en-US" sz="4000" i="1">
                            <a:latin typeface="Cambria Math" panose="02040503050406030204" pitchFamily="18" charset="0"/>
                          </a:rPr>
                        </m:ctrlPr>
                      </m:dPr>
                      <m:e>
                        <m:sSup>
                          <m:sSupPr>
                            <m:ctrlPr>
                              <a:rPr lang="en-US" sz="4000" b="0" i="1" smtClean="0">
                                <a:latin typeface="Cambria Math" panose="02040503050406030204" pitchFamily="18" charset="0"/>
                              </a:rPr>
                            </m:ctrlPr>
                          </m:sSupPr>
                          <m:e>
                            <m:r>
                              <a:rPr lang="en-US" sz="4000" i="1">
                                <a:latin typeface="Cambria Math" panose="02040503050406030204" pitchFamily="18" charset="0"/>
                              </a:rPr>
                              <m:t>𝐴</m:t>
                            </m:r>
                          </m:e>
                          <m:sup>
                            <m:r>
                              <a:rPr lang="en-US" sz="4000" b="0" i="1" smtClean="0">
                                <a:latin typeface="Cambria Math" panose="02040503050406030204" pitchFamily="18" charset="0"/>
                              </a:rPr>
                              <m:t>𝐶</m:t>
                            </m:r>
                          </m:sup>
                        </m:sSup>
                        <m:r>
                          <a:rPr lang="en-US" sz="4000" i="1">
                            <a:latin typeface="Cambria Math" panose="02040503050406030204" pitchFamily="18" charset="0"/>
                            <a:ea typeface="Cambria Math" panose="02040503050406030204" pitchFamily="18" charset="0"/>
                          </a:rPr>
                          <m:t>∪</m:t>
                        </m:r>
                        <m:r>
                          <a:rPr lang="en-US" sz="4000" i="1">
                            <a:latin typeface="Cambria Math" panose="02040503050406030204" pitchFamily="18" charset="0"/>
                          </a:rPr>
                          <m:t>𝐵</m:t>
                        </m:r>
                        <m:r>
                          <a:rPr lang="en-US" sz="4000" i="1">
                            <a:latin typeface="Cambria Math" panose="02040503050406030204" pitchFamily="18" charset="0"/>
                            <a:ea typeface="Cambria Math" panose="02040503050406030204" pitchFamily="18" charset="0"/>
                          </a:rPr>
                          <m:t>∪</m:t>
                        </m:r>
                        <m:sSup>
                          <m:sSupPr>
                            <m:ctrlPr>
                              <a:rPr lang="en-US" sz="4000" b="0" i="1" smtClean="0">
                                <a:latin typeface="Cambria Math" panose="02040503050406030204" pitchFamily="18" charset="0"/>
                              </a:rPr>
                            </m:ctrlPr>
                          </m:sSupPr>
                          <m:e>
                            <m:r>
                              <a:rPr lang="en-US" sz="4000" i="1">
                                <a:latin typeface="Cambria Math" panose="02040503050406030204" pitchFamily="18" charset="0"/>
                              </a:rPr>
                              <m:t>𝐶</m:t>
                            </m:r>
                          </m:e>
                          <m:sup>
                            <m:r>
                              <a:rPr lang="en-US" sz="4000" b="0" i="1" smtClean="0">
                                <a:latin typeface="Cambria Math" panose="02040503050406030204" pitchFamily="18" charset="0"/>
                              </a:rPr>
                              <m:t>𝐶</m:t>
                            </m:r>
                          </m:sup>
                        </m:sSup>
                      </m:e>
                    </m:d>
                    <m:r>
                      <a:rPr lang="en-US" sz="4000" i="1" smtClean="0">
                        <a:latin typeface="Cambria Math" panose="02040503050406030204" pitchFamily="18" charset="0"/>
                        <a:ea typeface="Cambria Math" panose="02040503050406030204" pitchFamily="18" charset="0"/>
                      </a:rPr>
                      <m:t>∩</m:t>
                    </m:r>
                    <m:d>
                      <m:dPr>
                        <m:ctrlPr>
                          <a:rPr lang="en-US" sz="4000" i="1">
                            <a:latin typeface="Cambria Math" panose="02040503050406030204" pitchFamily="18" charset="0"/>
                          </a:rPr>
                        </m:ctrlPr>
                      </m:dPr>
                      <m:e>
                        <m:r>
                          <a:rPr lang="en-US" sz="4000" i="1">
                            <a:latin typeface="Cambria Math" panose="02040503050406030204" pitchFamily="18" charset="0"/>
                          </a:rPr>
                          <m:t>𝐴</m:t>
                        </m:r>
                        <m:r>
                          <a:rPr lang="en-US" sz="4000" i="1">
                            <a:latin typeface="Cambria Math" panose="02040503050406030204" pitchFamily="18" charset="0"/>
                            <a:ea typeface="Cambria Math" panose="02040503050406030204" pitchFamily="18" charset="0"/>
                          </a:rPr>
                          <m:t>∪</m:t>
                        </m:r>
                        <m:sSup>
                          <m:sSupPr>
                            <m:ctrlPr>
                              <a:rPr lang="en-US" sz="4000" b="0" i="1" smtClean="0">
                                <a:latin typeface="Cambria Math" panose="02040503050406030204" pitchFamily="18" charset="0"/>
                              </a:rPr>
                            </m:ctrlPr>
                          </m:sSupPr>
                          <m:e>
                            <m:r>
                              <a:rPr lang="en-US" sz="4000" i="1">
                                <a:latin typeface="Cambria Math" panose="02040503050406030204" pitchFamily="18" charset="0"/>
                              </a:rPr>
                              <m:t>𝐵</m:t>
                            </m:r>
                          </m:e>
                          <m:sup>
                            <m:r>
                              <a:rPr lang="en-US" sz="4000" b="0" i="1" smtClean="0">
                                <a:latin typeface="Cambria Math" panose="02040503050406030204" pitchFamily="18" charset="0"/>
                              </a:rPr>
                              <m:t>𝑐</m:t>
                            </m:r>
                          </m:sup>
                        </m:sSup>
                        <m:r>
                          <a:rPr lang="en-US" sz="4000" i="1">
                            <a:latin typeface="Cambria Math" panose="02040503050406030204" pitchFamily="18" charset="0"/>
                            <a:ea typeface="Cambria Math" panose="02040503050406030204" pitchFamily="18" charset="0"/>
                          </a:rPr>
                          <m:t>∪</m:t>
                        </m:r>
                        <m:sSup>
                          <m:sSupPr>
                            <m:ctrlPr>
                              <a:rPr lang="en-US" sz="4000" b="0" i="1" smtClean="0">
                                <a:latin typeface="Cambria Math" panose="02040503050406030204" pitchFamily="18" charset="0"/>
                              </a:rPr>
                            </m:ctrlPr>
                          </m:sSupPr>
                          <m:e>
                            <m:r>
                              <a:rPr lang="en-US" sz="4000" i="1">
                                <a:latin typeface="Cambria Math" panose="02040503050406030204" pitchFamily="18" charset="0"/>
                              </a:rPr>
                              <m:t>𝐶</m:t>
                            </m:r>
                          </m:e>
                          <m:sup>
                            <m:r>
                              <a:rPr lang="en-US" sz="4000" b="0" i="1" smtClean="0">
                                <a:latin typeface="Cambria Math" panose="02040503050406030204" pitchFamily="18" charset="0"/>
                              </a:rPr>
                              <m:t>𝑐</m:t>
                            </m:r>
                          </m:sup>
                        </m:sSup>
                      </m:e>
                    </m:d>
                  </m:oMath>
                </a14:m>
                <a:endParaRPr lang="en-US" sz="4000" dirty="0"/>
              </a:p>
              <a:p>
                <a:pPr algn="just">
                  <a:buFont typeface="Wingdings" panose="05000000000000000000" pitchFamily="2" charset="2"/>
                  <a:buChar char="§"/>
                </a:pPr>
                <a14:m>
                  <m:oMath xmlns:m="http://schemas.openxmlformats.org/officeDocument/2006/math">
                    <m:d>
                      <m:dPr>
                        <m:ctrlPr>
                          <a:rPr lang="en-IN" sz="4000" i="1" smtClean="0">
                            <a:latin typeface="Cambria Math" panose="02040503050406030204" pitchFamily="18" charset="0"/>
                          </a:rPr>
                        </m:ctrlPr>
                      </m:dPr>
                      <m:e>
                        <m:r>
                          <m:rPr>
                            <m:sty m:val="p"/>
                          </m:rPr>
                          <a:rPr lang="en-US" sz="4000">
                            <a:latin typeface="Cambria Math" panose="02040503050406030204" pitchFamily="18" charset="0"/>
                          </a:rPr>
                          <m:t>AΔB</m:t>
                        </m:r>
                      </m:e>
                    </m:d>
                    <m:r>
                      <m:rPr>
                        <m:sty m:val="p"/>
                      </m:rPr>
                      <a:rPr lang="en-US" sz="4000">
                        <a:latin typeface="Cambria Math" panose="02040503050406030204" pitchFamily="18" charset="0"/>
                      </a:rPr>
                      <m:t>Δ</m:t>
                    </m:r>
                    <m:r>
                      <m:rPr>
                        <m:sty m:val="p"/>
                      </m:rPr>
                      <a:rPr lang="en-US" sz="4000" b="0" i="0" smtClean="0">
                        <a:latin typeface="Cambria Math" panose="02040503050406030204" pitchFamily="18" charset="0"/>
                      </a:rPr>
                      <m:t>C</m:t>
                    </m:r>
                  </m:oMath>
                </a14:m>
                <a:r>
                  <a:rPr lang="en-IN" sz="4000" dirty="0"/>
                  <a:t>= </a:t>
                </a:r>
                <a14:m>
                  <m:oMath xmlns:m="http://schemas.openxmlformats.org/officeDocument/2006/math">
                    <m:r>
                      <m:rPr>
                        <m:sty m:val="p"/>
                      </m:rPr>
                      <a:rPr lang="en-US" sz="4000" b="0" i="0" smtClean="0">
                        <a:latin typeface="Cambria Math" panose="02040503050406030204" pitchFamily="18" charset="0"/>
                      </a:rPr>
                      <m:t>A</m:t>
                    </m:r>
                    <m:r>
                      <m:rPr>
                        <m:sty m:val="p"/>
                      </m:rPr>
                      <a:rPr lang="en-US" sz="4000">
                        <a:latin typeface="Cambria Math" panose="02040503050406030204" pitchFamily="18" charset="0"/>
                      </a:rPr>
                      <m:t>Δ</m:t>
                    </m:r>
                    <m:d>
                      <m:dPr>
                        <m:ctrlPr>
                          <a:rPr lang="en-IN" sz="4000" i="1">
                            <a:latin typeface="Cambria Math" panose="02040503050406030204" pitchFamily="18" charset="0"/>
                          </a:rPr>
                        </m:ctrlPr>
                      </m:dPr>
                      <m:e>
                        <m:r>
                          <m:rPr>
                            <m:sty m:val="p"/>
                          </m:rPr>
                          <a:rPr lang="en-US" sz="4000" b="0" i="0" smtClean="0">
                            <a:latin typeface="Cambria Math" panose="02040503050406030204" pitchFamily="18" charset="0"/>
                          </a:rPr>
                          <m:t>B</m:t>
                        </m:r>
                        <m:r>
                          <m:rPr>
                            <m:sty m:val="p"/>
                          </m:rPr>
                          <a:rPr lang="en-US" sz="4000">
                            <a:latin typeface="Cambria Math" panose="02040503050406030204" pitchFamily="18" charset="0"/>
                          </a:rPr>
                          <m:t>Δ</m:t>
                        </m:r>
                        <m:r>
                          <m:rPr>
                            <m:sty m:val="p"/>
                          </m:rPr>
                          <a:rPr lang="en-US" sz="4000" b="0" i="0" smtClean="0">
                            <a:latin typeface="Cambria Math" panose="02040503050406030204" pitchFamily="18" charset="0"/>
                          </a:rPr>
                          <m:t>C</m:t>
                        </m:r>
                      </m:e>
                    </m:d>
                  </m:oMath>
                </a14:m>
                <a:endParaRPr lang="en-IN" sz="4000" dirty="0"/>
              </a:p>
            </p:txBody>
          </p:sp>
        </mc:Choice>
        <mc:Fallback xmlns="">
          <p:sp>
            <p:nvSpPr>
              <p:cNvPr id="3" name="Content Placeholder 2">
                <a:extLst>
                  <a:ext uri="{FF2B5EF4-FFF2-40B4-BE49-F238E27FC236}">
                    <a16:creationId xmlns:a16="http://schemas.microsoft.com/office/drawing/2014/main" id="{4F7688A6-E433-45E9-A895-A94A93190732}"/>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FD28929F-BC01-40E0-9C36-0EC7CC557E52}"/>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5A07B671-C2BB-402F-BD70-72E00019F3D0}"/>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E29D28ED-D21A-4A2F-948A-C8F96925F508}"/>
              </a:ext>
            </a:extLst>
          </p:cNvPr>
          <p:cNvSpPr>
            <a:spLocks noGrp="1"/>
          </p:cNvSpPr>
          <p:nvPr>
            <p:ph type="sldNum" sz="quarter" idx="12"/>
          </p:nvPr>
        </p:nvSpPr>
        <p:spPr/>
        <p:txBody>
          <a:bodyPr/>
          <a:lstStyle/>
          <a:p>
            <a:fld id="{3E5F2A62-148E-4914-A23F-3C36314E00CD}" type="slidenum">
              <a:rPr lang="en-IN" smtClean="0"/>
              <a:t>27</a:t>
            </a:fld>
            <a:endParaRPr lang="en-IN"/>
          </a:p>
        </p:txBody>
      </p:sp>
    </p:spTree>
    <p:extLst>
      <p:ext uri="{BB962C8B-B14F-4D97-AF65-F5344CB8AC3E}">
        <p14:creationId xmlns:p14="http://schemas.microsoft.com/office/powerpoint/2010/main" val="1947028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2CC48-BCF6-4252-BDED-E998377E2154}"/>
              </a:ext>
            </a:extLst>
          </p:cNvPr>
          <p:cNvSpPr>
            <a:spLocks noGrp="1"/>
          </p:cNvSpPr>
          <p:nvPr>
            <p:ph type="title"/>
          </p:nvPr>
        </p:nvSpPr>
        <p:spPr/>
        <p:txBody>
          <a:bodyPr/>
          <a:lstStyle/>
          <a:p>
            <a:pPr algn="ctr"/>
            <a:r>
              <a:rPr lang="en-US" sz="5500" b="1" dirty="0">
                <a:solidFill>
                  <a:srgbClr val="FF0000"/>
                </a:solidFill>
                <a:effectLst>
                  <a:outerShdw blurRad="38100" dist="38100" dir="2700000" algn="tl">
                    <a:srgbClr val="000000">
                      <a:alpha val="43137"/>
                    </a:srgbClr>
                  </a:outerShdw>
                </a:effectLst>
              </a:rPr>
              <a:t>Probability</a:t>
            </a:r>
            <a:endParaRPr lang="en-IN" sz="5500" dirty="0">
              <a:solidFill>
                <a:srgbClr val="FF0000"/>
              </a:solidFill>
            </a:endParaRPr>
          </a:p>
        </p:txBody>
      </p:sp>
      <p:sp>
        <p:nvSpPr>
          <p:cNvPr id="3" name="Content Placeholder 2">
            <a:extLst>
              <a:ext uri="{FF2B5EF4-FFF2-40B4-BE49-F238E27FC236}">
                <a16:creationId xmlns:a16="http://schemas.microsoft.com/office/drawing/2014/main" id="{3B49CDA3-5DF6-454A-A70F-40D9BC7E1C5A}"/>
              </a:ext>
            </a:extLst>
          </p:cNvPr>
          <p:cNvSpPr>
            <a:spLocks noGrp="1"/>
          </p:cNvSpPr>
          <p:nvPr>
            <p:ph idx="1"/>
          </p:nvPr>
        </p:nvSpPr>
        <p:spPr/>
        <p:txBody>
          <a:bodyPr>
            <a:normAutofit/>
          </a:bodyPr>
          <a:lstStyle/>
          <a:p>
            <a:pPr algn="just">
              <a:buFont typeface="Wingdings" panose="05000000000000000000" pitchFamily="2" charset="2"/>
              <a:buChar char="§"/>
            </a:pPr>
            <a:r>
              <a:rPr lang="en-US" sz="4000" dirty="0"/>
              <a:t>Probability is the branch of mathematics concerning numerical descriptions of how likely an </a:t>
            </a:r>
            <a:r>
              <a:rPr lang="en-US" sz="4000" b="1" dirty="0">
                <a:solidFill>
                  <a:srgbClr val="FF0000"/>
                </a:solidFill>
              </a:rPr>
              <a:t>event</a:t>
            </a:r>
            <a:r>
              <a:rPr lang="en-US" sz="4000" dirty="0"/>
              <a:t> is to occur, or how likely it is that a proposition is true</a:t>
            </a:r>
          </a:p>
          <a:p>
            <a:pPr algn="just">
              <a:buFont typeface="Wingdings" panose="05000000000000000000" pitchFamily="2" charset="2"/>
              <a:buChar char="§"/>
            </a:pPr>
            <a:r>
              <a:rPr lang="en-US" altLang="en-US" sz="4000" dirty="0"/>
              <a:t>Probability of an event is defined as a quantitative measure of uncertainty of the occurrence of the event</a:t>
            </a:r>
          </a:p>
        </p:txBody>
      </p:sp>
      <p:sp>
        <p:nvSpPr>
          <p:cNvPr id="4" name="Date Placeholder 3">
            <a:extLst>
              <a:ext uri="{FF2B5EF4-FFF2-40B4-BE49-F238E27FC236}">
                <a16:creationId xmlns:a16="http://schemas.microsoft.com/office/drawing/2014/main" id="{4685FE39-AD08-483F-95FC-E3DA84ED4C01}"/>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3F4DABCF-C4B9-49BB-8AB5-249602F8432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329D232E-18AD-4E66-97BF-A1FEC417C79C}"/>
              </a:ext>
            </a:extLst>
          </p:cNvPr>
          <p:cNvSpPr>
            <a:spLocks noGrp="1"/>
          </p:cNvSpPr>
          <p:nvPr>
            <p:ph type="sldNum" sz="quarter" idx="12"/>
          </p:nvPr>
        </p:nvSpPr>
        <p:spPr/>
        <p:txBody>
          <a:bodyPr/>
          <a:lstStyle/>
          <a:p>
            <a:fld id="{3E5F2A62-148E-4914-A23F-3C36314E00CD}" type="slidenum">
              <a:rPr lang="en-IN" smtClean="0"/>
              <a:t>28</a:t>
            </a:fld>
            <a:endParaRPr lang="en-IN"/>
          </a:p>
        </p:txBody>
      </p:sp>
    </p:spTree>
    <p:extLst>
      <p:ext uri="{BB962C8B-B14F-4D97-AF65-F5344CB8AC3E}">
        <p14:creationId xmlns:p14="http://schemas.microsoft.com/office/powerpoint/2010/main" val="3859502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4AA8198-F2C9-488E-8568-0F43C83BE0DC}"/>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5686E35D-AA2F-4AA1-A9BE-EA9827C79B72}"/>
              </a:ext>
            </a:extLst>
          </p:cNvPr>
          <p:cNvSpPr>
            <a:spLocks noGrp="1"/>
          </p:cNvSpPr>
          <p:nvPr>
            <p:ph type="ftr" sz="quarter" idx="11"/>
          </p:nvPr>
        </p:nvSpPr>
        <p:spPr/>
        <p:txBody>
          <a:bodyPr/>
          <a:lstStyle/>
          <a:p>
            <a:pPr>
              <a:defRPr/>
            </a:pPr>
            <a:r>
              <a:rPr lang="en-US"/>
              <a:t>RNSengupta,IME Dept.,IIT Kanpur,INDIA</a:t>
            </a:r>
          </a:p>
        </p:txBody>
      </p:sp>
      <p:sp>
        <p:nvSpPr>
          <p:cNvPr id="149508" name="Slide Number Placeholder 5">
            <a:extLst>
              <a:ext uri="{FF2B5EF4-FFF2-40B4-BE49-F238E27FC236}">
                <a16:creationId xmlns:a16="http://schemas.microsoft.com/office/drawing/2014/main" id="{194BF54E-50D9-46ED-8D72-4956B39BD22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9599355-1ABC-47FD-85DE-D794B8D883BE}" type="slidenum">
              <a:rPr lang="en-US" altLang="en-US" sz="1400" smtClean="0"/>
              <a:pPr>
                <a:spcBef>
                  <a:spcPct val="0"/>
                </a:spcBef>
                <a:buFontTx/>
                <a:buNone/>
              </a:pPr>
              <a:t>29</a:t>
            </a:fld>
            <a:endParaRPr lang="en-US" altLang="en-US" sz="1400"/>
          </a:p>
        </p:txBody>
      </p:sp>
      <p:sp>
        <p:nvSpPr>
          <p:cNvPr id="149509" name="Rectangle 2">
            <a:extLst>
              <a:ext uri="{FF2B5EF4-FFF2-40B4-BE49-F238E27FC236}">
                <a16:creationId xmlns:a16="http://schemas.microsoft.com/office/drawing/2014/main" id="{CB2862AD-DE72-41E3-90DF-ED6BF6A1A0CE}"/>
              </a:ext>
            </a:extLst>
          </p:cNvPr>
          <p:cNvSpPr>
            <a:spLocks noGrp="1" noChangeArrowheads="1"/>
          </p:cNvSpPr>
          <p:nvPr>
            <p:ph type="title"/>
          </p:nvPr>
        </p:nvSpPr>
        <p:spPr/>
        <p:txBody>
          <a:bodyPr/>
          <a:lstStyle/>
          <a:p>
            <a:pPr eaLnBrk="1" hangingPunct="1"/>
            <a:r>
              <a:rPr lang="en-US" altLang="en-US" sz="5500" b="1" dirty="0">
                <a:solidFill>
                  <a:srgbClr val="FF0000"/>
                </a:solidFill>
              </a:rPr>
              <a:t>Probability</a:t>
            </a:r>
            <a:r>
              <a:rPr lang="en-US" altLang="en-US" sz="6000" b="1" dirty="0">
                <a:solidFill>
                  <a:schemeClr val="tx1"/>
                </a:solidFill>
              </a:rPr>
              <a:t> :</a:t>
            </a:r>
            <a:r>
              <a:rPr lang="en-US" altLang="en-US" sz="6000" dirty="0">
                <a:solidFill>
                  <a:schemeClr val="tx1"/>
                </a:solidFill>
              </a:rPr>
              <a:t> </a:t>
            </a:r>
            <a:r>
              <a:rPr lang="en-US" altLang="en-US" sz="6000" b="1" dirty="0">
                <a:solidFill>
                  <a:srgbClr val="0000FF"/>
                </a:solidFill>
              </a:rPr>
              <a:t>(</a:t>
            </a:r>
            <a:r>
              <a:rPr lang="en-US" altLang="en-US" sz="6000" b="1" dirty="0" err="1">
                <a:solidFill>
                  <a:srgbClr val="0000FF"/>
                </a:solidFill>
              </a:rPr>
              <a:t>contd</a:t>
            </a:r>
            <a:r>
              <a:rPr lang="en-US" altLang="en-US" sz="6000" b="1" dirty="0">
                <a:solidFill>
                  <a:srgbClr val="0000FF"/>
                </a:solidFill>
              </a:rPr>
              <a:t>…)</a:t>
            </a:r>
            <a:endParaRPr lang="en-US" altLang="en-US" sz="5500" b="1" dirty="0">
              <a:solidFill>
                <a:srgbClr val="FF0000"/>
              </a:solidFill>
            </a:endParaRPr>
          </a:p>
        </p:txBody>
      </p:sp>
      <p:sp>
        <p:nvSpPr>
          <p:cNvPr id="149510" name="Rectangle 3">
            <a:extLst>
              <a:ext uri="{FF2B5EF4-FFF2-40B4-BE49-F238E27FC236}">
                <a16:creationId xmlns:a16="http://schemas.microsoft.com/office/drawing/2014/main" id="{357FF6B1-DB06-4A10-8381-A0829E5ACF77}"/>
              </a:ext>
            </a:extLst>
          </p:cNvPr>
          <p:cNvSpPr>
            <a:spLocks noGrp="1" noChangeArrowheads="1"/>
          </p:cNvSpPr>
          <p:nvPr>
            <p:ph type="body" idx="1"/>
          </p:nvPr>
        </p:nvSpPr>
        <p:spPr/>
        <p:txBody>
          <a:bodyPr/>
          <a:lstStyle/>
          <a:p>
            <a:pPr algn="just" eaLnBrk="1" hangingPunct="1">
              <a:lnSpc>
                <a:spcPct val="80000"/>
              </a:lnSpc>
              <a:buClr>
                <a:schemeClr val="tx1"/>
              </a:buClr>
              <a:buFont typeface="Wingdings" panose="05000000000000000000" pitchFamily="2" charset="2"/>
              <a:buChar char="§"/>
            </a:pPr>
            <a:r>
              <a:rPr lang="en-US" altLang="en-US" sz="2600" b="1">
                <a:solidFill>
                  <a:srgbClr val="FF3300"/>
                </a:solidFill>
              </a:rPr>
              <a:t>Probability</a:t>
            </a:r>
            <a:r>
              <a:rPr lang="en-US" altLang="en-US" sz="2600"/>
              <a:t> (P(A)): Of an event is defined as a quantitative measure of uncertainty of the occurrence of the event.</a:t>
            </a:r>
          </a:p>
          <a:p>
            <a:pPr algn="just" eaLnBrk="1" hangingPunct="1">
              <a:lnSpc>
                <a:spcPct val="80000"/>
              </a:lnSpc>
              <a:buClr>
                <a:schemeClr val="tx1"/>
              </a:buClr>
              <a:buFont typeface="Wingdings" panose="05000000000000000000" pitchFamily="2" charset="2"/>
              <a:buChar char="§"/>
            </a:pPr>
            <a:r>
              <a:rPr lang="en-US" altLang="en-US" sz="2600" b="1">
                <a:solidFill>
                  <a:srgbClr val="FF3300"/>
                </a:solidFill>
              </a:rPr>
              <a:t>Objective probability</a:t>
            </a:r>
            <a:r>
              <a:rPr lang="en-US" altLang="en-US" sz="2600"/>
              <a:t>: Based on game of chance and which can be mathematically proved or verified . If the experiment is the same for two different persons, then the value of objective probability would remain the same. It is the limiting definition of </a:t>
            </a:r>
            <a:r>
              <a:rPr lang="en-US" altLang="en-US" sz="2600" b="1">
                <a:solidFill>
                  <a:srgbClr val="FF3300"/>
                </a:solidFill>
              </a:rPr>
              <a:t>relative frequency</a:t>
            </a:r>
            <a:r>
              <a:rPr lang="en-US" altLang="en-US" sz="2600"/>
              <a:t>. Example:  The probability of getting the number 5 when we roll a fair die.</a:t>
            </a:r>
          </a:p>
          <a:p>
            <a:pPr algn="just" eaLnBrk="1" hangingPunct="1">
              <a:lnSpc>
                <a:spcPct val="80000"/>
              </a:lnSpc>
              <a:buClr>
                <a:schemeClr val="tx1"/>
              </a:buClr>
              <a:buFont typeface="Wingdings" panose="05000000000000000000" pitchFamily="2" charset="2"/>
              <a:buChar char="§"/>
            </a:pPr>
            <a:r>
              <a:rPr lang="en-US" altLang="en-US" sz="2600" b="1">
                <a:solidFill>
                  <a:srgbClr val="FF3300"/>
                </a:solidFill>
              </a:rPr>
              <a:t>Subjective probability</a:t>
            </a:r>
            <a:r>
              <a:rPr lang="en-US" altLang="en-US" sz="2600"/>
              <a:t>: Based on personal judgment, intuition and subjective criteria. Its value will change from person to person. Example one person sees the chance of India winning the test series with Australia high while the other person sees it to be low.</a:t>
            </a:r>
          </a:p>
        </p:txBody>
      </p:sp>
    </p:spTree>
    <p:extLst>
      <p:ext uri="{BB962C8B-B14F-4D97-AF65-F5344CB8AC3E}">
        <p14:creationId xmlns:p14="http://schemas.microsoft.com/office/powerpoint/2010/main" val="3421058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a:extLst>
              <a:ext uri="{FF2B5EF4-FFF2-40B4-BE49-F238E27FC236}">
                <a16:creationId xmlns:a16="http://schemas.microsoft.com/office/drawing/2014/main" id="{21FC29B4-39DF-444C-A5BC-65FF14542832}"/>
              </a:ext>
            </a:extLst>
          </p:cNvPr>
          <p:cNvSpPr>
            <a:spLocks noGrp="1" noChangeArrowheads="1"/>
          </p:cNvSpPr>
          <p:nvPr>
            <p:ph type="title"/>
          </p:nvPr>
        </p:nvSpPr>
        <p:spPr/>
        <p:txBody>
          <a:bodyPr/>
          <a:lstStyle/>
          <a:p>
            <a:r>
              <a:rPr lang="en-US" altLang="en-US" b="1">
                <a:solidFill>
                  <a:srgbClr val="FF3300"/>
                </a:solidFill>
              </a:rPr>
              <a:t>Set Theory: Definition/Rules</a:t>
            </a:r>
            <a:endParaRPr lang="en-IN" altLang="en-US" b="1">
              <a:solidFill>
                <a:srgbClr val="FF3300"/>
              </a:solidFill>
            </a:endParaRPr>
          </a:p>
        </p:txBody>
      </p:sp>
      <p:sp>
        <p:nvSpPr>
          <p:cNvPr id="123907" name="Content Placeholder 2">
            <a:extLst>
              <a:ext uri="{FF2B5EF4-FFF2-40B4-BE49-F238E27FC236}">
                <a16:creationId xmlns:a16="http://schemas.microsoft.com/office/drawing/2014/main" id="{A04F36B2-6318-4750-8D0E-7FE69A538F99}"/>
              </a:ext>
            </a:extLst>
          </p:cNvPr>
          <p:cNvSpPr>
            <a:spLocks noGrp="1" noChangeArrowheads="1"/>
          </p:cNvSpPr>
          <p:nvPr>
            <p:ph idx="1"/>
          </p:nvPr>
        </p:nvSpPr>
        <p:spPr>
          <a:xfrm>
            <a:off x="609600" y="1417638"/>
            <a:ext cx="10972800" cy="4678362"/>
          </a:xfrm>
        </p:spPr>
        <p:txBody>
          <a:bodyPr/>
          <a:lstStyle/>
          <a:p>
            <a:pPr algn="just">
              <a:buFont typeface="Wingdings" panose="05000000000000000000" pitchFamily="2" charset="2"/>
              <a:buChar char="§"/>
            </a:pPr>
            <a:r>
              <a:rPr lang="en-US" altLang="en-US" sz="5000"/>
              <a:t>Set theory: Branch of mathematical logic that studies sets</a:t>
            </a:r>
          </a:p>
          <a:p>
            <a:pPr algn="just">
              <a:buFont typeface="Wingdings" panose="05000000000000000000" pitchFamily="2" charset="2"/>
              <a:buChar char="§"/>
            </a:pPr>
            <a:r>
              <a:rPr lang="en-IN" altLang="en-US" sz="5000"/>
              <a:t>Set: A well defined collection of objects, called </a:t>
            </a:r>
            <a:r>
              <a:rPr lang="en-IN" altLang="en-US" sz="5000" b="1">
                <a:solidFill>
                  <a:srgbClr val="0066FF"/>
                </a:solidFill>
              </a:rPr>
              <a:t>numbers</a:t>
            </a:r>
            <a:r>
              <a:rPr lang="en-IN" altLang="en-US" sz="5000">
                <a:solidFill>
                  <a:srgbClr val="0066FF"/>
                </a:solidFill>
              </a:rPr>
              <a:t> or </a:t>
            </a:r>
            <a:r>
              <a:rPr lang="en-IN" altLang="en-US" sz="5000" b="1">
                <a:solidFill>
                  <a:srgbClr val="0066FF"/>
                </a:solidFill>
              </a:rPr>
              <a:t>elements</a:t>
            </a:r>
            <a:r>
              <a:rPr lang="en-IN" altLang="en-US" sz="5000"/>
              <a:t> of the set</a:t>
            </a:r>
          </a:p>
        </p:txBody>
      </p:sp>
      <p:sp>
        <p:nvSpPr>
          <p:cNvPr id="4" name="Date Placeholder 3">
            <a:extLst>
              <a:ext uri="{FF2B5EF4-FFF2-40B4-BE49-F238E27FC236}">
                <a16:creationId xmlns:a16="http://schemas.microsoft.com/office/drawing/2014/main" id="{CC40D28F-27C7-4CC0-AE9D-5C9762B2655B}"/>
              </a:ext>
            </a:extLst>
          </p:cNvPr>
          <p:cNvSpPr>
            <a:spLocks noGrp="1"/>
          </p:cNvSpPr>
          <p:nvPr>
            <p:ph type="dt" sz="quarter" idx="10"/>
          </p:nvPr>
        </p:nvSpPr>
        <p:spPr/>
        <p:txBody>
          <a:bodyPr/>
          <a:lstStyle/>
          <a:p>
            <a:pPr>
              <a:defRPr/>
            </a:pPr>
            <a:r>
              <a:rPr lang="en-US"/>
              <a:t>IME602:PROBABILITY</a:t>
            </a:r>
            <a:endParaRPr lang="en-IN" dirty="0"/>
          </a:p>
        </p:txBody>
      </p:sp>
      <p:sp>
        <p:nvSpPr>
          <p:cNvPr id="5" name="Footer Placeholder 4">
            <a:extLst>
              <a:ext uri="{FF2B5EF4-FFF2-40B4-BE49-F238E27FC236}">
                <a16:creationId xmlns:a16="http://schemas.microsoft.com/office/drawing/2014/main" id="{2BB84BD4-2BA5-4107-A4DB-A97AD7A29C4F}"/>
              </a:ext>
            </a:extLst>
          </p:cNvPr>
          <p:cNvSpPr>
            <a:spLocks noGrp="1"/>
          </p:cNvSpPr>
          <p:nvPr>
            <p:ph type="ftr" sz="quarter" idx="11"/>
          </p:nvPr>
        </p:nvSpPr>
        <p:spPr/>
        <p:txBody>
          <a:bodyPr/>
          <a:lstStyle/>
          <a:p>
            <a:pPr>
              <a:defRPr/>
            </a:pPr>
            <a:r>
              <a:rPr lang="en-IN"/>
              <a:t>RNSengupta,IME Dept.,IIT Kanpur,INDIA</a:t>
            </a:r>
          </a:p>
        </p:txBody>
      </p:sp>
      <p:sp>
        <p:nvSpPr>
          <p:cNvPr id="123910" name="Slide Number Placeholder 5">
            <a:extLst>
              <a:ext uri="{FF2B5EF4-FFF2-40B4-BE49-F238E27FC236}">
                <a16:creationId xmlns:a16="http://schemas.microsoft.com/office/drawing/2014/main" id="{173F513F-DBBF-41A3-84ED-4AB6F580441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60E9800-7CE0-470C-929F-6B32482BD45B}" type="slidenum">
              <a:rPr lang="en-IN" altLang="en-US" sz="1400" smtClean="0"/>
              <a:pPr>
                <a:spcBef>
                  <a:spcPct val="0"/>
                </a:spcBef>
                <a:buFontTx/>
                <a:buNone/>
              </a:pPr>
              <a:t>3</a:t>
            </a:fld>
            <a:endParaRPr lang="en-IN" altLang="en-US" sz="1400"/>
          </a:p>
        </p:txBody>
      </p:sp>
    </p:spTree>
    <p:extLst>
      <p:ext uri="{BB962C8B-B14F-4D97-AF65-F5344CB8AC3E}">
        <p14:creationId xmlns:p14="http://schemas.microsoft.com/office/powerpoint/2010/main" val="2745156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8711558C-1918-4377-9106-81532D844926}"/>
              </a:ext>
            </a:extLst>
          </p:cNvPr>
          <p:cNvSpPr>
            <a:spLocks noGrp="1"/>
          </p:cNvSpPr>
          <p:nvPr>
            <p:ph type="dt" sz="quarter" idx="10"/>
          </p:nvPr>
        </p:nvSpPr>
        <p:spPr/>
        <p:txBody>
          <a:bodyPr/>
          <a:lstStyle/>
          <a:p>
            <a:pPr>
              <a:defRPr/>
            </a:pPr>
            <a:r>
              <a:rPr lang="en-US"/>
              <a:t>IME602:PROBABILITY</a:t>
            </a:r>
          </a:p>
        </p:txBody>
      </p:sp>
      <p:sp>
        <p:nvSpPr>
          <p:cNvPr id="6" name="Footer Placeholder 4">
            <a:extLst>
              <a:ext uri="{FF2B5EF4-FFF2-40B4-BE49-F238E27FC236}">
                <a16:creationId xmlns:a16="http://schemas.microsoft.com/office/drawing/2014/main" id="{302F7FF1-0063-4D5F-927E-C57BBECE2AD2}"/>
              </a:ext>
            </a:extLst>
          </p:cNvPr>
          <p:cNvSpPr>
            <a:spLocks noGrp="1"/>
          </p:cNvSpPr>
          <p:nvPr>
            <p:ph type="ftr" sz="quarter" idx="11"/>
          </p:nvPr>
        </p:nvSpPr>
        <p:spPr/>
        <p:txBody>
          <a:bodyPr/>
          <a:lstStyle/>
          <a:p>
            <a:pPr>
              <a:defRPr/>
            </a:pPr>
            <a:r>
              <a:rPr lang="en-US"/>
              <a:t>RNSengupta,IME Dept.,IIT Kanpur,INDIA</a:t>
            </a:r>
          </a:p>
        </p:txBody>
      </p:sp>
      <p:sp>
        <p:nvSpPr>
          <p:cNvPr id="148484" name="Slide Number Placeholder 5">
            <a:extLst>
              <a:ext uri="{FF2B5EF4-FFF2-40B4-BE49-F238E27FC236}">
                <a16:creationId xmlns:a16="http://schemas.microsoft.com/office/drawing/2014/main" id="{1F14CADF-C9EB-4EB4-90F3-869FF577CFE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5A346E9-0E28-4AD2-A68F-92653429667D}" type="slidenum">
              <a:rPr lang="en-US" altLang="en-US" sz="1400" smtClean="0"/>
              <a:pPr>
                <a:spcBef>
                  <a:spcPct val="0"/>
                </a:spcBef>
                <a:buFontTx/>
                <a:buNone/>
              </a:pPr>
              <a:t>30</a:t>
            </a:fld>
            <a:endParaRPr lang="en-US" altLang="en-US" sz="1400"/>
          </a:p>
        </p:txBody>
      </p:sp>
      <p:sp>
        <p:nvSpPr>
          <p:cNvPr id="148485" name="Rectangle 2">
            <a:extLst>
              <a:ext uri="{FF2B5EF4-FFF2-40B4-BE49-F238E27FC236}">
                <a16:creationId xmlns:a16="http://schemas.microsoft.com/office/drawing/2014/main" id="{DCA5E96A-5908-4C0A-89DE-49260328CE27}"/>
              </a:ext>
            </a:extLst>
          </p:cNvPr>
          <p:cNvSpPr>
            <a:spLocks noGrp="1" noChangeArrowheads="1"/>
          </p:cNvSpPr>
          <p:nvPr>
            <p:ph type="title"/>
          </p:nvPr>
        </p:nvSpPr>
        <p:spPr/>
        <p:txBody>
          <a:bodyPr/>
          <a:lstStyle/>
          <a:p>
            <a:pPr eaLnBrk="1" hangingPunct="1"/>
            <a:r>
              <a:rPr lang="en-US" altLang="en-US" sz="5500" b="1" dirty="0">
                <a:solidFill>
                  <a:srgbClr val="FF0000"/>
                </a:solidFill>
              </a:rPr>
              <a:t>Random event</a:t>
            </a:r>
          </a:p>
        </p:txBody>
      </p:sp>
      <p:sp>
        <p:nvSpPr>
          <p:cNvPr id="148486" name="Rectangle 3">
            <a:extLst>
              <a:ext uri="{FF2B5EF4-FFF2-40B4-BE49-F238E27FC236}">
                <a16:creationId xmlns:a16="http://schemas.microsoft.com/office/drawing/2014/main" id="{0CFADC81-9C70-4DCF-BA84-EBADEDDE1A59}"/>
              </a:ext>
            </a:extLst>
          </p:cNvPr>
          <p:cNvSpPr>
            <a:spLocks noGrp="1" noChangeArrowheads="1"/>
          </p:cNvSpPr>
          <p:nvPr>
            <p:ph type="body" idx="1"/>
          </p:nvPr>
        </p:nvSpPr>
        <p:spPr/>
        <p:txBody>
          <a:bodyPr/>
          <a:lstStyle/>
          <a:p>
            <a:pPr algn="just" eaLnBrk="1" hangingPunct="1">
              <a:lnSpc>
                <a:spcPct val="90000"/>
              </a:lnSpc>
              <a:buClr>
                <a:schemeClr val="tx1"/>
              </a:buClr>
              <a:buFont typeface="Wingdings" panose="05000000000000000000" pitchFamily="2" charset="2"/>
              <a:buChar char="§"/>
            </a:pPr>
            <a:r>
              <a:rPr lang="en-US" altLang="en-US" sz="3500" b="1" dirty="0">
                <a:solidFill>
                  <a:srgbClr val="FF0000"/>
                </a:solidFill>
              </a:rPr>
              <a:t>Random experiment</a:t>
            </a:r>
            <a:r>
              <a:rPr lang="en-US" altLang="en-US" sz="3500" dirty="0"/>
              <a:t>: Is an experiment whose outcome cannot be predicted with certainty.</a:t>
            </a:r>
          </a:p>
          <a:p>
            <a:pPr algn="just" eaLnBrk="1" hangingPunct="1">
              <a:lnSpc>
                <a:spcPct val="90000"/>
              </a:lnSpc>
              <a:buClr>
                <a:schemeClr val="tx1"/>
              </a:buClr>
              <a:buFont typeface="Wingdings" panose="05000000000000000000" pitchFamily="2" charset="2"/>
              <a:buChar char="§"/>
            </a:pPr>
            <a:r>
              <a:rPr lang="en-US" altLang="en-US" sz="3500" b="1" dirty="0">
                <a:solidFill>
                  <a:srgbClr val="FF0000"/>
                </a:solidFill>
              </a:rPr>
              <a:t>Sample space</a:t>
            </a:r>
            <a:r>
              <a:rPr lang="en-US" altLang="en-US" sz="3500" dirty="0"/>
              <a:t> (</a:t>
            </a:r>
            <a:r>
              <a:rPr lang="en-US" altLang="en-US" sz="3500" dirty="0">
                <a:sym typeface="Symbol" panose="05050102010706020507" pitchFamily="18" charset="2"/>
              </a:rPr>
              <a:t></a:t>
            </a:r>
            <a:r>
              <a:rPr lang="en-US" altLang="en-US" sz="3500" dirty="0"/>
              <a:t>) : The set of all possible outcomes of a random experiment.</a:t>
            </a:r>
          </a:p>
          <a:p>
            <a:pPr algn="just" eaLnBrk="1" hangingPunct="1">
              <a:lnSpc>
                <a:spcPct val="90000"/>
              </a:lnSpc>
              <a:buClr>
                <a:schemeClr val="tx1"/>
              </a:buClr>
              <a:buFont typeface="Wingdings" panose="05000000000000000000" pitchFamily="2" charset="2"/>
              <a:buChar char="§"/>
            </a:pPr>
            <a:r>
              <a:rPr lang="en-US" altLang="en-US" sz="3500" b="1" dirty="0">
                <a:solidFill>
                  <a:srgbClr val="FF0000"/>
                </a:solidFill>
              </a:rPr>
              <a:t>Sample point</a:t>
            </a:r>
            <a:r>
              <a:rPr lang="en-US" altLang="en-US" sz="3500" dirty="0"/>
              <a:t> (</a:t>
            </a:r>
            <a:r>
              <a:rPr lang="en-US" altLang="en-US" sz="3500" dirty="0">
                <a:sym typeface="Symbol" panose="05050102010706020507" pitchFamily="18" charset="2"/>
              </a:rPr>
              <a:t></a:t>
            </a:r>
            <a:r>
              <a:rPr lang="en-US" altLang="en-US" sz="3500" baseline="-25000" dirty="0" err="1">
                <a:sym typeface="Symbol" panose="05050102010706020507" pitchFamily="18" charset="2"/>
              </a:rPr>
              <a:t>i</a:t>
            </a:r>
            <a:r>
              <a:rPr lang="en-US" altLang="en-US" sz="3500" dirty="0"/>
              <a:t>): The elements of the sample space.</a:t>
            </a:r>
          </a:p>
          <a:p>
            <a:pPr algn="just" eaLnBrk="1" hangingPunct="1">
              <a:lnSpc>
                <a:spcPct val="90000"/>
              </a:lnSpc>
              <a:buFont typeface="Wingdings" panose="05000000000000000000" pitchFamily="2" charset="2"/>
              <a:buChar char="§"/>
            </a:pPr>
            <a:r>
              <a:rPr lang="en-US" altLang="en-US" sz="3500" b="1" dirty="0">
                <a:solidFill>
                  <a:srgbClr val="FF0000"/>
                </a:solidFill>
              </a:rPr>
              <a:t>Event</a:t>
            </a:r>
            <a:r>
              <a:rPr lang="en-US" altLang="en-US" sz="3500" dirty="0"/>
              <a:t> (A): Is a subset of the sample space such that it is a collection of sample point(s).</a:t>
            </a:r>
          </a:p>
        </p:txBody>
      </p:sp>
      <p:sp>
        <p:nvSpPr>
          <p:cNvPr id="148487" name="Rectangle 5">
            <a:extLst>
              <a:ext uri="{FF2B5EF4-FFF2-40B4-BE49-F238E27FC236}">
                <a16:creationId xmlns:a16="http://schemas.microsoft.com/office/drawing/2014/main" id="{0AC59EDD-C51A-40DB-A1F3-51CDD6880508}"/>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37AF157B-FD31-41F0-9430-DDBC8136A580}"/>
              </a:ext>
            </a:extLst>
          </p:cNvPr>
          <p:cNvSpPr>
            <a:spLocks noGrp="1"/>
          </p:cNvSpPr>
          <p:nvPr>
            <p:ph type="dt" sz="quarter" idx="10"/>
          </p:nvPr>
        </p:nvSpPr>
        <p:spPr/>
        <p:txBody>
          <a:bodyPr/>
          <a:lstStyle/>
          <a:p>
            <a:pPr>
              <a:defRPr/>
            </a:pPr>
            <a:r>
              <a:rPr lang="en-US"/>
              <a:t>IME602:PROBABILITY</a:t>
            </a:r>
          </a:p>
        </p:txBody>
      </p:sp>
      <p:sp>
        <p:nvSpPr>
          <p:cNvPr id="9" name="Footer Placeholder 4">
            <a:extLst>
              <a:ext uri="{FF2B5EF4-FFF2-40B4-BE49-F238E27FC236}">
                <a16:creationId xmlns:a16="http://schemas.microsoft.com/office/drawing/2014/main" id="{1BCF6E0E-93D8-4697-BD21-A2939A5BDC9A}"/>
              </a:ext>
            </a:extLst>
          </p:cNvPr>
          <p:cNvSpPr>
            <a:spLocks noGrp="1"/>
          </p:cNvSpPr>
          <p:nvPr>
            <p:ph type="ftr" sz="quarter" idx="11"/>
          </p:nvPr>
        </p:nvSpPr>
        <p:spPr/>
        <p:txBody>
          <a:bodyPr/>
          <a:lstStyle/>
          <a:p>
            <a:pPr>
              <a:defRPr/>
            </a:pPr>
            <a:r>
              <a:rPr lang="en-US"/>
              <a:t>RNSengupta,IME Dept.,IIT Kanpur,INDIA</a:t>
            </a:r>
          </a:p>
        </p:txBody>
      </p:sp>
      <p:sp>
        <p:nvSpPr>
          <p:cNvPr id="150532" name="Slide Number Placeholder 5">
            <a:extLst>
              <a:ext uri="{FF2B5EF4-FFF2-40B4-BE49-F238E27FC236}">
                <a16:creationId xmlns:a16="http://schemas.microsoft.com/office/drawing/2014/main" id="{90E307F7-5706-45C9-B3A8-9D052BC5473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47EEDD1-C1E8-4794-B6D2-29CEFCECCB47}" type="slidenum">
              <a:rPr lang="en-US" altLang="en-US" sz="1400" smtClean="0"/>
              <a:pPr>
                <a:spcBef>
                  <a:spcPct val="0"/>
                </a:spcBef>
                <a:buFontTx/>
                <a:buNone/>
              </a:pPr>
              <a:t>31</a:t>
            </a:fld>
            <a:endParaRPr lang="en-US" altLang="en-US" sz="1400"/>
          </a:p>
        </p:txBody>
      </p:sp>
      <p:sp>
        <p:nvSpPr>
          <p:cNvPr id="150533" name="Rectangle 2">
            <a:extLst>
              <a:ext uri="{FF2B5EF4-FFF2-40B4-BE49-F238E27FC236}">
                <a16:creationId xmlns:a16="http://schemas.microsoft.com/office/drawing/2014/main" id="{C1F52601-F328-45F0-8CD6-7791EDCE434D}"/>
              </a:ext>
            </a:extLst>
          </p:cNvPr>
          <p:cNvSpPr>
            <a:spLocks noGrp="1" noChangeArrowheads="1"/>
          </p:cNvSpPr>
          <p:nvPr>
            <p:ph type="title"/>
          </p:nvPr>
        </p:nvSpPr>
        <p:spPr/>
        <p:txBody>
          <a:bodyPr/>
          <a:lstStyle/>
          <a:p>
            <a:pPr eaLnBrk="1" hangingPunct="1"/>
            <a:r>
              <a:rPr lang="en-US" altLang="en-US" sz="5500" b="1" dirty="0">
                <a:solidFill>
                  <a:srgbClr val="FF3300"/>
                </a:solidFill>
              </a:rPr>
              <a:t>Random event</a:t>
            </a:r>
            <a:r>
              <a:rPr lang="en-US" altLang="en-US" sz="5500" b="1" dirty="0">
                <a:solidFill>
                  <a:schemeClr val="tx1"/>
                </a:solidFill>
              </a:rPr>
              <a:t> :</a:t>
            </a:r>
            <a:r>
              <a:rPr lang="en-US" altLang="en-US" sz="5500" dirty="0">
                <a:solidFill>
                  <a:schemeClr val="tx1"/>
                </a:solidFill>
              </a:rPr>
              <a:t> </a:t>
            </a:r>
            <a:r>
              <a:rPr lang="en-US" altLang="en-US" sz="5500" b="1" dirty="0">
                <a:solidFill>
                  <a:srgbClr val="0000FF"/>
                </a:solidFill>
              </a:rPr>
              <a:t>(</a:t>
            </a:r>
            <a:r>
              <a:rPr lang="en-US" altLang="en-US" sz="5500" b="1" dirty="0" err="1">
                <a:solidFill>
                  <a:srgbClr val="0000FF"/>
                </a:solidFill>
              </a:rPr>
              <a:t>contd</a:t>
            </a:r>
            <a:r>
              <a:rPr lang="en-US" altLang="en-US" sz="5500" b="1" dirty="0">
                <a:solidFill>
                  <a:srgbClr val="0000FF"/>
                </a:solidFill>
              </a:rPr>
              <a:t>…)</a:t>
            </a:r>
            <a:endParaRPr lang="en-US" altLang="en-US" sz="5500" b="1" dirty="0">
              <a:solidFill>
                <a:srgbClr val="FF3300"/>
              </a:solidFill>
            </a:endParaRPr>
          </a:p>
        </p:txBody>
      </p:sp>
      <p:sp>
        <p:nvSpPr>
          <p:cNvPr id="105478" name="Rectangle 3">
            <a:extLst>
              <a:ext uri="{FF2B5EF4-FFF2-40B4-BE49-F238E27FC236}">
                <a16:creationId xmlns:a16="http://schemas.microsoft.com/office/drawing/2014/main" id="{062627E7-02DB-474B-B661-632206FE0B8E}"/>
              </a:ext>
            </a:extLst>
          </p:cNvPr>
          <p:cNvSpPr>
            <a:spLocks noGrp="1" noRot="1" noChangeAspect="1" noMove="1" noResize="1" noEditPoints="1" noAdjustHandles="1" noChangeArrowheads="1" noChangeShapeType="1" noTextEdit="1"/>
          </p:cNvSpPr>
          <p:nvPr>
            <p:ph type="body" idx="1"/>
          </p:nvPr>
        </p:nvSpPr>
        <p:spPr>
          <a:xfrm>
            <a:off x="609600" y="1600200"/>
            <a:ext cx="10972800" cy="4572000"/>
          </a:xfrm>
          <a:blipFill>
            <a:blip r:embed="rId2"/>
            <a:stretch>
              <a:fillRect l="-1278" t="-2800" r="-1278"/>
            </a:stretch>
          </a:blipFill>
          <a:extLst/>
        </p:spPr>
        <p:txBody>
          <a:bodyPr/>
          <a:lstStyle/>
          <a:p>
            <a:pPr>
              <a:defRPr/>
            </a:pPr>
            <a:r>
              <a:rPr lang="en-US">
                <a:noFill/>
              </a:rPr>
              <a:t> </a:t>
            </a:r>
          </a:p>
        </p:txBody>
      </p:sp>
      <p:sp>
        <p:nvSpPr>
          <p:cNvPr id="150535" name="Rectangle 4">
            <a:extLst>
              <a:ext uri="{FF2B5EF4-FFF2-40B4-BE49-F238E27FC236}">
                <a16:creationId xmlns:a16="http://schemas.microsoft.com/office/drawing/2014/main" id="{E8A40031-DBBE-4283-B465-6FE95EA0B1C3}"/>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50536" name="Rectangle 7">
            <a:extLst>
              <a:ext uri="{FF2B5EF4-FFF2-40B4-BE49-F238E27FC236}">
                <a16:creationId xmlns:a16="http://schemas.microsoft.com/office/drawing/2014/main" id="{CD4942AF-EE20-4718-9D82-B3FDAA28BFDC}"/>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36B82-1080-490D-BBA7-300B31642D53}"/>
              </a:ext>
            </a:extLst>
          </p:cNvPr>
          <p:cNvSpPr>
            <a:spLocks noGrp="1"/>
          </p:cNvSpPr>
          <p:nvPr>
            <p:ph type="title"/>
          </p:nvPr>
        </p:nvSpPr>
        <p:spPr/>
        <p:txBody>
          <a:bodyPr/>
          <a:lstStyle/>
          <a:p>
            <a:pPr algn="ctr"/>
            <a:r>
              <a:rPr lang="en-US" sz="5500" b="1" dirty="0">
                <a:solidFill>
                  <a:srgbClr val="FF0000"/>
                </a:solidFill>
              </a:rPr>
              <a:t>Population, Sample</a:t>
            </a:r>
            <a:endParaRPr lang="en-IN" sz="5500" dirty="0">
              <a:solidFill>
                <a:srgbClr val="FF0000"/>
              </a:solidFill>
            </a:endParaRPr>
          </a:p>
        </p:txBody>
      </p:sp>
      <p:sp>
        <p:nvSpPr>
          <p:cNvPr id="3" name="Content Placeholder 2">
            <a:extLst>
              <a:ext uri="{FF2B5EF4-FFF2-40B4-BE49-F238E27FC236}">
                <a16:creationId xmlns:a16="http://schemas.microsoft.com/office/drawing/2014/main" id="{723B87DE-49D4-4947-AA67-054FF665B9D8}"/>
              </a:ext>
            </a:extLst>
          </p:cNvPr>
          <p:cNvSpPr>
            <a:spLocks noGrp="1"/>
          </p:cNvSpPr>
          <p:nvPr>
            <p:ph idx="1"/>
          </p:nvPr>
        </p:nvSpPr>
        <p:spPr/>
        <p:txBody>
          <a:bodyPr>
            <a:normAutofit fontScale="92500" lnSpcReduction="20000"/>
          </a:bodyPr>
          <a:lstStyle/>
          <a:p>
            <a:r>
              <a:rPr lang="en-US" sz="3500" dirty="0"/>
              <a:t>In statistics, a </a:t>
            </a:r>
            <a:r>
              <a:rPr lang="en-US" sz="3500" b="1" dirty="0">
                <a:solidFill>
                  <a:srgbClr val="FF0000"/>
                </a:solidFill>
              </a:rPr>
              <a:t>population</a:t>
            </a:r>
            <a:r>
              <a:rPr lang="en-US" sz="3500" dirty="0"/>
              <a:t> (</a:t>
            </a:r>
            <a:r>
              <a:rPr lang="en-US" sz="3500" b="1" dirty="0">
                <a:solidFill>
                  <a:srgbClr val="FF0000"/>
                </a:solidFill>
              </a:rPr>
              <a:t>N</a:t>
            </a:r>
            <a:r>
              <a:rPr lang="en-US" sz="3500" dirty="0"/>
              <a:t>)is a set of similar items or events which is of interest for some question or experiment, e.g., </a:t>
            </a:r>
          </a:p>
          <a:p>
            <a:pPr lvl="1">
              <a:buFont typeface="Wingdings" panose="05000000000000000000" pitchFamily="2" charset="2"/>
              <a:buChar char="v"/>
            </a:pPr>
            <a:r>
              <a:rPr lang="en-US" sz="3100" dirty="0"/>
              <a:t>Set of all stars within the Milky Way galaxy</a:t>
            </a:r>
          </a:p>
          <a:p>
            <a:pPr lvl="1">
              <a:buFont typeface="Wingdings" panose="05000000000000000000" pitchFamily="2" charset="2"/>
              <a:buChar char="v"/>
            </a:pPr>
            <a:r>
              <a:rPr lang="en-US" sz="3100" dirty="0"/>
              <a:t>All students of Class XII in India taking JEE Main in 2023</a:t>
            </a:r>
          </a:p>
          <a:p>
            <a:r>
              <a:rPr lang="en-US" sz="3500" dirty="0"/>
              <a:t>A subset of a statistical population can be called a </a:t>
            </a:r>
            <a:r>
              <a:rPr lang="en-US" sz="3500" b="1" dirty="0">
                <a:solidFill>
                  <a:srgbClr val="FF0000"/>
                </a:solidFill>
              </a:rPr>
              <a:t>sample</a:t>
            </a:r>
            <a:r>
              <a:rPr lang="en-US" sz="3500" dirty="0"/>
              <a:t>, (</a:t>
            </a:r>
            <a:r>
              <a:rPr lang="en-US" sz="3500" b="1" dirty="0">
                <a:solidFill>
                  <a:srgbClr val="FF0000"/>
                </a:solidFill>
              </a:rPr>
              <a:t>n</a:t>
            </a:r>
            <a:r>
              <a:rPr lang="en-US" sz="3500" dirty="0"/>
              <a:t>),</a:t>
            </a:r>
          </a:p>
          <a:p>
            <a:pPr lvl="1">
              <a:buFont typeface="Wingdings" panose="05000000000000000000" pitchFamily="2" charset="2"/>
              <a:buChar char="v"/>
            </a:pPr>
            <a:r>
              <a:rPr lang="en-US" sz="3100" dirty="0"/>
              <a:t>Set of all stars within the solar system</a:t>
            </a:r>
          </a:p>
          <a:p>
            <a:pPr lvl="1">
              <a:buFont typeface="Wingdings" panose="05000000000000000000" pitchFamily="2" charset="2"/>
              <a:buChar char="v"/>
            </a:pPr>
            <a:r>
              <a:rPr lang="en-US" sz="3100" dirty="0"/>
              <a:t>All students of Class XII in </a:t>
            </a:r>
            <a:r>
              <a:rPr lang="en-US" sz="3100" dirty="0" err="1"/>
              <a:t>Sheiling</a:t>
            </a:r>
            <a:r>
              <a:rPr lang="en-US" sz="3100" dirty="0"/>
              <a:t> House School, Kanpur in India taking JEE Main in 2023</a:t>
            </a:r>
            <a:endParaRPr lang="en-IN" sz="3100" dirty="0"/>
          </a:p>
        </p:txBody>
      </p:sp>
      <p:sp>
        <p:nvSpPr>
          <p:cNvPr id="4" name="Date Placeholder 3">
            <a:extLst>
              <a:ext uri="{FF2B5EF4-FFF2-40B4-BE49-F238E27FC236}">
                <a16:creationId xmlns:a16="http://schemas.microsoft.com/office/drawing/2014/main" id="{8F5C93E6-545F-42A4-BD79-AFCF0ECBCCBA}"/>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32B6FF67-5A90-4970-B580-E0209F44EFB7}"/>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EE95F441-9E29-4D82-9D94-A269A939247F}"/>
              </a:ext>
            </a:extLst>
          </p:cNvPr>
          <p:cNvSpPr>
            <a:spLocks noGrp="1"/>
          </p:cNvSpPr>
          <p:nvPr>
            <p:ph type="sldNum" sz="quarter" idx="12"/>
          </p:nvPr>
        </p:nvSpPr>
        <p:spPr/>
        <p:txBody>
          <a:bodyPr/>
          <a:lstStyle/>
          <a:p>
            <a:fld id="{3E5F2A62-148E-4914-A23F-3C36314E00CD}" type="slidenum">
              <a:rPr lang="en-IN" smtClean="0"/>
              <a:t>32</a:t>
            </a:fld>
            <a:endParaRPr lang="en-IN"/>
          </a:p>
        </p:txBody>
      </p:sp>
    </p:spTree>
    <p:extLst>
      <p:ext uri="{BB962C8B-B14F-4D97-AF65-F5344CB8AC3E}">
        <p14:creationId xmlns:p14="http://schemas.microsoft.com/office/powerpoint/2010/main" val="7842148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07CBC-02F9-44F3-8516-D27EA0AF48DB}"/>
              </a:ext>
            </a:extLst>
          </p:cNvPr>
          <p:cNvSpPr>
            <a:spLocks noGrp="1"/>
          </p:cNvSpPr>
          <p:nvPr>
            <p:ph type="title"/>
          </p:nvPr>
        </p:nvSpPr>
        <p:spPr/>
        <p:txBody>
          <a:bodyPr/>
          <a:lstStyle/>
          <a:p>
            <a:r>
              <a:rPr lang="en-US" b="1" dirty="0">
                <a:solidFill>
                  <a:srgbClr val="FF0000"/>
                </a:solidFill>
              </a:rPr>
              <a:t>Population and Sample</a:t>
            </a:r>
            <a:r>
              <a:rPr lang="en-US" altLang="en-US" b="1" dirty="0">
                <a:solidFill>
                  <a:schemeClr val="tx1"/>
                </a:solidFill>
              </a:rPr>
              <a:t> :</a:t>
            </a:r>
            <a:r>
              <a:rPr lang="en-US" altLang="en-US" dirty="0">
                <a:solidFill>
                  <a:schemeClr val="tx1"/>
                </a:solidFill>
              </a:rPr>
              <a:t> </a:t>
            </a:r>
            <a:r>
              <a:rPr lang="en-US" altLang="en-US" b="1" dirty="0">
                <a:solidFill>
                  <a:srgbClr val="0000FF"/>
                </a:solidFill>
              </a:rPr>
              <a:t>(</a:t>
            </a:r>
            <a:r>
              <a:rPr lang="en-US" altLang="en-US" b="1" dirty="0" err="1">
                <a:solidFill>
                  <a:srgbClr val="0000FF"/>
                </a:solidFill>
              </a:rPr>
              <a:t>contd</a:t>
            </a:r>
            <a:r>
              <a:rPr lang="en-US" altLang="en-US" b="1" dirty="0">
                <a:solidFill>
                  <a:srgbClr val="0000FF"/>
                </a:solidFill>
              </a:rPr>
              <a:t>…)</a:t>
            </a:r>
            <a:endParaRPr lang="en-IN" dirty="0">
              <a:solidFill>
                <a:srgbClr val="FF0000"/>
              </a:solidFill>
            </a:endParaRPr>
          </a:p>
        </p:txBody>
      </p:sp>
      <p:sp>
        <p:nvSpPr>
          <p:cNvPr id="3" name="Content Placeholder 2">
            <a:extLst>
              <a:ext uri="{FF2B5EF4-FFF2-40B4-BE49-F238E27FC236}">
                <a16:creationId xmlns:a16="http://schemas.microsoft.com/office/drawing/2014/main" id="{72B032AC-D780-41EE-8274-06B0E811A1A0}"/>
              </a:ext>
            </a:extLst>
          </p:cNvPr>
          <p:cNvSpPr>
            <a:spLocks noGrp="1"/>
          </p:cNvSpPr>
          <p:nvPr>
            <p:ph idx="1"/>
          </p:nvPr>
        </p:nvSpPr>
        <p:spPr>
          <a:xfrm>
            <a:off x="824636" y="2005012"/>
            <a:ext cx="10515600" cy="4351338"/>
          </a:xfrm>
        </p:spPr>
        <p:txBody>
          <a:bodyPr>
            <a:normAutofit/>
          </a:bodyPr>
          <a:lstStyle/>
          <a:p>
            <a:pPr marL="0" indent="0">
              <a:buNone/>
            </a:pPr>
            <a:endParaRPr lang="en-US" sz="2000" dirty="0"/>
          </a:p>
          <a:p>
            <a:pPr marL="0" indent="0">
              <a:buNone/>
            </a:pPr>
            <a:r>
              <a:rPr lang="en-IN" sz="2000" dirty="0"/>
              <a:t>			</a:t>
            </a:r>
            <a:r>
              <a:rPr lang="en-IN" sz="2000" dirty="0">
                <a:solidFill>
                  <a:srgbClr val="0000FF"/>
                </a:solidFill>
              </a:rPr>
              <a:t>N</a:t>
            </a:r>
          </a:p>
          <a:p>
            <a:pPr marL="0" indent="0">
              <a:buNone/>
            </a:pPr>
            <a:endParaRPr lang="en-IN" sz="2000" dirty="0"/>
          </a:p>
          <a:p>
            <a:pPr marL="0" indent="0">
              <a:buNone/>
            </a:pPr>
            <a:endParaRPr lang="en-IN" sz="2000" dirty="0"/>
          </a:p>
          <a:p>
            <a:pPr marL="0" indent="0">
              <a:buNone/>
            </a:pPr>
            <a:r>
              <a:rPr lang="en-IN" sz="2000" dirty="0"/>
              <a:t>							</a:t>
            </a:r>
            <a:r>
              <a:rPr lang="en-US" sz="2000" dirty="0"/>
              <a:t> Sample 5 (n</a:t>
            </a:r>
            <a:r>
              <a:rPr lang="en-US" sz="2000" baseline="-25000" dirty="0"/>
              <a:t>5</a:t>
            </a:r>
            <a:r>
              <a:rPr lang="en-US" sz="2000" dirty="0"/>
              <a:t>)</a:t>
            </a:r>
            <a:endParaRPr lang="en-IN" sz="2000" dirty="0"/>
          </a:p>
          <a:p>
            <a:pPr marL="0" indent="0">
              <a:buNone/>
            </a:pPr>
            <a:r>
              <a:rPr lang="en-IN" sz="2000" dirty="0"/>
              <a:t>				</a:t>
            </a:r>
            <a:r>
              <a:rPr lang="en-US" sz="2000" dirty="0"/>
              <a:t> Sample 4 (n</a:t>
            </a:r>
            <a:r>
              <a:rPr lang="en-US" sz="2000" baseline="-25000" dirty="0"/>
              <a:t>4</a:t>
            </a:r>
            <a:r>
              <a:rPr lang="en-US" sz="2000" dirty="0"/>
              <a:t>)</a:t>
            </a:r>
            <a:endParaRPr lang="en-IN" sz="2000" dirty="0"/>
          </a:p>
          <a:p>
            <a:pPr marL="0" indent="0">
              <a:buNone/>
            </a:pPr>
            <a:endParaRPr lang="en-IN" sz="2000" dirty="0"/>
          </a:p>
        </p:txBody>
      </p:sp>
      <p:sp>
        <p:nvSpPr>
          <p:cNvPr id="4" name="Date Placeholder 3">
            <a:extLst>
              <a:ext uri="{FF2B5EF4-FFF2-40B4-BE49-F238E27FC236}">
                <a16:creationId xmlns:a16="http://schemas.microsoft.com/office/drawing/2014/main" id="{91AD8C1B-C8DC-4CD3-803F-EDD6AEAF9DEE}"/>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CDA5D0A6-89B6-40B2-8602-3F2768F7486C}"/>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11372503-0F3A-4AF8-90D7-3449BBE14137}"/>
              </a:ext>
            </a:extLst>
          </p:cNvPr>
          <p:cNvSpPr>
            <a:spLocks noGrp="1"/>
          </p:cNvSpPr>
          <p:nvPr>
            <p:ph type="sldNum" sz="quarter" idx="12"/>
          </p:nvPr>
        </p:nvSpPr>
        <p:spPr/>
        <p:txBody>
          <a:bodyPr/>
          <a:lstStyle/>
          <a:p>
            <a:fld id="{3E5F2A62-148E-4914-A23F-3C36314E00CD}" type="slidenum">
              <a:rPr lang="en-IN" smtClean="0"/>
              <a:t>33</a:t>
            </a:fld>
            <a:endParaRPr lang="en-IN"/>
          </a:p>
        </p:txBody>
      </p:sp>
      <p:sp>
        <p:nvSpPr>
          <p:cNvPr id="7" name="Freeform: Shape 6">
            <a:extLst>
              <a:ext uri="{FF2B5EF4-FFF2-40B4-BE49-F238E27FC236}">
                <a16:creationId xmlns:a16="http://schemas.microsoft.com/office/drawing/2014/main" id="{46C24D66-B9E4-4F88-B445-C806564C3BED}"/>
              </a:ext>
            </a:extLst>
          </p:cNvPr>
          <p:cNvSpPr/>
          <p:nvPr/>
        </p:nvSpPr>
        <p:spPr>
          <a:xfrm>
            <a:off x="1788420" y="2198893"/>
            <a:ext cx="8588032" cy="3618811"/>
          </a:xfrm>
          <a:custGeom>
            <a:avLst/>
            <a:gdLst>
              <a:gd name="connsiteX0" fmla="*/ 1007789 w 6374919"/>
              <a:gd name="connsiteY0" fmla="*/ 27472 h 3618811"/>
              <a:gd name="connsiteX1" fmla="*/ 543963 w 6374919"/>
              <a:gd name="connsiteY1" fmla="*/ 504550 h 3618811"/>
              <a:gd name="connsiteX2" fmla="*/ 398189 w 6374919"/>
              <a:gd name="connsiteY2" fmla="*/ 676829 h 3618811"/>
              <a:gd name="connsiteX3" fmla="*/ 318676 w 6374919"/>
              <a:gd name="connsiteY3" fmla="*/ 809350 h 3618811"/>
              <a:gd name="connsiteX4" fmla="*/ 292171 w 6374919"/>
              <a:gd name="connsiteY4" fmla="*/ 835855 h 3618811"/>
              <a:gd name="connsiteX5" fmla="*/ 212658 w 6374919"/>
              <a:gd name="connsiteY5" fmla="*/ 955124 h 3618811"/>
              <a:gd name="connsiteX6" fmla="*/ 159650 w 6374919"/>
              <a:gd name="connsiteY6" fmla="*/ 1114150 h 3618811"/>
              <a:gd name="connsiteX7" fmla="*/ 119893 w 6374919"/>
              <a:gd name="connsiteY7" fmla="*/ 1180411 h 3618811"/>
              <a:gd name="connsiteX8" fmla="*/ 27128 w 6374919"/>
              <a:gd name="connsiteY8" fmla="*/ 1617733 h 3618811"/>
              <a:gd name="connsiteX9" fmla="*/ 623 w 6374919"/>
              <a:gd name="connsiteY9" fmla="*/ 1896029 h 3618811"/>
              <a:gd name="connsiteX10" fmla="*/ 13876 w 6374919"/>
              <a:gd name="connsiteY10" fmla="*/ 2214081 h 3618811"/>
              <a:gd name="connsiteX11" fmla="*/ 40380 w 6374919"/>
              <a:gd name="connsiteY11" fmla="*/ 2267090 h 3618811"/>
              <a:gd name="connsiteX12" fmla="*/ 93389 w 6374919"/>
              <a:gd name="connsiteY12" fmla="*/ 2293594 h 3618811"/>
              <a:gd name="connsiteX13" fmla="*/ 318676 w 6374919"/>
              <a:gd name="connsiteY13" fmla="*/ 2571890 h 3618811"/>
              <a:gd name="connsiteX14" fmla="*/ 398189 w 6374919"/>
              <a:gd name="connsiteY14" fmla="*/ 2651403 h 3618811"/>
              <a:gd name="connsiteX15" fmla="*/ 504206 w 6374919"/>
              <a:gd name="connsiteY15" fmla="*/ 2717664 h 3618811"/>
              <a:gd name="connsiteX16" fmla="*/ 1246328 w 6374919"/>
              <a:gd name="connsiteY16" fmla="*/ 3075472 h 3618811"/>
              <a:gd name="connsiteX17" fmla="*/ 1696902 w 6374919"/>
              <a:gd name="connsiteY17" fmla="*/ 3234498 h 3618811"/>
              <a:gd name="connsiteX18" fmla="*/ 2849841 w 6374919"/>
              <a:gd name="connsiteY18" fmla="*/ 3433281 h 3618811"/>
              <a:gd name="connsiteX19" fmla="*/ 3419684 w 6374919"/>
              <a:gd name="connsiteY19" fmla="*/ 3512794 h 3618811"/>
              <a:gd name="connsiteX20" fmla="*/ 3976276 w 6374919"/>
              <a:gd name="connsiteY20" fmla="*/ 3565803 h 3618811"/>
              <a:gd name="connsiteX21" fmla="*/ 4426850 w 6374919"/>
              <a:gd name="connsiteY21" fmla="*/ 3618811 h 3618811"/>
              <a:gd name="connsiteX22" fmla="*/ 5513528 w 6374919"/>
              <a:gd name="connsiteY22" fmla="*/ 3459785 h 3618811"/>
              <a:gd name="connsiteX23" fmla="*/ 5924345 w 6374919"/>
              <a:gd name="connsiteY23" fmla="*/ 3261003 h 3618811"/>
              <a:gd name="connsiteX24" fmla="*/ 6056867 w 6374919"/>
              <a:gd name="connsiteY24" fmla="*/ 3128481 h 3618811"/>
              <a:gd name="connsiteX25" fmla="*/ 6295406 w 6374919"/>
              <a:gd name="connsiteY25" fmla="*/ 2691159 h 3618811"/>
              <a:gd name="connsiteX26" fmla="*/ 6374919 w 6374919"/>
              <a:gd name="connsiteY26" fmla="*/ 2306846 h 3618811"/>
              <a:gd name="connsiteX27" fmla="*/ 6295406 w 6374919"/>
              <a:gd name="connsiteY27" fmla="*/ 1577977 h 3618811"/>
              <a:gd name="connsiteX28" fmla="*/ 6162884 w 6374919"/>
              <a:gd name="connsiteY28" fmla="*/ 1220168 h 3618811"/>
              <a:gd name="connsiteX29" fmla="*/ 5950850 w 6374919"/>
              <a:gd name="connsiteY29" fmla="*/ 822603 h 3618811"/>
              <a:gd name="connsiteX30" fmla="*/ 5884589 w 6374919"/>
              <a:gd name="connsiteY30" fmla="*/ 782846 h 3618811"/>
              <a:gd name="connsiteX31" fmla="*/ 5844832 w 6374919"/>
              <a:gd name="connsiteY31" fmla="*/ 756342 h 3618811"/>
              <a:gd name="connsiteX32" fmla="*/ 5778571 w 6374919"/>
              <a:gd name="connsiteY32" fmla="*/ 637072 h 3618811"/>
              <a:gd name="connsiteX33" fmla="*/ 5685806 w 6374919"/>
              <a:gd name="connsiteY33" fmla="*/ 517803 h 3618811"/>
              <a:gd name="connsiteX34" fmla="*/ 5646050 w 6374919"/>
              <a:gd name="connsiteY34" fmla="*/ 438290 h 3618811"/>
              <a:gd name="connsiteX35" fmla="*/ 5579789 w 6374919"/>
              <a:gd name="connsiteY35" fmla="*/ 345524 h 3618811"/>
              <a:gd name="connsiteX36" fmla="*/ 5553284 w 6374919"/>
              <a:gd name="connsiteY36" fmla="*/ 292516 h 3618811"/>
              <a:gd name="connsiteX37" fmla="*/ 5513528 w 6374919"/>
              <a:gd name="connsiteY37" fmla="*/ 279264 h 3618811"/>
              <a:gd name="connsiteX38" fmla="*/ 5394258 w 6374919"/>
              <a:gd name="connsiteY38" fmla="*/ 226255 h 3618811"/>
              <a:gd name="connsiteX39" fmla="*/ 4996693 w 6374919"/>
              <a:gd name="connsiteY39" fmla="*/ 213003 h 3618811"/>
              <a:gd name="connsiteX40" fmla="*/ 4148554 w 6374919"/>
              <a:gd name="connsiteY40" fmla="*/ 120237 h 3618811"/>
              <a:gd name="connsiteX41" fmla="*/ 3817250 w 6374919"/>
              <a:gd name="connsiteY41" fmla="*/ 80481 h 3618811"/>
              <a:gd name="connsiteX42" fmla="*/ 3578710 w 6374919"/>
              <a:gd name="connsiteY42" fmla="*/ 40724 h 3618811"/>
              <a:gd name="connsiteX43" fmla="*/ 1458363 w 6374919"/>
              <a:gd name="connsiteY43" fmla="*/ 27472 h 3618811"/>
              <a:gd name="connsiteX44" fmla="*/ 1405354 w 6374919"/>
              <a:gd name="connsiteY44" fmla="*/ 14220 h 3618811"/>
              <a:gd name="connsiteX45" fmla="*/ 1365597 w 6374919"/>
              <a:gd name="connsiteY45" fmla="*/ 968 h 3618811"/>
              <a:gd name="connsiteX46" fmla="*/ 1325841 w 6374919"/>
              <a:gd name="connsiteY46" fmla="*/ 968 h 361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374919" h="3618811">
                <a:moveTo>
                  <a:pt x="1007789" y="27472"/>
                </a:moveTo>
                <a:cubicBezTo>
                  <a:pt x="734251" y="383070"/>
                  <a:pt x="1031155" y="17357"/>
                  <a:pt x="543963" y="504550"/>
                </a:cubicBezTo>
                <a:cubicBezTo>
                  <a:pt x="490770" y="557743"/>
                  <a:pt x="443324" y="616648"/>
                  <a:pt x="398189" y="676829"/>
                </a:cubicBezTo>
                <a:cubicBezTo>
                  <a:pt x="343059" y="750336"/>
                  <a:pt x="362350" y="754758"/>
                  <a:pt x="318676" y="809350"/>
                </a:cubicBezTo>
                <a:cubicBezTo>
                  <a:pt x="310871" y="819107"/>
                  <a:pt x="299520" y="825750"/>
                  <a:pt x="292171" y="835855"/>
                </a:cubicBezTo>
                <a:cubicBezTo>
                  <a:pt x="264067" y="874497"/>
                  <a:pt x="239162" y="915368"/>
                  <a:pt x="212658" y="955124"/>
                </a:cubicBezTo>
                <a:cubicBezTo>
                  <a:pt x="194989" y="1008133"/>
                  <a:pt x="180925" y="1062483"/>
                  <a:pt x="159650" y="1114150"/>
                </a:cubicBezTo>
                <a:cubicBezTo>
                  <a:pt x="149843" y="1137968"/>
                  <a:pt x="126448" y="1155501"/>
                  <a:pt x="119893" y="1180411"/>
                </a:cubicBezTo>
                <a:cubicBezTo>
                  <a:pt x="81969" y="1324522"/>
                  <a:pt x="58050" y="1471959"/>
                  <a:pt x="27128" y="1617733"/>
                </a:cubicBezTo>
                <a:cubicBezTo>
                  <a:pt x="18293" y="1710498"/>
                  <a:pt x="2693" y="1802867"/>
                  <a:pt x="623" y="1896029"/>
                </a:cubicBezTo>
                <a:cubicBezTo>
                  <a:pt x="-1734" y="2002112"/>
                  <a:pt x="2572" y="2108576"/>
                  <a:pt x="13876" y="2214081"/>
                </a:cubicBezTo>
                <a:cubicBezTo>
                  <a:pt x="15981" y="2233724"/>
                  <a:pt x="26411" y="2253121"/>
                  <a:pt x="40380" y="2267090"/>
                </a:cubicBezTo>
                <a:cubicBezTo>
                  <a:pt x="54349" y="2281059"/>
                  <a:pt x="75719" y="2284759"/>
                  <a:pt x="93389" y="2293594"/>
                </a:cubicBezTo>
                <a:cubicBezTo>
                  <a:pt x="314712" y="2615518"/>
                  <a:pt x="150745" y="2417953"/>
                  <a:pt x="318676" y="2571890"/>
                </a:cubicBezTo>
                <a:cubicBezTo>
                  <a:pt x="346307" y="2597218"/>
                  <a:pt x="368716" y="2628245"/>
                  <a:pt x="398189" y="2651403"/>
                </a:cubicBezTo>
                <a:cubicBezTo>
                  <a:pt x="430958" y="2677150"/>
                  <a:pt x="467777" y="2697426"/>
                  <a:pt x="504206" y="2717664"/>
                </a:cubicBezTo>
                <a:cubicBezTo>
                  <a:pt x="1212038" y="3110904"/>
                  <a:pt x="537082" y="2735625"/>
                  <a:pt x="1246328" y="3075472"/>
                </a:cubicBezTo>
                <a:cubicBezTo>
                  <a:pt x="1621180" y="3255089"/>
                  <a:pt x="1376682" y="3211625"/>
                  <a:pt x="1696902" y="3234498"/>
                </a:cubicBezTo>
                <a:cubicBezTo>
                  <a:pt x="2005465" y="2864223"/>
                  <a:pt x="1698022" y="3184488"/>
                  <a:pt x="2849841" y="3433281"/>
                </a:cubicBezTo>
                <a:cubicBezTo>
                  <a:pt x="3037306" y="3473773"/>
                  <a:pt x="3229210" y="3490385"/>
                  <a:pt x="3419684" y="3512794"/>
                </a:cubicBezTo>
                <a:cubicBezTo>
                  <a:pt x="3604778" y="3534570"/>
                  <a:pt x="3790930" y="3546293"/>
                  <a:pt x="3976276" y="3565803"/>
                </a:cubicBezTo>
                <a:cubicBezTo>
                  <a:pt x="4126672" y="3581634"/>
                  <a:pt x="4276659" y="3601142"/>
                  <a:pt x="4426850" y="3618811"/>
                </a:cubicBezTo>
                <a:cubicBezTo>
                  <a:pt x="4891451" y="3594359"/>
                  <a:pt x="5048768" y="3614705"/>
                  <a:pt x="5513528" y="3459785"/>
                </a:cubicBezTo>
                <a:cubicBezTo>
                  <a:pt x="5657849" y="3411678"/>
                  <a:pt x="5787406" y="3327264"/>
                  <a:pt x="5924345" y="3261003"/>
                </a:cubicBezTo>
                <a:cubicBezTo>
                  <a:pt x="5968519" y="3216829"/>
                  <a:pt x="6022778" y="3180832"/>
                  <a:pt x="6056867" y="3128481"/>
                </a:cubicBezTo>
                <a:cubicBezTo>
                  <a:pt x="6147476" y="2989332"/>
                  <a:pt x="6231343" y="2844353"/>
                  <a:pt x="6295406" y="2691159"/>
                </a:cubicBezTo>
                <a:cubicBezTo>
                  <a:pt x="6336693" y="2592429"/>
                  <a:pt x="6357570" y="2428291"/>
                  <a:pt x="6374919" y="2306846"/>
                </a:cubicBezTo>
                <a:cubicBezTo>
                  <a:pt x="6360704" y="2107827"/>
                  <a:pt x="6346286" y="1774229"/>
                  <a:pt x="6295406" y="1577977"/>
                </a:cubicBezTo>
                <a:cubicBezTo>
                  <a:pt x="6263487" y="1454860"/>
                  <a:pt x="6217922" y="1334830"/>
                  <a:pt x="6162884" y="1220168"/>
                </a:cubicBezTo>
                <a:cubicBezTo>
                  <a:pt x="6161222" y="1216707"/>
                  <a:pt x="6041219" y="902932"/>
                  <a:pt x="5950850" y="822603"/>
                </a:cubicBezTo>
                <a:cubicBezTo>
                  <a:pt x="5931599" y="805490"/>
                  <a:pt x="5906432" y="796498"/>
                  <a:pt x="5884589" y="782846"/>
                </a:cubicBezTo>
                <a:cubicBezTo>
                  <a:pt x="5871083" y="774405"/>
                  <a:pt x="5858084" y="765177"/>
                  <a:pt x="5844832" y="756342"/>
                </a:cubicBezTo>
                <a:cubicBezTo>
                  <a:pt x="5823824" y="714325"/>
                  <a:pt x="5806307" y="675903"/>
                  <a:pt x="5778571" y="637072"/>
                </a:cubicBezTo>
                <a:cubicBezTo>
                  <a:pt x="5749296" y="596088"/>
                  <a:pt x="5713744" y="559710"/>
                  <a:pt x="5685806" y="517803"/>
                </a:cubicBezTo>
                <a:cubicBezTo>
                  <a:pt x="5669369" y="493147"/>
                  <a:pt x="5661580" y="463527"/>
                  <a:pt x="5646050" y="438290"/>
                </a:cubicBezTo>
                <a:cubicBezTo>
                  <a:pt x="5626134" y="405927"/>
                  <a:pt x="5600190" y="377583"/>
                  <a:pt x="5579789" y="345524"/>
                </a:cubicBezTo>
                <a:cubicBezTo>
                  <a:pt x="5569183" y="328857"/>
                  <a:pt x="5567253" y="306485"/>
                  <a:pt x="5553284" y="292516"/>
                </a:cubicBezTo>
                <a:cubicBezTo>
                  <a:pt x="5543406" y="282639"/>
                  <a:pt x="5526367" y="284767"/>
                  <a:pt x="5513528" y="279264"/>
                </a:cubicBezTo>
                <a:cubicBezTo>
                  <a:pt x="5488168" y="268395"/>
                  <a:pt x="5419947" y="228457"/>
                  <a:pt x="5394258" y="226255"/>
                </a:cubicBezTo>
                <a:cubicBezTo>
                  <a:pt x="5262147" y="214931"/>
                  <a:pt x="5129215" y="217420"/>
                  <a:pt x="4996693" y="213003"/>
                </a:cubicBezTo>
                <a:lnTo>
                  <a:pt x="4148554" y="120237"/>
                </a:lnTo>
                <a:cubicBezTo>
                  <a:pt x="3896827" y="88772"/>
                  <a:pt x="4007312" y="101599"/>
                  <a:pt x="3817250" y="80481"/>
                </a:cubicBezTo>
                <a:cubicBezTo>
                  <a:pt x="3719456" y="56033"/>
                  <a:pt x="3684966" y="41974"/>
                  <a:pt x="3578710" y="40724"/>
                </a:cubicBezTo>
                <a:lnTo>
                  <a:pt x="1458363" y="27472"/>
                </a:lnTo>
                <a:cubicBezTo>
                  <a:pt x="1440693" y="23055"/>
                  <a:pt x="1422867" y="19224"/>
                  <a:pt x="1405354" y="14220"/>
                </a:cubicBezTo>
                <a:cubicBezTo>
                  <a:pt x="1391922" y="10382"/>
                  <a:pt x="1379376" y="3264"/>
                  <a:pt x="1365597" y="968"/>
                </a:cubicBezTo>
                <a:cubicBezTo>
                  <a:pt x="1352525" y="-1211"/>
                  <a:pt x="1339093" y="968"/>
                  <a:pt x="1325841" y="968"/>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rgbClr val="0000FF"/>
              </a:solidFill>
            </a:endParaRPr>
          </a:p>
        </p:txBody>
      </p:sp>
      <p:cxnSp>
        <p:nvCxnSpPr>
          <p:cNvPr id="9" name="Straight Connector 8">
            <a:extLst>
              <a:ext uri="{FF2B5EF4-FFF2-40B4-BE49-F238E27FC236}">
                <a16:creationId xmlns:a16="http://schemas.microsoft.com/office/drawing/2014/main" id="{BB9E36EC-DAE6-4D27-BBD3-3990C11E421F}"/>
              </a:ext>
            </a:extLst>
          </p:cNvPr>
          <p:cNvCxnSpPr>
            <a:cxnSpLocks/>
            <a:stCxn id="7" idx="0"/>
            <a:endCxn id="7" idx="45"/>
          </p:cNvCxnSpPr>
          <p:nvPr/>
        </p:nvCxnSpPr>
        <p:spPr>
          <a:xfrm flipV="1">
            <a:off x="3146072" y="2199861"/>
            <a:ext cx="482025" cy="2650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reeform: Shape 10">
            <a:extLst>
              <a:ext uri="{FF2B5EF4-FFF2-40B4-BE49-F238E27FC236}">
                <a16:creationId xmlns:a16="http://schemas.microsoft.com/office/drawing/2014/main" id="{666CF5BA-9100-4160-AF85-6D1713A16C30}"/>
              </a:ext>
            </a:extLst>
          </p:cNvPr>
          <p:cNvSpPr/>
          <p:nvPr/>
        </p:nvSpPr>
        <p:spPr>
          <a:xfrm>
            <a:off x="2372139" y="2875454"/>
            <a:ext cx="2120348" cy="1404997"/>
          </a:xfrm>
          <a:custGeom>
            <a:avLst/>
            <a:gdLst>
              <a:gd name="connsiteX0" fmla="*/ 477078 w 1736055"/>
              <a:gd name="connsiteY0" fmla="*/ 40023 h 1210732"/>
              <a:gd name="connsiteX1" fmla="*/ 397565 w 1736055"/>
              <a:gd name="connsiteY1" fmla="*/ 93032 h 1210732"/>
              <a:gd name="connsiteX2" fmla="*/ 225287 w 1736055"/>
              <a:gd name="connsiteY2" fmla="*/ 252058 h 1210732"/>
              <a:gd name="connsiteX3" fmla="*/ 198783 w 1736055"/>
              <a:gd name="connsiteY3" fmla="*/ 291815 h 1210732"/>
              <a:gd name="connsiteX4" fmla="*/ 145774 w 1736055"/>
              <a:gd name="connsiteY4" fmla="*/ 344823 h 1210732"/>
              <a:gd name="connsiteX5" fmla="*/ 79513 w 1736055"/>
              <a:gd name="connsiteY5" fmla="*/ 490597 h 1210732"/>
              <a:gd name="connsiteX6" fmla="*/ 0 w 1736055"/>
              <a:gd name="connsiteY6" fmla="*/ 795397 h 1210732"/>
              <a:gd name="connsiteX7" fmla="*/ 53009 w 1736055"/>
              <a:gd name="connsiteY7" fmla="*/ 1073693 h 1210732"/>
              <a:gd name="connsiteX8" fmla="*/ 132522 w 1736055"/>
              <a:gd name="connsiteY8" fmla="*/ 1139954 h 1210732"/>
              <a:gd name="connsiteX9" fmla="*/ 410818 w 1736055"/>
              <a:gd name="connsiteY9" fmla="*/ 1179710 h 1210732"/>
              <a:gd name="connsiteX10" fmla="*/ 702365 w 1736055"/>
              <a:gd name="connsiteY10" fmla="*/ 1192962 h 1210732"/>
              <a:gd name="connsiteX11" fmla="*/ 1338470 w 1736055"/>
              <a:gd name="connsiteY11" fmla="*/ 1179710 h 1210732"/>
              <a:gd name="connsiteX12" fmla="*/ 1484244 w 1736055"/>
              <a:gd name="connsiteY12" fmla="*/ 1126702 h 1210732"/>
              <a:gd name="connsiteX13" fmla="*/ 1603513 w 1736055"/>
              <a:gd name="connsiteY13" fmla="*/ 980928 h 1210732"/>
              <a:gd name="connsiteX14" fmla="*/ 1683026 w 1736055"/>
              <a:gd name="connsiteY14" fmla="*/ 768893 h 1210732"/>
              <a:gd name="connsiteX15" fmla="*/ 1722783 w 1736055"/>
              <a:gd name="connsiteY15" fmla="*/ 689380 h 1210732"/>
              <a:gd name="connsiteX16" fmla="*/ 1736035 w 1736055"/>
              <a:gd name="connsiteY16" fmla="*/ 530354 h 1210732"/>
              <a:gd name="connsiteX17" fmla="*/ 1722783 w 1736055"/>
              <a:gd name="connsiteY17" fmla="*/ 225554 h 1210732"/>
              <a:gd name="connsiteX18" fmla="*/ 1683026 w 1736055"/>
              <a:gd name="connsiteY18" fmla="*/ 159293 h 1210732"/>
              <a:gd name="connsiteX19" fmla="*/ 1656522 w 1736055"/>
              <a:gd name="connsiteY19" fmla="*/ 106284 h 1210732"/>
              <a:gd name="connsiteX20" fmla="*/ 1630018 w 1736055"/>
              <a:gd name="connsiteY20" fmla="*/ 66528 h 1210732"/>
              <a:gd name="connsiteX21" fmla="*/ 1603513 w 1736055"/>
              <a:gd name="connsiteY21" fmla="*/ 40023 h 1210732"/>
              <a:gd name="connsiteX22" fmla="*/ 808383 w 1736055"/>
              <a:gd name="connsiteY22" fmla="*/ 26771 h 1210732"/>
              <a:gd name="connsiteX23" fmla="*/ 689113 w 1736055"/>
              <a:gd name="connsiteY23" fmla="*/ 267 h 1210732"/>
              <a:gd name="connsiteX24" fmla="*/ 569844 w 1736055"/>
              <a:gd name="connsiteY24" fmla="*/ 26771 h 1210732"/>
              <a:gd name="connsiteX25" fmla="*/ 477078 w 1736055"/>
              <a:gd name="connsiteY25" fmla="*/ 40023 h 121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6055" h="1210732">
                <a:moveTo>
                  <a:pt x="477078" y="40023"/>
                </a:moveTo>
                <a:cubicBezTo>
                  <a:pt x="448365" y="51066"/>
                  <a:pt x="420972" y="71426"/>
                  <a:pt x="397565" y="93032"/>
                </a:cubicBezTo>
                <a:cubicBezTo>
                  <a:pt x="186331" y="288017"/>
                  <a:pt x="410007" y="128911"/>
                  <a:pt x="225287" y="252058"/>
                </a:cubicBezTo>
                <a:cubicBezTo>
                  <a:pt x="216452" y="265310"/>
                  <a:pt x="209148" y="279722"/>
                  <a:pt x="198783" y="291815"/>
                </a:cubicBezTo>
                <a:cubicBezTo>
                  <a:pt x="182521" y="310788"/>
                  <a:pt x="158631" y="323396"/>
                  <a:pt x="145774" y="344823"/>
                </a:cubicBezTo>
                <a:cubicBezTo>
                  <a:pt x="118312" y="390592"/>
                  <a:pt x="95943" y="439813"/>
                  <a:pt x="79513" y="490597"/>
                </a:cubicBezTo>
                <a:cubicBezTo>
                  <a:pt x="47192" y="590499"/>
                  <a:pt x="0" y="795397"/>
                  <a:pt x="0" y="795397"/>
                </a:cubicBezTo>
                <a:cubicBezTo>
                  <a:pt x="1421" y="807479"/>
                  <a:pt x="-156" y="1013883"/>
                  <a:pt x="53009" y="1073693"/>
                </a:cubicBezTo>
                <a:cubicBezTo>
                  <a:pt x="75930" y="1099479"/>
                  <a:pt x="100914" y="1126125"/>
                  <a:pt x="132522" y="1139954"/>
                </a:cubicBezTo>
                <a:cubicBezTo>
                  <a:pt x="185078" y="1162947"/>
                  <a:pt x="358610" y="1176546"/>
                  <a:pt x="410818" y="1179710"/>
                </a:cubicBezTo>
                <a:cubicBezTo>
                  <a:pt x="507923" y="1185595"/>
                  <a:pt x="605183" y="1188545"/>
                  <a:pt x="702365" y="1192962"/>
                </a:cubicBezTo>
                <a:cubicBezTo>
                  <a:pt x="977107" y="1217940"/>
                  <a:pt x="913619" y="1219231"/>
                  <a:pt x="1338470" y="1179710"/>
                </a:cubicBezTo>
                <a:cubicBezTo>
                  <a:pt x="1360639" y="1177648"/>
                  <a:pt x="1460086" y="1136365"/>
                  <a:pt x="1484244" y="1126702"/>
                </a:cubicBezTo>
                <a:cubicBezTo>
                  <a:pt x="1524000" y="1078111"/>
                  <a:pt x="1575435" y="1037082"/>
                  <a:pt x="1603513" y="980928"/>
                </a:cubicBezTo>
                <a:cubicBezTo>
                  <a:pt x="1670719" y="846518"/>
                  <a:pt x="1579329" y="1035542"/>
                  <a:pt x="1683026" y="768893"/>
                </a:cubicBezTo>
                <a:cubicBezTo>
                  <a:pt x="1693766" y="741275"/>
                  <a:pt x="1709531" y="715884"/>
                  <a:pt x="1722783" y="689380"/>
                </a:cubicBezTo>
                <a:cubicBezTo>
                  <a:pt x="1727200" y="636371"/>
                  <a:pt x="1736035" y="583546"/>
                  <a:pt x="1736035" y="530354"/>
                </a:cubicBezTo>
                <a:cubicBezTo>
                  <a:pt x="1736035" y="428658"/>
                  <a:pt x="1737165" y="326228"/>
                  <a:pt x="1722783" y="225554"/>
                </a:cubicBezTo>
                <a:cubicBezTo>
                  <a:pt x="1719140" y="200055"/>
                  <a:pt x="1695535" y="181809"/>
                  <a:pt x="1683026" y="159293"/>
                </a:cubicBezTo>
                <a:cubicBezTo>
                  <a:pt x="1673432" y="142024"/>
                  <a:pt x="1666323" y="123436"/>
                  <a:pt x="1656522" y="106284"/>
                </a:cubicBezTo>
                <a:cubicBezTo>
                  <a:pt x="1648620" y="92456"/>
                  <a:pt x="1639967" y="78965"/>
                  <a:pt x="1630018" y="66528"/>
                </a:cubicBezTo>
                <a:cubicBezTo>
                  <a:pt x="1622213" y="56771"/>
                  <a:pt x="1615993" y="40627"/>
                  <a:pt x="1603513" y="40023"/>
                </a:cubicBezTo>
                <a:cubicBezTo>
                  <a:pt x="1338743" y="27211"/>
                  <a:pt x="1073426" y="31188"/>
                  <a:pt x="808383" y="26771"/>
                </a:cubicBezTo>
                <a:cubicBezTo>
                  <a:pt x="771427" y="14453"/>
                  <a:pt x="727984" y="-2324"/>
                  <a:pt x="689113" y="267"/>
                </a:cubicBezTo>
                <a:cubicBezTo>
                  <a:pt x="648477" y="2976"/>
                  <a:pt x="609527" y="17613"/>
                  <a:pt x="569844" y="26771"/>
                </a:cubicBezTo>
                <a:cubicBezTo>
                  <a:pt x="511723" y="40183"/>
                  <a:pt x="505791" y="28980"/>
                  <a:pt x="477078" y="40023"/>
                </a:cubicBezTo>
                <a:close/>
              </a:path>
            </a:pathLst>
          </a:custGeom>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dirty="0"/>
              <a:t>Sample 1 (n</a:t>
            </a:r>
            <a:r>
              <a:rPr lang="en-US" sz="2500" baseline="-25000" dirty="0"/>
              <a:t>1</a:t>
            </a:r>
            <a:r>
              <a:rPr lang="en-US" sz="2500" dirty="0"/>
              <a:t>)</a:t>
            </a:r>
            <a:endParaRPr lang="en-IN" sz="2500" dirty="0"/>
          </a:p>
        </p:txBody>
      </p:sp>
      <p:sp>
        <p:nvSpPr>
          <p:cNvPr id="12" name="Freeform: Shape 11">
            <a:extLst>
              <a:ext uri="{FF2B5EF4-FFF2-40B4-BE49-F238E27FC236}">
                <a16:creationId xmlns:a16="http://schemas.microsoft.com/office/drawing/2014/main" id="{5D7A95AE-BDE3-4563-98D3-242D0B438A49}"/>
              </a:ext>
            </a:extLst>
          </p:cNvPr>
          <p:cNvSpPr/>
          <p:nvPr/>
        </p:nvSpPr>
        <p:spPr>
          <a:xfrm>
            <a:off x="5022262" y="2411896"/>
            <a:ext cx="2120348" cy="1404997"/>
          </a:xfrm>
          <a:custGeom>
            <a:avLst/>
            <a:gdLst>
              <a:gd name="connsiteX0" fmla="*/ 477078 w 1736055"/>
              <a:gd name="connsiteY0" fmla="*/ 40023 h 1210732"/>
              <a:gd name="connsiteX1" fmla="*/ 397565 w 1736055"/>
              <a:gd name="connsiteY1" fmla="*/ 93032 h 1210732"/>
              <a:gd name="connsiteX2" fmla="*/ 225287 w 1736055"/>
              <a:gd name="connsiteY2" fmla="*/ 252058 h 1210732"/>
              <a:gd name="connsiteX3" fmla="*/ 198783 w 1736055"/>
              <a:gd name="connsiteY3" fmla="*/ 291815 h 1210732"/>
              <a:gd name="connsiteX4" fmla="*/ 145774 w 1736055"/>
              <a:gd name="connsiteY4" fmla="*/ 344823 h 1210732"/>
              <a:gd name="connsiteX5" fmla="*/ 79513 w 1736055"/>
              <a:gd name="connsiteY5" fmla="*/ 490597 h 1210732"/>
              <a:gd name="connsiteX6" fmla="*/ 0 w 1736055"/>
              <a:gd name="connsiteY6" fmla="*/ 795397 h 1210732"/>
              <a:gd name="connsiteX7" fmla="*/ 53009 w 1736055"/>
              <a:gd name="connsiteY7" fmla="*/ 1073693 h 1210732"/>
              <a:gd name="connsiteX8" fmla="*/ 132522 w 1736055"/>
              <a:gd name="connsiteY8" fmla="*/ 1139954 h 1210732"/>
              <a:gd name="connsiteX9" fmla="*/ 410818 w 1736055"/>
              <a:gd name="connsiteY9" fmla="*/ 1179710 h 1210732"/>
              <a:gd name="connsiteX10" fmla="*/ 702365 w 1736055"/>
              <a:gd name="connsiteY10" fmla="*/ 1192962 h 1210732"/>
              <a:gd name="connsiteX11" fmla="*/ 1338470 w 1736055"/>
              <a:gd name="connsiteY11" fmla="*/ 1179710 h 1210732"/>
              <a:gd name="connsiteX12" fmla="*/ 1484244 w 1736055"/>
              <a:gd name="connsiteY12" fmla="*/ 1126702 h 1210732"/>
              <a:gd name="connsiteX13" fmla="*/ 1603513 w 1736055"/>
              <a:gd name="connsiteY13" fmla="*/ 980928 h 1210732"/>
              <a:gd name="connsiteX14" fmla="*/ 1683026 w 1736055"/>
              <a:gd name="connsiteY14" fmla="*/ 768893 h 1210732"/>
              <a:gd name="connsiteX15" fmla="*/ 1722783 w 1736055"/>
              <a:gd name="connsiteY15" fmla="*/ 689380 h 1210732"/>
              <a:gd name="connsiteX16" fmla="*/ 1736035 w 1736055"/>
              <a:gd name="connsiteY16" fmla="*/ 530354 h 1210732"/>
              <a:gd name="connsiteX17" fmla="*/ 1722783 w 1736055"/>
              <a:gd name="connsiteY17" fmla="*/ 225554 h 1210732"/>
              <a:gd name="connsiteX18" fmla="*/ 1683026 w 1736055"/>
              <a:gd name="connsiteY18" fmla="*/ 159293 h 1210732"/>
              <a:gd name="connsiteX19" fmla="*/ 1656522 w 1736055"/>
              <a:gd name="connsiteY19" fmla="*/ 106284 h 1210732"/>
              <a:gd name="connsiteX20" fmla="*/ 1630018 w 1736055"/>
              <a:gd name="connsiteY20" fmla="*/ 66528 h 1210732"/>
              <a:gd name="connsiteX21" fmla="*/ 1603513 w 1736055"/>
              <a:gd name="connsiteY21" fmla="*/ 40023 h 1210732"/>
              <a:gd name="connsiteX22" fmla="*/ 808383 w 1736055"/>
              <a:gd name="connsiteY22" fmla="*/ 26771 h 1210732"/>
              <a:gd name="connsiteX23" fmla="*/ 689113 w 1736055"/>
              <a:gd name="connsiteY23" fmla="*/ 267 h 1210732"/>
              <a:gd name="connsiteX24" fmla="*/ 569844 w 1736055"/>
              <a:gd name="connsiteY24" fmla="*/ 26771 h 1210732"/>
              <a:gd name="connsiteX25" fmla="*/ 477078 w 1736055"/>
              <a:gd name="connsiteY25" fmla="*/ 40023 h 121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6055" h="1210732">
                <a:moveTo>
                  <a:pt x="477078" y="40023"/>
                </a:moveTo>
                <a:cubicBezTo>
                  <a:pt x="448365" y="51066"/>
                  <a:pt x="420972" y="71426"/>
                  <a:pt x="397565" y="93032"/>
                </a:cubicBezTo>
                <a:cubicBezTo>
                  <a:pt x="186331" y="288017"/>
                  <a:pt x="410007" y="128911"/>
                  <a:pt x="225287" y="252058"/>
                </a:cubicBezTo>
                <a:cubicBezTo>
                  <a:pt x="216452" y="265310"/>
                  <a:pt x="209148" y="279722"/>
                  <a:pt x="198783" y="291815"/>
                </a:cubicBezTo>
                <a:cubicBezTo>
                  <a:pt x="182521" y="310788"/>
                  <a:pt x="158631" y="323396"/>
                  <a:pt x="145774" y="344823"/>
                </a:cubicBezTo>
                <a:cubicBezTo>
                  <a:pt x="118312" y="390592"/>
                  <a:pt x="95943" y="439813"/>
                  <a:pt x="79513" y="490597"/>
                </a:cubicBezTo>
                <a:cubicBezTo>
                  <a:pt x="47192" y="590499"/>
                  <a:pt x="0" y="795397"/>
                  <a:pt x="0" y="795397"/>
                </a:cubicBezTo>
                <a:cubicBezTo>
                  <a:pt x="1421" y="807479"/>
                  <a:pt x="-156" y="1013883"/>
                  <a:pt x="53009" y="1073693"/>
                </a:cubicBezTo>
                <a:cubicBezTo>
                  <a:pt x="75930" y="1099479"/>
                  <a:pt x="100914" y="1126125"/>
                  <a:pt x="132522" y="1139954"/>
                </a:cubicBezTo>
                <a:cubicBezTo>
                  <a:pt x="185078" y="1162947"/>
                  <a:pt x="358610" y="1176546"/>
                  <a:pt x="410818" y="1179710"/>
                </a:cubicBezTo>
                <a:cubicBezTo>
                  <a:pt x="507923" y="1185595"/>
                  <a:pt x="605183" y="1188545"/>
                  <a:pt x="702365" y="1192962"/>
                </a:cubicBezTo>
                <a:cubicBezTo>
                  <a:pt x="977107" y="1217940"/>
                  <a:pt x="913619" y="1219231"/>
                  <a:pt x="1338470" y="1179710"/>
                </a:cubicBezTo>
                <a:cubicBezTo>
                  <a:pt x="1360639" y="1177648"/>
                  <a:pt x="1460086" y="1136365"/>
                  <a:pt x="1484244" y="1126702"/>
                </a:cubicBezTo>
                <a:cubicBezTo>
                  <a:pt x="1524000" y="1078111"/>
                  <a:pt x="1575435" y="1037082"/>
                  <a:pt x="1603513" y="980928"/>
                </a:cubicBezTo>
                <a:cubicBezTo>
                  <a:pt x="1670719" y="846518"/>
                  <a:pt x="1579329" y="1035542"/>
                  <a:pt x="1683026" y="768893"/>
                </a:cubicBezTo>
                <a:cubicBezTo>
                  <a:pt x="1693766" y="741275"/>
                  <a:pt x="1709531" y="715884"/>
                  <a:pt x="1722783" y="689380"/>
                </a:cubicBezTo>
                <a:cubicBezTo>
                  <a:pt x="1727200" y="636371"/>
                  <a:pt x="1736035" y="583546"/>
                  <a:pt x="1736035" y="530354"/>
                </a:cubicBezTo>
                <a:cubicBezTo>
                  <a:pt x="1736035" y="428658"/>
                  <a:pt x="1737165" y="326228"/>
                  <a:pt x="1722783" y="225554"/>
                </a:cubicBezTo>
                <a:cubicBezTo>
                  <a:pt x="1719140" y="200055"/>
                  <a:pt x="1695535" y="181809"/>
                  <a:pt x="1683026" y="159293"/>
                </a:cubicBezTo>
                <a:cubicBezTo>
                  <a:pt x="1673432" y="142024"/>
                  <a:pt x="1666323" y="123436"/>
                  <a:pt x="1656522" y="106284"/>
                </a:cubicBezTo>
                <a:cubicBezTo>
                  <a:pt x="1648620" y="92456"/>
                  <a:pt x="1639967" y="78965"/>
                  <a:pt x="1630018" y="66528"/>
                </a:cubicBezTo>
                <a:cubicBezTo>
                  <a:pt x="1622213" y="56771"/>
                  <a:pt x="1615993" y="40627"/>
                  <a:pt x="1603513" y="40023"/>
                </a:cubicBezTo>
                <a:cubicBezTo>
                  <a:pt x="1338743" y="27211"/>
                  <a:pt x="1073426" y="31188"/>
                  <a:pt x="808383" y="26771"/>
                </a:cubicBezTo>
                <a:cubicBezTo>
                  <a:pt x="771427" y="14453"/>
                  <a:pt x="727984" y="-2324"/>
                  <a:pt x="689113" y="267"/>
                </a:cubicBezTo>
                <a:cubicBezTo>
                  <a:pt x="648477" y="2976"/>
                  <a:pt x="609527" y="17613"/>
                  <a:pt x="569844" y="26771"/>
                </a:cubicBezTo>
                <a:cubicBezTo>
                  <a:pt x="511723" y="40183"/>
                  <a:pt x="505791" y="28980"/>
                  <a:pt x="477078" y="40023"/>
                </a:cubicBezTo>
                <a:close/>
              </a:path>
            </a:pathLst>
          </a:custGeom>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dirty="0"/>
              <a:t>Sample 2 (n</a:t>
            </a:r>
            <a:r>
              <a:rPr lang="en-US" sz="2500" baseline="-25000" dirty="0"/>
              <a:t>2</a:t>
            </a:r>
            <a:r>
              <a:rPr lang="en-US" sz="2500" dirty="0"/>
              <a:t>)</a:t>
            </a:r>
            <a:endParaRPr lang="en-IN" sz="2500" dirty="0"/>
          </a:p>
        </p:txBody>
      </p:sp>
      <p:sp>
        <p:nvSpPr>
          <p:cNvPr id="13" name="Freeform: Shape 12">
            <a:extLst>
              <a:ext uri="{FF2B5EF4-FFF2-40B4-BE49-F238E27FC236}">
                <a16:creationId xmlns:a16="http://schemas.microsoft.com/office/drawing/2014/main" id="{AE171D23-63AD-4D80-945F-3D70B35B055C}"/>
              </a:ext>
            </a:extLst>
          </p:cNvPr>
          <p:cNvSpPr/>
          <p:nvPr/>
        </p:nvSpPr>
        <p:spPr>
          <a:xfrm>
            <a:off x="6082436" y="4280451"/>
            <a:ext cx="2120348" cy="1404997"/>
          </a:xfrm>
          <a:custGeom>
            <a:avLst/>
            <a:gdLst>
              <a:gd name="connsiteX0" fmla="*/ 477078 w 1736055"/>
              <a:gd name="connsiteY0" fmla="*/ 40023 h 1210732"/>
              <a:gd name="connsiteX1" fmla="*/ 397565 w 1736055"/>
              <a:gd name="connsiteY1" fmla="*/ 93032 h 1210732"/>
              <a:gd name="connsiteX2" fmla="*/ 225287 w 1736055"/>
              <a:gd name="connsiteY2" fmla="*/ 252058 h 1210732"/>
              <a:gd name="connsiteX3" fmla="*/ 198783 w 1736055"/>
              <a:gd name="connsiteY3" fmla="*/ 291815 h 1210732"/>
              <a:gd name="connsiteX4" fmla="*/ 145774 w 1736055"/>
              <a:gd name="connsiteY4" fmla="*/ 344823 h 1210732"/>
              <a:gd name="connsiteX5" fmla="*/ 79513 w 1736055"/>
              <a:gd name="connsiteY5" fmla="*/ 490597 h 1210732"/>
              <a:gd name="connsiteX6" fmla="*/ 0 w 1736055"/>
              <a:gd name="connsiteY6" fmla="*/ 795397 h 1210732"/>
              <a:gd name="connsiteX7" fmla="*/ 53009 w 1736055"/>
              <a:gd name="connsiteY7" fmla="*/ 1073693 h 1210732"/>
              <a:gd name="connsiteX8" fmla="*/ 132522 w 1736055"/>
              <a:gd name="connsiteY8" fmla="*/ 1139954 h 1210732"/>
              <a:gd name="connsiteX9" fmla="*/ 410818 w 1736055"/>
              <a:gd name="connsiteY9" fmla="*/ 1179710 h 1210732"/>
              <a:gd name="connsiteX10" fmla="*/ 702365 w 1736055"/>
              <a:gd name="connsiteY10" fmla="*/ 1192962 h 1210732"/>
              <a:gd name="connsiteX11" fmla="*/ 1338470 w 1736055"/>
              <a:gd name="connsiteY11" fmla="*/ 1179710 h 1210732"/>
              <a:gd name="connsiteX12" fmla="*/ 1484244 w 1736055"/>
              <a:gd name="connsiteY12" fmla="*/ 1126702 h 1210732"/>
              <a:gd name="connsiteX13" fmla="*/ 1603513 w 1736055"/>
              <a:gd name="connsiteY13" fmla="*/ 980928 h 1210732"/>
              <a:gd name="connsiteX14" fmla="*/ 1683026 w 1736055"/>
              <a:gd name="connsiteY14" fmla="*/ 768893 h 1210732"/>
              <a:gd name="connsiteX15" fmla="*/ 1722783 w 1736055"/>
              <a:gd name="connsiteY15" fmla="*/ 689380 h 1210732"/>
              <a:gd name="connsiteX16" fmla="*/ 1736035 w 1736055"/>
              <a:gd name="connsiteY16" fmla="*/ 530354 h 1210732"/>
              <a:gd name="connsiteX17" fmla="*/ 1722783 w 1736055"/>
              <a:gd name="connsiteY17" fmla="*/ 225554 h 1210732"/>
              <a:gd name="connsiteX18" fmla="*/ 1683026 w 1736055"/>
              <a:gd name="connsiteY18" fmla="*/ 159293 h 1210732"/>
              <a:gd name="connsiteX19" fmla="*/ 1656522 w 1736055"/>
              <a:gd name="connsiteY19" fmla="*/ 106284 h 1210732"/>
              <a:gd name="connsiteX20" fmla="*/ 1630018 w 1736055"/>
              <a:gd name="connsiteY20" fmla="*/ 66528 h 1210732"/>
              <a:gd name="connsiteX21" fmla="*/ 1603513 w 1736055"/>
              <a:gd name="connsiteY21" fmla="*/ 40023 h 1210732"/>
              <a:gd name="connsiteX22" fmla="*/ 808383 w 1736055"/>
              <a:gd name="connsiteY22" fmla="*/ 26771 h 1210732"/>
              <a:gd name="connsiteX23" fmla="*/ 689113 w 1736055"/>
              <a:gd name="connsiteY23" fmla="*/ 267 h 1210732"/>
              <a:gd name="connsiteX24" fmla="*/ 569844 w 1736055"/>
              <a:gd name="connsiteY24" fmla="*/ 26771 h 1210732"/>
              <a:gd name="connsiteX25" fmla="*/ 477078 w 1736055"/>
              <a:gd name="connsiteY25" fmla="*/ 40023 h 121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6055" h="1210732">
                <a:moveTo>
                  <a:pt x="477078" y="40023"/>
                </a:moveTo>
                <a:cubicBezTo>
                  <a:pt x="448365" y="51066"/>
                  <a:pt x="420972" y="71426"/>
                  <a:pt x="397565" y="93032"/>
                </a:cubicBezTo>
                <a:cubicBezTo>
                  <a:pt x="186331" y="288017"/>
                  <a:pt x="410007" y="128911"/>
                  <a:pt x="225287" y="252058"/>
                </a:cubicBezTo>
                <a:cubicBezTo>
                  <a:pt x="216452" y="265310"/>
                  <a:pt x="209148" y="279722"/>
                  <a:pt x="198783" y="291815"/>
                </a:cubicBezTo>
                <a:cubicBezTo>
                  <a:pt x="182521" y="310788"/>
                  <a:pt x="158631" y="323396"/>
                  <a:pt x="145774" y="344823"/>
                </a:cubicBezTo>
                <a:cubicBezTo>
                  <a:pt x="118312" y="390592"/>
                  <a:pt x="95943" y="439813"/>
                  <a:pt x="79513" y="490597"/>
                </a:cubicBezTo>
                <a:cubicBezTo>
                  <a:pt x="47192" y="590499"/>
                  <a:pt x="0" y="795397"/>
                  <a:pt x="0" y="795397"/>
                </a:cubicBezTo>
                <a:cubicBezTo>
                  <a:pt x="1421" y="807479"/>
                  <a:pt x="-156" y="1013883"/>
                  <a:pt x="53009" y="1073693"/>
                </a:cubicBezTo>
                <a:cubicBezTo>
                  <a:pt x="75930" y="1099479"/>
                  <a:pt x="100914" y="1126125"/>
                  <a:pt x="132522" y="1139954"/>
                </a:cubicBezTo>
                <a:cubicBezTo>
                  <a:pt x="185078" y="1162947"/>
                  <a:pt x="358610" y="1176546"/>
                  <a:pt x="410818" y="1179710"/>
                </a:cubicBezTo>
                <a:cubicBezTo>
                  <a:pt x="507923" y="1185595"/>
                  <a:pt x="605183" y="1188545"/>
                  <a:pt x="702365" y="1192962"/>
                </a:cubicBezTo>
                <a:cubicBezTo>
                  <a:pt x="977107" y="1217940"/>
                  <a:pt x="913619" y="1219231"/>
                  <a:pt x="1338470" y="1179710"/>
                </a:cubicBezTo>
                <a:cubicBezTo>
                  <a:pt x="1360639" y="1177648"/>
                  <a:pt x="1460086" y="1136365"/>
                  <a:pt x="1484244" y="1126702"/>
                </a:cubicBezTo>
                <a:cubicBezTo>
                  <a:pt x="1524000" y="1078111"/>
                  <a:pt x="1575435" y="1037082"/>
                  <a:pt x="1603513" y="980928"/>
                </a:cubicBezTo>
                <a:cubicBezTo>
                  <a:pt x="1670719" y="846518"/>
                  <a:pt x="1579329" y="1035542"/>
                  <a:pt x="1683026" y="768893"/>
                </a:cubicBezTo>
                <a:cubicBezTo>
                  <a:pt x="1693766" y="741275"/>
                  <a:pt x="1709531" y="715884"/>
                  <a:pt x="1722783" y="689380"/>
                </a:cubicBezTo>
                <a:cubicBezTo>
                  <a:pt x="1727200" y="636371"/>
                  <a:pt x="1736035" y="583546"/>
                  <a:pt x="1736035" y="530354"/>
                </a:cubicBezTo>
                <a:cubicBezTo>
                  <a:pt x="1736035" y="428658"/>
                  <a:pt x="1737165" y="326228"/>
                  <a:pt x="1722783" y="225554"/>
                </a:cubicBezTo>
                <a:cubicBezTo>
                  <a:pt x="1719140" y="200055"/>
                  <a:pt x="1695535" y="181809"/>
                  <a:pt x="1683026" y="159293"/>
                </a:cubicBezTo>
                <a:cubicBezTo>
                  <a:pt x="1673432" y="142024"/>
                  <a:pt x="1666323" y="123436"/>
                  <a:pt x="1656522" y="106284"/>
                </a:cubicBezTo>
                <a:cubicBezTo>
                  <a:pt x="1648620" y="92456"/>
                  <a:pt x="1639967" y="78965"/>
                  <a:pt x="1630018" y="66528"/>
                </a:cubicBezTo>
                <a:cubicBezTo>
                  <a:pt x="1622213" y="56771"/>
                  <a:pt x="1615993" y="40627"/>
                  <a:pt x="1603513" y="40023"/>
                </a:cubicBezTo>
                <a:cubicBezTo>
                  <a:pt x="1338743" y="27211"/>
                  <a:pt x="1073426" y="31188"/>
                  <a:pt x="808383" y="26771"/>
                </a:cubicBezTo>
                <a:cubicBezTo>
                  <a:pt x="771427" y="14453"/>
                  <a:pt x="727984" y="-2324"/>
                  <a:pt x="689113" y="267"/>
                </a:cubicBezTo>
                <a:cubicBezTo>
                  <a:pt x="648477" y="2976"/>
                  <a:pt x="609527" y="17613"/>
                  <a:pt x="569844" y="26771"/>
                </a:cubicBezTo>
                <a:cubicBezTo>
                  <a:pt x="511723" y="40183"/>
                  <a:pt x="505791" y="28980"/>
                  <a:pt x="477078" y="40023"/>
                </a:cubicBezTo>
                <a:close/>
              </a:path>
            </a:pathLst>
          </a:custGeom>
          <a:ln w="762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500" dirty="0"/>
              <a:t>Sample 3 (n</a:t>
            </a:r>
            <a:r>
              <a:rPr lang="en-US" sz="2500" baseline="-25000" dirty="0"/>
              <a:t>3</a:t>
            </a:r>
            <a:r>
              <a:rPr lang="en-US" sz="2500" dirty="0"/>
              <a:t>)</a:t>
            </a:r>
            <a:endParaRPr lang="en-IN" sz="2500" dirty="0"/>
          </a:p>
        </p:txBody>
      </p:sp>
      <p:sp>
        <p:nvSpPr>
          <p:cNvPr id="14" name="Freeform: Shape 13">
            <a:extLst>
              <a:ext uri="{FF2B5EF4-FFF2-40B4-BE49-F238E27FC236}">
                <a16:creationId xmlns:a16="http://schemas.microsoft.com/office/drawing/2014/main" id="{AEA1F8B7-97EE-459A-BCA5-8FC70B55657F}"/>
              </a:ext>
            </a:extLst>
          </p:cNvPr>
          <p:cNvSpPr/>
          <p:nvPr/>
        </p:nvSpPr>
        <p:spPr>
          <a:xfrm>
            <a:off x="4425320" y="3500296"/>
            <a:ext cx="2308003" cy="1548782"/>
          </a:xfrm>
          <a:custGeom>
            <a:avLst/>
            <a:gdLst>
              <a:gd name="connsiteX0" fmla="*/ 548680 w 2008544"/>
              <a:gd name="connsiteY0" fmla="*/ 104295 h 1296991"/>
              <a:gd name="connsiteX1" fmla="*/ 482419 w 2008544"/>
              <a:gd name="connsiteY1" fmla="*/ 130799 h 1296991"/>
              <a:gd name="connsiteX2" fmla="*/ 137862 w 2008544"/>
              <a:gd name="connsiteY2" fmla="*/ 488608 h 1296991"/>
              <a:gd name="connsiteX3" fmla="*/ 58349 w 2008544"/>
              <a:gd name="connsiteY3" fmla="*/ 647634 h 1296991"/>
              <a:gd name="connsiteX4" fmla="*/ 5341 w 2008544"/>
              <a:gd name="connsiteY4" fmla="*/ 819912 h 1296991"/>
              <a:gd name="connsiteX5" fmla="*/ 71601 w 2008544"/>
              <a:gd name="connsiteY5" fmla="*/ 1151217 h 1296991"/>
              <a:gd name="connsiteX6" fmla="*/ 230628 w 2008544"/>
              <a:gd name="connsiteY6" fmla="*/ 1217478 h 1296991"/>
              <a:gd name="connsiteX7" fmla="*/ 455914 w 2008544"/>
              <a:gd name="connsiteY7" fmla="*/ 1296991 h 1296991"/>
              <a:gd name="connsiteX8" fmla="*/ 1039010 w 2008544"/>
              <a:gd name="connsiteY8" fmla="*/ 1283738 h 1296991"/>
              <a:gd name="connsiteX9" fmla="*/ 1264297 w 2008544"/>
              <a:gd name="connsiteY9" fmla="*/ 1217478 h 1296991"/>
              <a:gd name="connsiteX10" fmla="*/ 1304054 w 2008544"/>
              <a:gd name="connsiteY10" fmla="*/ 1204225 h 1296991"/>
              <a:gd name="connsiteX11" fmla="*/ 1357062 w 2008544"/>
              <a:gd name="connsiteY11" fmla="*/ 1177721 h 1296991"/>
              <a:gd name="connsiteX12" fmla="*/ 1635358 w 2008544"/>
              <a:gd name="connsiteY12" fmla="*/ 1071704 h 1296991"/>
              <a:gd name="connsiteX13" fmla="*/ 1714871 w 2008544"/>
              <a:gd name="connsiteY13" fmla="*/ 1031947 h 1296991"/>
              <a:gd name="connsiteX14" fmla="*/ 1834141 w 2008544"/>
              <a:gd name="connsiteY14" fmla="*/ 992191 h 1296991"/>
              <a:gd name="connsiteX15" fmla="*/ 1900401 w 2008544"/>
              <a:gd name="connsiteY15" fmla="*/ 939182 h 1296991"/>
              <a:gd name="connsiteX16" fmla="*/ 1926906 w 2008544"/>
              <a:gd name="connsiteY16" fmla="*/ 886173 h 1296991"/>
              <a:gd name="connsiteX17" fmla="*/ 1966662 w 2008544"/>
              <a:gd name="connsiteY17" fmla="*/ 846417 h 1296991"/>
              <a:gd name="connsiteX18" fmla="*/ 1979914 w 2008544"/>
              <a:gd name="connsiteY18" fmla="*/ 806660 h 1296991"/>
              <a:gd name="connsiteX19" fmla="*/ 2006419 w 2008544"/>
              <a:gd name="connsiteY19" fmla="*/ 766904 h 1296991"/>
              <a:gd name="connsiteX20" fmla="*/ 1993167 w 2008544"/>
              <a:gd name="connsiteY20" fmla="*/ 395843 h 1296991"/>
              <a:gd name="connsiteX21" fmla="*/ 1900401 w 2008544"/>
              <a:gd name="connsiteY21" fmla="*/ 250069 h 1296991"/>
              <a:gd name="connsiteX22" fmla="*/ 1834141 w 2008544"/>
              <a:gd name="connsiteY22" fmla="*/ 157304 h 1296991"/>
              <a:gd name="connsiteX23" fmla="*/ 1794384 w 2008544"/>
              <a:gd name="connsiteY23" fmla="*/ 130799 h 1296991"/>
              <a:gd name="connsiteX24" fmla="*/ 1688367 w 2008544"/>
              <a:gd name="connsiteY24" fmla="*/ 77791 h 1296991"/>
              <a:gd name="connsiteX25" fmla="*/ 1436575 w 2008544"/>
              <a:gd name="connsiteY25" fmla="*/ 38034 h 1296991"/>
              <a:gd name="connsiteX26" fmla="*/ 1396819 w 2008544"/>
              <a:gd name="connsiteY26" fmla="*/ 24782 h 1296991"/>
              <a:gd name="connsiteX27" fmla="*/ 879984 w 2008544"/>
              <a:gd name="connsiteY27" fmla="*/ 24782 h 1296991"/>
              <a:gd name="connsiteX28" fmla="*/ 826975 w 2008544"/>
              <a:gd name="connsiteY28" fmla="*/ 51286 h 129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08544" h="1296991">
                <a:moveTo>
                  <a:pt x="548680" y="104295"/>
                </a:moveTo>
                <a:cubicBezTo>
                  <a:pt x="526593" y="113130"/>
                  <a:pt x="499791" y="114548"/>
                  <a:pt x="482419" y="130799"/>
                </a:cubicBezTo>
                <a:cubicBezTo>
                  <a:pt x="361502" y="243915"/>
                  <a:pt x="137862" y="488608"/>
                  <a:pt x="137862" y="488608"/>
                </a:cubicBezTo>
                <a:cubicBezTo>
                  <a:pt x="111358" y="541617"/>
                  <a:pt x="77090" y="591410"/>
                  <a:pt x="58349" y="647634"/>
                </a:cubicBezTo>
                <a:cubicBezTo>
                  <a:pt x="21676" y="757656"/>
                  <a:pt x="39520" y="700284"/>
                  <a:pt x="5341" y="819912"/>
                </a:cubicBezTo>
                <a:cubicBezTo>
                  <a:pt x="9083" y="894752"/>
                  <a:pt x="-33173" y="1085733"/>
                  <a:pt x="71601" y="1151217"/>
                </a:cubicBezTo>
                <a:cubicBezTo>
                  <a:pt x="120298" y="1181653"/>
                  <a:pt x="176934" y="1197111"/>
                  <a:pt x="230628" y="1217478"/>
                </a:cubicBezTo>
                <a:cubicBezTo>
                  <a:pt x="305087" y="1245721"/>
                  <a:pt x="455914" y="1296991"/>
                  <a:pt x="455914" y="1296991"/>
                </a:cubicBezTo>
                <a:lnTo>
                  <a:pt x="1039010" y="1283738"/>
                </a:lnTo>
                <a:cubicBezTo>
                  <a:pt x="1116910" y="1276076"/>
                  <a:pt x="1189322" y="1239970"/>
                  <a:pt x="1264297" y="1217478"/>
                </a:cubicBezTo>
                <a:cubicBezTo>
                  <a:pt x="1277677" y="1213464"/>
                  <a:pt x="1291214" y="1209728"/>
                  <a:pt x="1304054" y="1204225"/>
                </a:cubicBezTo>
                <a:cubicBezTo>
                  <a:pt x="1322212" y="1196443"/>
                  <a:pt x="1338720" y="1185058"/>
                  <a:pt x="1357062" y="1177721"/>
                </a:cubicBezTo>
                <a:cubicBezTo>
                  <a:pt x="1449231" y="1140854"/>
                  <a:pt x="1546570" y="1116099"/>
                  <a:pt x="1635358" y="1071704"/>
                </a:cubicBezTo>
                <a:cubicBezTo>
                  <a:pt x="1661862" y="1058452"/>
                  <a:pt x="1687358" y="1042952"/>
                  <a:pt x="1714871" y="1031947"/>
                </a:cubicBezTo>
                <a:cubicBezTo>
                  <a:pt x="1753781" y="1016383"/>
                  <a:pt x="1834141" y="992191"/>
                  <a:pt x="1834141" y="992191"/>
                </a:cubicBezTo>
                <a:cubicBezTo>
                  <a:pt x="1856228" y="974521"/>
                  <a:pt x="1881775" y="960469"/>
                  <a:pt x="1900401" y="939182"/>
                </a:cubicBezTo>
                <a:cubicBezTo>
                  <a:pt x="1913410" y="924315"/>
                  <a:pt x="1915423" y="902249"/>
                  <a:pt x="1926906" y="886173"/>
                </a:cubicBezTo>
                <a:cubicBezTo>
                  <a:pt x="1937799" y="870923"/>
                  <a:pt x="1953410" y="859669"/>
                  <a:pt x="1966662" y="846417"/>
                </a:cubicBezTo>
                <a:cubicBezTo>
                  <a:pt x="1971079" y="833165"/>
                  <a:pt x="1973667" y="819154"/>
                  <a:pt x="1979914" y="806660"/>
                </a:cubicBezTo>
                <a:cubicBezTo>
                  <a:pt x="1987037" y="792414"/>
                  <a:pt x="2005905" y="782823"/>
                  <a:pt x="2006419" y="766904"/>
                </a:cubicBezTo>
                <a:cubicBezTo>
                  <a:pt x="2010410" y="643202"/>
                  <a:pt x="2010193" y="518432"/>
                  <a:pt x="1993167" y="395843"/>
                </a:cubicBezTo>
                <a:cubicBezTo>
                  <a:pt x="1979432" y="296949"/>
                  <a:pt x="1945492" y="306433"/>
                  <a:pt x="1900401" y="250069"/>
                </a:cubicBezTo>
                <a:cubicBezTo>
                  <a:pt x="1876663" y="220396"/>
                  <a:pt x="1859386" y="185705"/>
                  <a:pt x="1834141" y="157304"/>
                </a:cubicBezTo>
                <a:cubicBezTo>
                  <a:pt x="1823559" y="145400"/>
                  <a:pt x="1808367" y="138426"/>
                  <a:pt x="1794384" y="130799"/>
                </a:cubicBezTo>
                <a:cubicBezTo>
                  <a:pt x="1759698" y="111880"/>
                  <a:pt x="1727340" y="84287"/>
                  <a:pt x="1688367" y="77791"/>
                </a:cubicBezTo>
                <a:cubicBezTo>
                  <a:pt x="1498530" y="46151"/>
                  <a:pt x="1582541" y="58886"/>
                  <a:pt x="1436575" y="38034"/>
                </a:cubicBezTo>
                <a:cubicBezTo>
                  <a:pt x="1423323" y="33617"/>
                  <a:pt x="1410250" y="28619"/>
                  <a:pt x="1396819" y="24782"/>
                </a:cubicBezTo>
                <a:cubicBezTo>
                  <a:pt x="1216833" y="-26642"/>
                  <a:pt x="1166045" y="16609"/>
                  <a:pt x="879984" y="24782"/>
                </a:cubicBezTo>
                <a:cubicBezTo>
                  <a:pt x="834301" y="40010"/>
                  <a:pt x="850106" y="28157"/>
                  <a:pt x="826975" y="51286"/>
                </a:cubicBez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6" name="Straight Connector 15">
            <a:extLst>
              <a:ext uri="{FF2B5EF4-FFF2-40B4-BE49-F238E27FC236}">
                <a16:creationId xmlns:a16="http://schemas.microsoft.com/office/drawing/2014/main" id="{4E1CBD09-537B-42C0-BDC6-162BFF66ADB9}"/>
              </a:ext>
            </a:extLst>
          </p:cNvPr>
          <p:cNvCxnSpPr>
            <a:cxnSpLocks/>
            <a:stCxn id="14" idx="1"/>
            <a:endCxn id="14" idx="28"/>
          </p:cNvCxnSpPr>
          <p:nvPr/>
        </p:nvCxnSpPr>
        <p:spPr>
          <a:xfrm flipV="1">
            <a:off x="4979664" y="3561538"/>
            <a:ext cx="395927" cy="9495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Freeform: Shape 18">
            <a:extLst>
              <a:ext uri="{FF2B5EF4-FFF2-40B4-BE49-F238E27FC236}">
                <a16:creationId xmlns:a16="http://schemas.microsoft.com/office/drawing/2014/main" id="{75014746-248B-4B73-98EC-FF5DBFE41695}"/>
              </a:ext>
            </a:extLst>
          </p:cNvPr>
          <p:cNvSpPr/>
          <p:nvPr/>
        </p:nvSpPr>
        <p:spPr>
          <a:xfrm>
            <a:off x="6617941" y="3255505"/>
            <a:ext cx="2308003" cy="1548782"/>
          </a:xfrm>
          <a:custGeom>
            <a:avLst/>
            <a:gdLst>
              <a:gd name="connsiteX0" fmla="*/ 548680 w 2008544"/>
              <a:gd name="connsiteY0" fmla="*/ 104295 h 1296991"/>
              <a:gd name="connsiteX1" fmla="*/ 482419 w 2008544"/>
              <a:gd name="connsiteY1" fmla="*/ 130799 h 1296991"/>
              <a:gd name="connsiteX2" fmla="*/ 137862 w 2008544"/>
              <a:gd name="connsiteY2" fmla="*/ 488608 h 1296991"/>
              <a:gd name="connsiteX3" fmla="*/ 58349 w 2008544"/>
              <a:gd name="connsiteY3" fmla="*/ 647634 h 1296991"/>
              <a:gd name="connsiteX4" fmla="*/ 5341 w 2008544"/>
              <a:gd name="connsiteY4" fmla="*/ 819912 h 1296991"/>
              <a:gd name="connsiteX5" fmla="*/ 71601 w 2008544"/>
              <a:gd name="connsiteY5" fmla="*/ 1151217 h 1296991"/>
              <a:gd name="connsiteX6" fmla="*/ 230628 w 2008544"/>
              <a:gd name="connsiteY6" fmla="*/ 1217478 h 1296991"/>
              <a:gd name="connsiteX7" fmla="*/ 455914 w 2008544"/>
              <a:gd name="connsiteY7" fmla="*/ 1296991 h 1296991"/>
              <a:gd name="connsiteX8" fmla="*/ 1039010 w 2008544"/>
              <a:gd name="connsiteY8" fmla="*/ 1283738 h 1296991"/>
              <a:gd name="connsiteX9" fmla="*/ 1264297 w 2008544"/>
              <a:gd name="connsiteY9" fmla="*/ 1217478 h 1296991"/>
              <a:gd name="connsiteX10" fmla="*/ 1304054 w 2008544"/>
              <a:gd name="connsiteY10" fmla="*/ 1204225 h 1296991"/>
              <a:gd name="connsiteX11" fmla="*/ 1357062 w 2008544"/>
              <a:gd name="connsiteY11" fmla="*/ 1177721 h 1296991"/>
              <a:gd name="connsiteX12" fmla="*/ 1635358 w 2008544"/>
              <a:gd name="connsiteY12" fmla="*/ 1071704 h 1296991"/>
              <a:gd name="connsiteX13" fmla="*/ 1714871 w 2008544"/>
              <a:gd name="connsiteY13" fmla="*/ 1031947 h 1296991"/>
              <a:gd name="connsiteX14" fmla="*/ 1834141 w 2008544"/>
              <a:gd name="connsiteY14" fmla="*/ 992191 h 1296991"/>
              <a:gd name="connsiteX15" fmla="*/ 1900401 w 2008544"/>
              <a:gd name="connsiteY15" fmla="*/ 939182 h 1296991"/>
              <a:gd name="connsiteX16" fmla="*/ 1926906 w 2008544"/>
              <a:gd name="connsiteY16" fmla="*/ 886173 h 1296991"/>
              <a:gd name="connsiteX17" fmla="*/ 1966662 w 2008544"/>
              <a:gd name="connsiteY17" fmla="*/ 846417 h 1296991"/>
              <a:gd name="connsiteX18" fmla="*/ 1979914 w 2008544"/>
              <a:gd name="connsiteY18" fmla="*/ 806660 h 1296991"/>
              <a:gd name="connsiteX19" fmla="*/ 2006419 w 2008544"/>
              <a:gd name="connsiteY19" fmla="*/ 766904 h 1296991"/>
              <a:gd name="connsiteX20" fmla="*/ 1993167 w 2008544"/>
              <a:gd name="connsiteY20" fmla="*/ 395843 h 1296991"/>
              <a:gd name="connsiteX21" fmla="*/ 1900401 w 2008544"/>
              <a:gd name="connsiteY21" fmla="*/ 250069 h 1296991"/>
              <a:gd name="connsiteX22" fmla="*/ 1834141 w 2008544"/>
              <a:gd name="connsiteY22" fmla="*/ 157304 h 1296991"/>
              <a:gd name="connsiteX23" fmla="*/ 1794384 w 2008544"/>
              <a:gd name="connsiteY23" fmla="*/ 130799 h 1296991"/>
              <a:gd name="connsiteX24" fmla="*/ 1688367 w 2008544"/>
              <a:gd name="connsiteY24" fmla="*/ 77791 h 1296991"/>
              <a:gd name="connsiteX25" fmla="*/ 1436575 w 2008544"/>
              <a:gd name="connsiteY25" fmla="*/ 38034 h 1296991"/>
              <a:gd name="connsiteX26" fmla="*/ 1396819 w 2008544"/>
              <a:gd name="connsiteY26" fmla="*/ 24782 h 1296991"/>
              <a:gd name="connsiteX27" fmla="*/ 879984 w 2008544"/>
              <a:gd name="connsiteY27" fmla="*/ 24782 h 1296991"/>
              <a:gd name="connsiteX28" fmla="*/ 826975 w 2008544"/>
              <a:gd name="connsiteY28" fmla="*/ 51286 h 129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08544" h="1296991">
                <a:moveTo>
                  <a:pt x="548680" y="104295"/>
                </a:moveTo>
                <a:cubicBezTo>
                  <a:pt x="526593" y="113130"/>
                  <a:pt x="499791" y="114548"/>
                  <a:pt x="482419" y="130799"/>
                </a:cubicBezTo>
                <a:cubicBezTo>
                  <a:pt x="361502" y="243915"/>
                  <a:pt x="137862" y="488608"/>
                  <a:pt x="137862" y="488608"/>
                </a:cubicBezTo>
                <a:cubicBezTo>
                  <a:pt x="111358" y="541617"/>
                  <a:pt x="77090" y="591410"/>
                  <a:pt x="58349" y="647634"/>
                </a:cubicBezTo>
                <a:cubicBezTo>
                  <a:pt x="21676" y="757656"/>
                  <a:pt x="39520" y="700284"/>
                  <a:pt x="5341" y="819912"/>
                </a:cubicBezTo>
                <a:cubicBezTo>
                  <a:pt x="9083" y="894752"/>
                  <a:pt x="-33173" y="1085733"/>
                  <a:pt x="71601" y="1151217"/>
                </a:cubicBezTo>
                <a:cubicBezTo>
                  <a:pt x="120298" y="1181653"/>
                  <a:pt x="176934" y="1197111"/>
                  <a:pt x="230628" y="1217478"/>
                </a:cubicBezTo>
                <a:cubicBezTo>
                  <a:pt x="305087" y="1245721"/>
                  <a:pt x="455914" y="1296991"/>
                  <a:pt x="455914" y="1296991"/>
                </a:cubicBezTo>
                <a:lnTo>
                  <a:pt x="1039010" y="1283738"/>
                </a:lnTo>
                <a:cubicBezTo>
                  <a:pt x="1116910" y="1276076"/>
                  <a:pt x="1189322" y="1239970"/>
                  <a:pt x="1264297" y="1217478"/>
                </a:cubicBezTo>
                <a:cubicBezTo>
                  <a:pt x="1277677" y="1213464"/>
                  <a:pt x="1291214" y="1209728"/>
                  <a:pt x="1304054" y="1204225"/>
                </a:cubicBezTo>
                <a:cubicBezTo>
                  <a:pt x="1322212" y="1196443"/>
                  <a:pt x="1338720" y="1185058"/>
                  <a:pt x="1357062" y="1177721"/>
                </a:cubicBezTo>
                <a:cubicBezTo>
                  <a:pt x="1449231" y="1140854"/>
                  <a:pt x="1546570" y="1116099"/>
                  <a:pt x="1635358" y="1071704"/>
                </a:cubicBezTo>
                <a:cubicBezTo>
                  <a:pt x="1661862" y="1058452"/>
                  <a:pt x="1687358" y="1042952"/>
                  <a:pt x="1714871" y="1031947"/>
                </a:cubicBezTo>
                <a:cubicBezTo>
                  <a:pt x="1753781" y="1016383"/>
                  <a:pt x="1834141" y="992191"/>
                  <a:pt x="1834141" y="992191"/>
                </a:cubicBezTo>
                <a:cubicBezTo>
                  <a:pt x="1856228" y="974521"/>
                  <a:pt x="1881775" y="960469"/>
                  <a:pt x="1900401" y="939182"/>
                </a:cubicBezTo>
                <a:cubicBezTo>
                  <a:pt x="1913410" y="924315"/>
                  <a:pt x="1915423" y="902249"/>
                  <a:pt x="1926906" y="886173"/>
                </a:cubicBezTo>
                <a:cubicBezTo>
                  <a:pt x="1937799" y="870923"/>
                  <a:pt x="1953410" y="859669"/>
                  <a:pt x="1966662" y="846417"/>
                </a:cubicBezTo>
                <a:cubicBezTo>
                  <a:pt x="1971079" y="833165"/>
                  <a:pt x="1973667" y="819154"/>
                  <a:pt x="1979914" y="806660"/>
                </a:cubicBezTo>
                <a:cubicBezTo>
                  <a:pt x="1987037" y="792414"/>
                  <a:pt x="2005905" y="782823"/>
                  <a:pt x="2006419" y="766904"/>
                </a:cubicBezTo>
                <a:cubicBezTo>
                  <a:pt x="2010410" y="643202"/>
                  <a:pt x="2010193" y="518432"/>
                  <a:pt x="1993167" y="395843"/>
                </a:cubicBezTo>
                <a:cubicBezTo>
                  <a:pt x="1979432" y="296949"/>
                  <a:pt x="1945492" y="306433"/>
                  <a:pt x="1900401" y="250069"/>
                </a:cubicBezTo>
                <a:cubicBezTo>
                  <a:pt x="1876663" y="220396"/>
                  <a:pt x="1859386" y="185705"/>
                  <a:pt x="1834141" y="157304"/>
                </a:cubicBezTo>
                <a:cubicBezTo>
                  <a:pt x="1823559" y="145400"/>
                  <a:pt x="1808367" y="138426"/>
                  <a:pt x="1794384" y="130799"/>
                </a:cubicBezTo>
                <a:cubicBezTo>
                  <a:pt x="1759698" y="111880"/>
                  <a:pt x="1727340" y="84287"/>
                  <a:pt x="1688367" y="77791"/>
                </a:cubicBezTo>
                <a:cubicBezTo>
                  <a:pt x="1498530" y="46151"/>
                  <a:pt x="1582541" y="58886"/>
                  <a:pt x="1436575" y="38034"/>
                </a:cubicBezTo>
                <a:cubicBezTo>
                  <a:pt x="1423323" y="33617"/>
                  <a:pt x="1410250" y="28619"/>
                  <a:pt x="1396819" y="24782"/>
                </a:cubicBezTo>
                <a:cubicBezTo>
                  <a:pt x="1216833" y="-26642"/>
                  <a:pt x="1166045" y="16609"/>
                  <a:pt x="879984" y="24782"/>
                </a:cubicBezTo>
                <a:cubicBezTo>
                  <a:pt x="834301" y="40010"/>
                  <a:pt x="850106" y="28157"/>
                  <a:pt x="826975" y="51286"/>
                </a:cubicBez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0" name="Straight Connector 19">
            <a:extLst>
              <a:ext uri="{FF2B5EF4-FFF2-40B4-BE49-F238E27FC236}">
                <a16:creationId xmlns:a16="http://schemas.microsoft.com/office/drawing/2014/main" id="{03B72279-C647-44C3-AFF3-2ABE930B6AC3}"/>
              </a:ext>
            </a:extLst>
          </p:cNvPr>
          <p:cNvCxnSpPr>
            <a:cxnSpLocks/>
          </p:cNvCxnSpPr>
          <p:nvPr/>
        </p:nvCxnSpPr>
        <p:spPr>
          <a:xfrm flipV="1">
            <a:off x="7228574" y="3304340"/>
            <a:ext cx="395927" cy="9495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352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1478607-E037-4EF1-9E61-4A28BD26D9C1}"/>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7D399C9C-4515-4351-9672-F92C77AE736B}"/>
              </a:ext>
            </a:extLst>
          </p:cNvPr>
          <p:cNvSpPr>
            <a:spLocks noGrp="1"/>
          </p:cNvSpPr>
          <p:nvPr>
            <p:ph type="ftr" sz="quarter" idx="11"/>
          </p:nvPr>
        </p:nvSpPr>
        <p:spPr/>
        <p:txBody>
          <a:bodyPr/>
          <a:lstStyle/>
          <a:p>
            <a:pPr>
              <a:defRPr/>
            </a:pPr>
            <a:r>
              <a:rPr lang="en-US"/>
              <a:t>RNSengupta,IME Dept.,IIT Kanpur,INDIA</a:t>
            </a:r>
          </a:p>
        </p:txBody>
      </p:sp>
      <p:sp>
        <p:nvSpPr>
          <p:cNvPr id="151556" name="Slide Number Placeholder 5">
            <a:extLst>
              <a:ext uri="{FF2B5EF4-FFF2-40B4-BE49-F238E27FC236}">
                <a16:creationId xmlns:a16="http://schemas.microsoft.com/office/drawing/2014/main" id="{3A6CC07B-7719-418D-A031-EC482D0D3A2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A82F11-1BA7-454A-9BEA-DB907E6AB4B5}" type="slidenum">
              <a:rPr lang="en-US" altLang="en-US" sz="1400" smtClean="0"/>
              <a:pPr>
                <a:spcBef>
                  <a:spcPct val="0"/>
                </a:spcBef>
                <a:buFontTx/>
                <a:buNone/>
              </a:pPr>
              <a:t>34</a:t>
            </a:fld>
            <a:endParaRPr lang="en-US" altLang="en-US" sz="1400"/>
          </a:p>
        </p:txBody>
      </p:sp>
      <p:sp>
        <p:nvSpPr>
          <p:cNvPr id="151557" name="Rectangle 2">
            <a:extLst>
              <a:ext uri="{FF2B5EF4-FFF2-40B4-BE49-F238E27FC236}">
                <a16:creationId xmlns:a16="http://schemas.microsoft.com/office/drawing/2014/main" id="{6B9FD6EC-BAB2-4429-B5BD-975667259851}"/>
              </a:ext>
            </a:extLst>
          </p:cNvPr>
          <p:cNvSpPr>
            <a:spLocks noGrp="1" noChangeArrowheads="1"/>
          </p:cNvSpPr>
          <p:nvPr>
            <p:ph type="title"/>
          </p:nvPr>
        </p:nvSpPr>
        <p:spPr/>
        <p:txBody>
          <a:bodyPr/>
          <a:lstStyle/>
          <a:p>
            <a:pPr eaLnBrk="1" hangingPunct="1"/>
            <a:r>
              <a:rPr lang="en-US" altLang="en-US" b="1">
                <a:solidFill>
                  <a:srgbClr val="FF0000"/>
                </a:solidFill>
              </a:rPr>
              <a:t>Example # 27</a:t>
            </a:r>
            <a:endParaRPr lang="en-US" altLang="en-US"/>
          </a:p>
        </p:txBody>
      </p:sp>
      <p:sp>
        <p:nvSpPr>
          <p:cNvPr id="151558" name="Rectangle 3">
            <a:extLst>
              <a:ext uri="{FF2B5EF4-FFF2-40B4-BE49-F238E27FC236}">
                <a16:creationId xmlns:a16="http://schemas.microsoft.com/office/drawing/2014/main" id="{DD140856-999E-404E-8847-0927FC982FF1}"/>
              </a:ext>
            </a:extLst>
          </p:cNvPr>
          <p:cNvSpPr>
            <a:spLocks noGrp="1" noChangeArrowheads="1"/>
          </p:cNvSpPr>
          <p:nvPr>
            <p:ph type="body" idx="1"/>
          </p:nvPr>
        </p:nvSpPr>
        <p:spPr/>
        <p:txBody>
          <a:bodyPr/>
          <a:lstStyle/>
          <a:p>
            <a:pPr algn="just" eaLnBrk="1" hangingPunct="1">
              <a:lnSpc>
                <a:spcPct val="80000"/>
              </a:lnSpc>
              <a:buFont typeface="Wingdings" panose="05000000000000000000" pitchFamily="2" charset="2"/>
              <a:buChar char="§"/>
            </a:pPr>
            <a:r>
              <a:rPr lang="en-US" altLang="en-US" sz="2700"/>
              <a:t>Suppose there are two dice each with faces 1, 2,....., 6 and they are rolled simultaneously. This rolling of the two dice would constitute our random experiment</a:t>
            </a:r>
          </a:p>
          <a:p>
            <a:pPr algn="just" eaLnBrk="1" hangingPunct="1">
              <a:lnSpc>
                <a:spcPct val="80000"/>
              </a:lnSpc>
              <a:buFont typeface="Wingdings" panose="05000000000000000000" pitchFamily="2" charset="2"/>
              <a:buChar char="§"/>
            </a:pPr>
            <a:r>
              <a:rPr lang="en-US" altLang="en-US" sz="2700">
                <a:sym typeface="Symbol" panose="05050102010706020507" pitchFamily="18" charset="2"/>
              </a:rPr>
              <a:t>Then we have:</a:t>
            </a:r>
          </a:p>
          <a:p>
            <a:pPr lvl="1" algn="just" eaLnBrk="1" hangingPunct="1">
              <a:lnSpc>
                <a:spcPct val="80000"/>
              </a:lnSpc>
              <a:buFont typeface="Wingdings" panose="05000000000000000000" pitchFamily="2" charset="2"/>
              <a:buChar char="v"/>
            </a:pPr>
            <a:r>
              <a:rPr lang="en-US" altLang="en-US" sz="2700">
                <a:sym typeface="Symbol" panose="05050102010706020507" pitchFamily="18" charset="2"/>
              </a:rPr>
              <a:t> </a:t>
            </a:r>
            <a:r>
              <a:rPr lang="en-US" altLang="en-US" sz="2700"/>
              <a:t> = {(1,1), (1,2), (1,3), (1,4), (1,5), (1,6), (2,1),.….., (5,6), (6,1), (6,2), (6,3), (6,4), (6,5), (6,6)}.</a:t>
            </a:r>
          </a:p>
          <a:p>
            <a:pPr lvl="1" algn="just" eaLnBrk="1" hangingPunct="1">
              <a:lnSpc>
                <a:spcPct val="80000"/>
              </a:lnSpc>
              <a:buFont typeface="Wingdings" panose="05000000000000000000" pitchFamily="2" charset="2"/>
              <a:buChar char="v"/>
            </a:pPr>
            <a:r>
              <a:rPr lang="en-US" altLang="en-US" sz="2700">
                <a:sym typeface="Symbol" panose="05050102010706020507" pitchFamily="18" charset="2"/>
              </a:rPr>
              <a:t></a:t>
            </a:r>
            <a:r>
              <a:rPr lang="en-US" altLang="en-US" sz="2700" baseline="-25000">
                <a:sym typeface="Symbol" panose="05050102010706020507" pitchFamily="18" charset="2"/>
              </a:rPr>
              <a:t>i</a:t>
            </a:r>
            <a:r>
              <a:rPr lang="en-US" altLang="en-US" sz="2700">
                <a:sym typeface="Symbol" panose="05050102010706020507" pitchFamily="18" charset="2"/>
              </a:rPr>
              <a:t> = </a:t>
            </a:r>
            <a:r>
              <a:rPr lang="en-US" altLang="en-US" sz="2700"/>
              <a:t>(1,1), (1,2),…., (6,5), (6,6)</a:t>
            </a:r>
          </a:p>
          <a:p>
            <a:pPr lvl="1" algn="just" eaLnBrk="1" hangingPunct="1">
              <a:lnSpc>
                <a:spcPct val="80000"/>
              </a:lnSpc>
              <a:buFont typeface="Wingdings" panose="05000000000000000000" pitchFamily="2" charset="2"/>
              <a:buChar char="v"/>
            </a:pPr>
            <a:r>
              <a:rPr lang="en-US" altLang="en-US" sz="2700">
                <a:sym typeface="Symbol" panose="05050102010706020507" pitchFamily="18" charset="2"/>
              </a:rPr>
              <a:t>We define the event is such that the outcomes for each die are equal in one simultaneous throw, then A = {(1, 1), (2, 2),….., (6, 6)}</a:t>
            </a:r>
          </a:p>
          <a:p>
            <a:pPr lvl="1" algn="just" eaLnBrk="1" hangingPunct="1">
              <a:lnSpc>
                <a:spcPct val="80000"/>
              </a:lnSpc>
              <a:buFont typeface="Wingdings" panose="05000000000000000000" pitchFamily="2" charset="2"/>
              <a:buChar char="v"/>
            </a:pPr>
            <a:r>
              <a:rPr lang="en-US" altLang="en-US" sz="2700"/>
              <a:t>P(</a:t>
            </a:r>
            <a:r>
              <a:rPr lang="en-US" altLang="en-US" sz="2700">
                <a:sym typeface="Symbol" panose="05050102010706020507" pitchFamily="18" charset="2"/>
              </a:rPr>
              <a:t></a:t>
            </a:r>
            <a:r>
              <a:rPr lang="en-US" altLang="en-US" sz="2700" baseline="-25000"/>
              <a:t>i</a:t>
            </a:r>
            <a:r>
              <a:rPr lang="en-US" altLang="en-US" sz="2700"/>
              <a:t>): p</a:t>
            </a:r>
            <a:r>
              <a:rPr lang="en-US" altLang="en-US" sz="2700" baseline="-25000"/>
              <a:t>1</a:t>
            </a:r>
            <a:r>
              <a:rPr lang="en-US" altLang="en-US" sz="2700"/>
              <a:t> = p</a:t>
            </a:r>
            <a:r>
              <a:rPr lang="en-US" altLang="en-US" sz="2700" baseline="-25000"/>
              <a:t>2</a:t>
            </a:r>
            <a:r>
              <a:rPr lang="en-US" altLang="en-US" sz="2700"/>
              <a:t> = ….. = p</a:t>
            </a:r>
            <a:r>
              <a:rPr lang="en-US" altLang="en-US" sz="2700" baseline="-25000"/>
              <a:t>36</a:t>
            </a:r>
            <a:r>
              <a:rPr lang="en-US" altLang="en-US" sz="2700"/>
              <a:t> = 1/36</a:t>
            </a:r>
          </a:p>
          <a:p>
            <a:pPr lvl="1" algn="just" eaLnBrk="1" hangingPunct="1">
              <a:lnSpc>
                <a:spcPct val="80000"/>
              </a:lnSpc>
              <a:buFont typeface="Wingdings" panose="05000000000000000000" pitchFamily="2" charset="2"/>
              <a:buChar char="v"/>
            </a:pPr>
            <a:r>
              <a:rPr lang="en-US" altLang="en-US" sz="2700">
                <a:sym typeface="Symbol" panose="05050102010706020507" pitchFamily="18" charset="2"/>
              </a:rPr>
              <a:t>P(A) = p</a:t>
            </a:r>
            <a:r>
              <a:rPr lang="en-US" altLang="en-US" sz="2700" baseline="-25000">
                <a:sym typeface="Symbol" panose="05050102010706020507" pitchFamily="18" charset="2"/>
              </a:rPr>
              <a:t>1</a:t>
            </a:r>
            <a:r>
              <a:rPr lang="en-US" altLang="en-US" sz="2700">
                <a:sym typeface="Symbol" panose="05050102010706020507" pitchFamily="18" charset="2"/>
              </a:rPr>
              <a:t> + p</a:t>
            </a:r>
            <a:r>
              <a:rPr lang="en-US" altLang="en-US" sz="2700" baseline="-25000">
                <a:sym typeface="Symbol" panose="05050102010706020507" pitchFamily="18" charset="2"/>
              </a:rPr>
              <a:t>8</a:t>
            </a:r>
            <a:r>
              <a:rPr lang="en-US" altLang="en-US" sz="2700">
                <a:sym typeface="Symbol" panose="05050102010706020507" pitchFamily="18" charset="2"/>
              </a:rPr>
              <a:t> + p</a:t>
            </a:r>
            <a:r>
              <a:rPr lang="en-US" altLang="en-US" sz="2700" baseline="-25000">
                <a:sym typeface="Symbol" panose="05050102010706020507" pitchFamily="18" charset="2"/>
              </a:rPr>
              <a:t>15</a:t>
            </a:r>
            <a:r>
              <a:rPr lang="en-US" altLang="en-US" sz="2700">
                <a:sym typeface="Symbol" panose="05050102010706020507" pitchFamily="18" charset="2"/>
              </a:rPr>
              <a:t> + p</a:t>
            </a:r>
            <a:r>
              <a:rPr lang="en-US" altLang="en-US" sz="2700" baseline="-25000">
                <a:sym typeface="Symbol" panose="05050102010706020507" pitchFamily="18" charset="2"/>
              </a:rPr>
              <a:t>22</a:t>
            </a:r>
            <a:r>
              <a:rPr lang="en-US" altLang="en-US" sz="2700">
                <a:sym typeface="Symbol" panose="05050102010706020507" pitchFamily="18" charset="2"/>
              </a:rPr>
              <a:t> + p</a:t>
            </a:r>
            <a:r>
              <a:rPr lang="en-US" altLang="en-US" sz="2700" baseline="-25000">
                <a:sym typeface="Symbol" panose="05050102010706020507" pitchFamily="18" charset="2"/>
              </a:rPr>
              <a:t>29</a:t>
            </a:r>
            <a:r>
              <a:rPr lang="en-US" altLang="en-US" sz="2700">
                <a:sym typeface="Symbol" panose="05050102010706020507" pitchFamily="18" charset="2"/>
              </a:rPr>
              <a:t> + p</a:t>
            </a:r>
            <a:r>
              <a:rPr lang="en-US" altLang="en-US" sz="2700" baseline="-25000">
                <a:sym typeface="Symbol" panose="05050102010706020507" pitchFamily="18" charset="2"/>
              </a:rPr>
              <a:t>36</a:t>
            </a:r>
            <a:r>
              <a:rPr lang="en-US" altLang="en-US" sz="2700">
                <a:sym typeface="Symbol" panose="05050102010706020507" pitchFamily="18" charset="2"/>
              </a:rPr>
              <a:t> = 6/36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A4DE1C0-88F3-4D05-B8C3-1FCE27B2AAC0}"/>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4DDADC0A-4882-4D7B-B172-F69935F20303}"/>
              </a:ext>
            </a:extLst>
          </p:cNvPr>
          <p:cNvSpPr>
            <a:spLocks noGrp="1"/>
          </p:cNvSpPr>
          <p:nvPr>
            <p:ph type="ftr" sz="quarter" idx="11"/>
          </p:nvPr>
        </p:nvSpPr>
        <p:spPr/>
        <p:txBody>
          <a:bodyPr/>
          <a:lstStyle/>
          <a:p>
            <a:pPr>
              <a:defRPr/>
            </a:pPr>
            <a:r>
              <a:rPr lang="en-US"/>
              <a:t>RNSengupta,IME Dept.,IIT Kanpur,INDIA</a:t>
            </a:r>
          </a:p>
        </p:txBody>
      </p:sp>
      <p:sp>
        <p:nvSpPr>
          <p:cNvPr id="152580" name="Slide Number Placeholder 5">
            <a:extLst>
              <a:ext uri="{FF2B5EF4-FFF2-40B4-BE49-F238E27FC236}">
                <a16:creationId xmlns:a16="http://schemas.microsoft.com/office/drawing/2014/main" id="{0D738FB9-8CA5-403F-94C6-146D1D57B76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9731C75-B4D5-41A9-8620-CF50B49965A8}" type="slidenum">
              <a:rPr lang="en-US" altLang="en-US" sz="1400" smtClean="0"/>
              <a:pPr>
                <a:spcBef>
                  <a:spcPct val="0"/>
                </a:spcBef>
                <a:buFontTx/>
                <a:buNone/>
              </a:pPr>
              <a:t>35</a:t>
            </a:fld>
            <a:endParaRPr lang="en-US" altLang="en-US" sz="1400"/>
          </a:p>
        </p:txBody>
      </p:sp>
      <p:sp>
        <p:nvSpPr>
          <p:cNvPr id="152581" name="Rectangle 2">
            <a:extLst>
              <a:ext uri="{FF2B5EF4-FFF2-40B4-BE49-F238E27FC236}">
                <a16:creationId xmlns:a16="http://schemas.microsoft.com/office/drawing/2014/main" id="{4B800CE0-0ABB-4324-B208-E20F9548546D}"/>
              </a:ext>
            </a:extLst>
          </p:cNvPr>
          <p:cNvSpPr>
            <a:spLocks noGrp="1" noChangeArrowheads="1"/>
          </p:cNvSpPr>
          <p:nvPr>
            <p:ph type="title"/>
          </p:nvPr>
        </p:nvSpPr>
        <p:spPr/>
        <p:txBody>
          <a:bodyPr/>
          <a:lstStyle/>
          <a:p>
            <a:pPr eaLnBrk="1" hangingPunct="1"/>
            <a:r>
              <a:rPr lang="en-US" altLang="en-US" b="1">
                <a:solidFill>
                  <a:srgbClr val="FF0000"/>
                </a:solidFill>
              </a:rPr>
              <a:t>Example # 28</a:t>
            </a:r>
            <a:endParaRPr lang="en-US" altLang="en-US"/>
          </a:p>
        </p:txBody>
      </p:sp>
      <p:sp>
        <p:nvSpPr>
          <p:cNvPr id="152582" name="Rectangle 3">
            <a:extLst>
              <a:ext uri="{FF2B5EF4-FFF2-40B4-BE49-F238E27FC236}">
                <a16:creationId xmlns:a16="http://schemas.microsoft.com/office/drawing/2014/main" id="{5DFB71FA-1D83-43CE-BA49-69DADA3167A2}"/>
              </a:ext>
            </a:extLst>
          </p:cNvPr>
          <p:cNvSpPr>
            <a:spLocks noGrp="1" noChangeArrowheads="1"/>
          </p:cNvSpPr>
          <p:nvPr>
            <p:ph type="body" idx="1"/>
          </p:nvPr>
        </p:nvSpPr>
        <p:spPr/>
        <p:txBody>
          <a:bodyPr/>
          <a:lstStyle/>
          <a:p>
            <a:pPr algn="just" eaLnBrk="1" hangingPunct="1">
              <a:lnSpc>
                <a:spcPct val="80000"/>
              </a:lnSpc>
              <a:buFont typeface="Wingdings" panose="05000000000000000000" pitchFamily="2" charset="2"/>
              <a:buChar char="§"/>
            </a:pPr>
            <a:r>
              <a:rPr lang="en-US" altLang="en-US"/>
              <a:t>Suppose a coin is tossed repeatedly till the first head is obtained.</a:t>
            </a:r>
          </a:p>
          <a:p>
            <a:pPr algn="just" eaLnBrk="1" hangingPunct="1">
              <a:lnSpc>
                <a:spcPct val="80000"/>
              </a:lnSpc>
              <a:buFont typeface="Wingdings" panose="05000000000000000000" pitchFamily="2" charset="2"/>
              <a:buChar char="§"/>
            </a:pPr>
            <a:r>
              <a:rPr lang="en-US" altLang="en-US"/>
              <a:t>Then we have:</a:t>
            </a:r>
          </a:p>
          <a:p>
            <a:pPr lvl="1" algn="just" eaLnBrk="1" hangingPunct="1">
              <a:lnSpc>
                <a:spcPct val="80000"/>
              </a:lnSpc>
              <a:buFont typeface="Wingdings" panose="05000000000000000000" pitchFamily="2" charset="2"/>
              <a:buChar char="v"/>
            </a:pPr>
            <a:r>
              <a:rPr lang="en-US" altLang="en-US" sz="3200">
                <a:sym typeface="Symbol" panose="05050102010706020507" pitchFamily="18" charset="2"/>
              </a:rPr>
              <a:t> = {(H), (T,H), (T,T,H),………}</a:t>
            </a:r>
          </a:p>
          <a:p>
            <a:pPr lvl="1" algn="just" eaLnBrk="1" hangingPunct="1">
              <a:lnSpc>
                <a:spcPct val="80000"/>
              </a:lnSpc>
              <a:buFont typeface="Wingdings" panose="05000000000000000000" pitchFamily="2" charset="2"/>
              <a:buChar char="v"/>
            </a:pPr>
            <a:r>
              <a:rPr lang="en-US" altLang="en-US" sz="3200">
                <a:sym typeface="Symbol" panose="05050102010706020507" pitchFamily="18" charset="2"/>
              </a:rPr>
              <a:t></a:t>
            </a:r>
            <a:r>
              <a:rPr lang="en-US" altLang="en-US" sz="3200" baseline="-25000">
                <a:sym typeface="Symbol" panose="05050102010706020507" pitchFamily="18" charset="2"/>
              </a:rPr>
              <a:t>i</a:t>
            </a:r>
            <a:r>
              <a:rPr lang="en-US" altLang="en-US" sz="3200">
                <a:sym typeface="Symbol" panose="05050102010706020507" pitchFamily="18" charset="2"/>
              </a:rPr>
              <a:t> = (H), (T,H), (T,T,H),…..</a:t>
            </a:r>
          </a:p>
          <a:p>
            <a:pPr lvl="1" algn="just" eaLnBrk="1" hangingPunct="1">
              <a:lnSpc>
                <a:spcPct val="80000"/>
              </a:lnSpc>
              <a:buFont typeface="Wingdings" panose="05000000000000000000" pitchFamily="2" charset="2"/>
              <a:buChar char="v"/>
            </a:pPr>
            <a:r>
              <a:rPr lang="en-US" altLang="en-US" sz="3200">
                <a:sym typeface="Symbol" panose="05050102010706020507" pitchFamily="18" charset="2"/>
              </a:rPr>
              <a:t>We define the event such that at most 3 tosses are needed to obtain the first head, then A = {(H), (T,H), (T,T,H)}</a:t>
            </a:r>
          </a:p>
          <a:p>
            <a:pPr lvl="1" algn="just" eaLnBrk="1" hangingPunct="1">
              <a:lnSpc>
                <a:spcPct val="80000"/>
              </a:lnSpc>
              <a:buFont typeface="Wingdings" panose="05000000000000000000" pitchFamily="2" charset="2"/>
              <a:buChar char="v"/>
            </a:pPr>
            <a:r>
              <a:rPr lang="en-US" altLang="en-US" sz="3200">
                <a:sym typeface="Symbol" panose="05050102010706020507" pitchFamily="18" charset="2"/>
              </a:rPr>
              <a:t>P(</a:t>
            </a:r>
            <a:r>
              <a:rPr lang="en-US" altLang="en-US" sz="3200" baseline="-25000">
                <a:sym typeface="Symbol" panose="05050102010706020507" pitchFamily="18" charset="2"/>
              </a:rPr>
              <a:t>i</a:t>
            </a:r>
            <a:r>
              <a:rPr lang="en-US" altLang="en-US" sz="3200">
                <a:sym typeface="Symbol" panose="05050102010706020507" pitchFamily="18" charset="2"/>
              </a:rPr>
              <a:t>): p</a:t>
            </a:r>
            <a:r>
              <a:rPr lang="en-US" altLang="en-US" sz="3200" baseline="-25000">
                <a:sym typeface="Symbol" panose="05050102010706020507" pitchFamily="18" charset="2"/>
              </a:rPr>
              <a:t>1</a:t>
            </a:r>
            <a:r>
              <a:rPr lang="en-US" altLang="en-US" sz="3200">
                <a:sym typeface="Symbol" panose="05050102010706020507" pitchFamily="18" charset="2"/>
              </a:rPr>
              <a:t> = ½, p</a:t>
            </a:r>
            <a:r>
              <a:rPr lang="en-US" altLang="en-US" sz="3200" baseline="-25000">
                <a:sym typeface="Symbol" panose="05050102010706020507" pitchFamily="18" charset="2"/>
              </a:rPr>
              <a:t>2</a:t>
            </a:r>
            <a:r>
              <a:rPr lang="en-US" altLang="en-US" sz="3200">
                <a:sym typeface="Symbol" panose="05050102010706020507" pitchFamily="18" charset="2"/>
              </a:rPr>
              <a:t> = (½)</a:t>
            </a:r>
            <a:r>
              <a:rPr lang="en-US" altLang="en-US" sz="3200" baseline="30000">
                <a:sym typeface="Symbol" panose="05050102010706020507" pitchFamily="18" charset="2"/>
              </a:rPr>
              <a:t>2</a:t>
            </a:r>
            <a:r>
              <a:rPr lang="en-US" altLang="en-US" sz="3200">
                <a:sym typeface="Symbol" panose="05050102010706020507" pitchFamily="18" charset="2"/>
              </a:rPr>
              <a:t>, p</a:t>
            </a:r>
            <a:r>
              <a:rPr lang="en-US" altLang="en-US" sz="3200" baseline="-25000">
                <a:sym typeface="Symbol" panose="05050102010706020507" pitchFamily="18" charset="2"/>
              </a:rPr>
              <a:t>3</a:t>
            </a:r>
            <a:r>
              <a:rPr lang="en-US" altLang="en-US" sz="3200">
                <a:sym typeface="Symbol" panose="05050102010706020507" pitchFamily="18" charset="2"/>
              </a:rPr>
              <a:t> = (½)</a:t>
            </a:r>
            <a:r>
              <a:rPr lang="en-US" altLang="en-US" sz="3200" baseline="30000">
                <a:sym typeface="Symbol" panose="05050102010706020507" pitchFamily="18" charset="2"/>
              </a:rPr>
              <a:t>3</a:t>
            </a:r>
            <a:r>
              <a:rPr lang="en-US" altLang="en-US" sz="3200">
                <a:sym typeface="Symbol" panose="05050102010706020507" pitchFamily="18" charset="2"/>
              </a:rPr>
              <a:t>, p</a:t>
            </a:r>
            <a:r>
              <a:rPr lang="en-US" altLang="en-US" sz="3200" baseline="-25000">
                <a:sym typeface="Symbol" panose="05050102010706020507" pitchFamily="18" charset="2"/>
              </a:rPr>
              <a:t>4</a:t>
            </a:r>
            <a:r>
              <a:rPr lang="en-US" altLang="en-US" sz="3200">
                <a:sym typeface="Symbol" panose="05050102010706020507" pitchFamily="18" charset="2"/>
              </a:rPr>
              <a:t> = (½)</a:t>
            </a:r>
            <a:r>
              <a:rPr lang="en-US" altLang="en-US" sz="3200" baseline="30000">
                <a:sym typeface="Symbol" panose="05050102010706020507" pitchFamily="18" charset="2"/>
              </a:rPr>
              <a:t>4</a:t>
            </a:r>
            <a:r>
              <a:rPr lang="en-US" altLang="en-US" sz="3200">
                <a:sym typeface="Symbol" panose="05050102010706020507" pitchFamily="18" charset="2"/>
              </a:rPr>
              <a:t>,..…</a:t>
            </a:r>
          </a:p>
          <a:p>
            <a:pPr lvl="1" algn="just" eaLnBrk="1" hangingPunct="1">
              <a:lnSpc>
                <a:spcPct val="80000"/>
              </a:lnSpc>
              <a:buFont typeface="Wingdings" panose="05000000000000000000" pitchFamily="2" charset="2"/>
              <a:buChar char="v"/>
            </a:pPr>
            <a:r>
              <a:rPr lang="en-US" altLang="en-US" sz="3200">
                <a:sym typeface="Symbol" panose="05050102010706020507" pitchFamily="18" charset="2"/>
              </a:rPr>
              <a:t>P(A) = p</a:t>
            </a:r>
            <a:r>
              <a:rPr lang="en-US" altLang="en-US" sz="3200" baseline="-25000">
                <a:sym typeface="Symbol" panose="05050102010706020507" pitchFamily="18" charset="2"/>
              </a:rPr>
              <a:t>1</a:t>
            </a:r>
            <a:r>
              <a:rPr lang="en-US" altLang="en-US" sz="3200">
                <a:sym typeface="Symbol" panose="05050102010706020507" pitchFamily="18" charset="2"/>
              </a:rPr>
              <a:t> + p</a:t>
            </a:r>
            <a:r>
              <a:rPr lang="en-US" altLang="en-US" sz="3200" baseline="-25000">
                <a:sym typeface="Symbol" panose="05050102010706020507" pitchFamily="18" charset="2"/>
              </a:rPr>
              <a:t>2</a:t>
            </a:r>
            <a:r>
              <a:rPr lang="en-US" altLang="en-US" sz="3200">
                <a:sym typeface="Symbol" panose="05050102010706020507" pitchFamily="18" charset="2"/>
              </a:rPr>
              <a:t> + p</a:t>
            </a:r>
            <a:r>
              <a:rPr lang="en-US" altLang="en-US" sz="3200" baseline="-25000">
                <a:sym typeface="Symbol" panose="05050102010706020507" pitchFamily="18" charset="2"/>
              </a:rPr>
              <a:t>3</a:t>
            </a:r>
            <a:r>
              <a:rPr lang="en-US" altLang="en-US" sz="3200">
                <a:sym typeface="Symbol" panose="05050102010706020507" pitchFamily="18" charset="2"/>
              </a:rPr>
              <a:t> = 7/8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43AEB49-16C5-4CA9-84F9-D3D625CE4828}"/>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E06137A7-580A-4948-B3CE-392643350453}"/>
              </a:ext>
            </a:extLst>
          </p:cNvPr>
          <p:cNvSpPr>
            <a:spLocks noGrp="1"/>
          </p:cNvSpPr>
          <p:nvPr>
            <p:ph type="ftr" sz="quarter" idx="11"/>
          </p:nvPr>
        </p:nvSpPr>
        <p:spPr/>
        <p:txBody>
          <a:bodyPr/>
          <a:lstStyle/>
          <a:p>
            <a:pPr>
              <a:defRPr/>
            </a:pPr>
            <a:r>
              <a:rPr lang="en-US"/>
              <a:t>RNSengupta,IME Dept.,IIT Kanpur,INDIA</a:t>
            </a:r>
          </a:p>
        </p:txBody>
      </p:sp>
      <p:sp>
        <p:nvSpPr>
          <p:cNvPr id="153604" name="Slide Number Placeholder 5">
            <a:extLst>
              <a:ext uri="{FF2B5EF4-FFF2-40B4-BE49-F238E27FC236}">
                <a16:creationId xmlns:a16="http://schemas.microsoft.com/office/drawing/2014/main" id="{87B2861A-81BE-47A8-BB92-DBE853B3BB0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1A6282-430E-4803-85AD-E700DB3AFB29}" type="slidenum">
              <a:rPr lang="en-US" altLang="en-US" sz="1400" smtClean="0"/>
              <a:pPr>
                <a:spcBef>
                  <a:spcPct val="0"/>
                </a:spcBef>
                <a:buFontTx/>
                <a:buNone/>
              </a:pPr>
              <a:t>36</a:t>
            </a:fld>
            <a:endParaRPr lang="en-US" altLang="en-US" sz="1400"/>
          </a:p>
        </p:txBody>
      </p:sp>
      <p:sp>
        <p:nvSpPr>
          <p:cNvPr id="153605" name="Rectangle 2">
            <a:extLst>
              <a:ext uri="{FF2B5EF4-FFF2-40B4-BE49-F238E27FC236}">
                <a16:creationId xmlns:a16="http://schemas.microsoft.com/office/drawing/2014/main" id="{2E9058B7-C06B-4827-9A8C-4B309FA16E56}"/>
              </a:ext>
            </a:extLst>
          </p:cNvPr>
          <p:cNvSpPr>
            <a:spLocks noGrp="1" noChangeArrowheads="1"/>
          </p:cNvSpPr>
          <p:nvPr>
            <p:ph type="title"/>
          </p:nvPr>
        </p:nvSpPr>
        <p:spPr/>
        <p:txBody>
          <a:bodyPr/>
          <a:lstStyle/>
          <a:p>
            <a:pPr eaLnBrk="1" hangingPunct="1"/>
            <a:r>
              <a:rPr lang="en-US" altLang="en-US" sz="5000" b="1">
                <a:solidFill>
                  <a:srgbClr val="FF3300"/>
                </a:solidFill>
              </a:rPr>
              <a:t>Classical definition of probability</a:t>
            </a:r>
          </a:p>
        </p:txBody>
      </p:sp>
      <p:sp>
        <p:nvSpPr>
          <p:cNvPr id="153606" name="Rectangle 3">
            <a:extLst>
              <a:ext uri="{FF2B5EF4-FFF2-40B4-BE49-F238E27FC236}">
                <a16:creationId xmlns:a16="http://schemas.microsoft.com/office/drawing/2014/main" id="{E0F81FF4-0893-43F7-A6FE-03405B0B8480}"/>
              </a:ext>
            </a:extLst>
          </p:cNvPr>
          <p:cNvSpPr>
            <a:spLocks noGrp="1" noChangeArrowheads="1"/>
          </p:cNvSpPr>
          <p:nvPr>
            <p:ph type="body" idx="1"/>
          </p:nvPr>
        </p:nvSpPr>
        <p:spPr/>
        <p:txBody>
          <a:bodyPr/>
          <a:lstStyle/>
          <a:p>
            <a:pPr algn="just" eaLnBrk="1" hangingPunct="1">
              <a:buFontTx/>
              <a:buNone/>
            </a:pPr>
            <a:r>
              <a:rPr lang="en-US" altLang="en-US" sz="4000"/>
              <a:t>Under this definition we consider the following:</a:t>
            </a:r>
          </a:p>
          <a:p>
            <a:pPr algn="just" eaLnBrk="1" hangingPunct="1">
              <a:buFont typeface="Wingdings" panose="05000000000000000000" pitchFamily="2" charset="2"/>
              <a:buChar char="§"/>
            </a:pPr>
            <a:r>
              <a:rPr lang="en-US" altLang="en-US" sz="4000"/>
              <a:t>Sample space is </a:t>
            </a:r>
            <a:r>
              <a:rPr lang="en-US" altLang="en-US" sz="4000" b="1">
                <a:solidFill>
                  <a:srgbClr val="FF3300"/>
                </a:solidFill>
              </a:rPr>
              <a:t>finite</a:t>
            </a:r>
            <a:r>
              <a:rPr lang="en-US" altLang="en-US" sz="4000"/>
              <a:t>.</a:t>
            </a:r>
          </a:p>
          <a:p>
            <a:pPr algn="just" eaLnBrk="1" hangingPunct="1">
              <a:buFont typeface="Wingdings" panose="05000000000000000000" pitchFamily="2" charset="2"/>
              <a:buChar char="§"/>
            </a:pPr>
            <a:r>
              <a:rPr lang="en-US" altLang="en-US" sz="4000"/>
              <a:t>All the sample points are </a:t>
            </a:r>
            <a:r>
              <a:rPr lang="en-US" altLang="en-US" sz="4000" b="1">
                <a:solidFill>
                  <a:srgbClr val="FF3300"/>
                </a:solidFill>
              </a:rPr>
              <a:t>equally likely</a:t>
            </a:r>
            <a:r>
              <a:rPr lang="en-US" altLang="en-US" sz="4000"/>
              <a:t>, i.e., they have equal probability of occurrence or equal relative frequency of occurrence.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4C1D3A8-A0DE-4653-B901-1903BACDF2BC}"/>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430A36CF-7EFE-4C40-BD17-0756E09D684A}"/>
              </a:ext>
            </a:extLst>
          </p:cNvPr>
          <p:cNvSpPr>
            <a:spLocks noGrp="1"/>
          </p:cNvSpPr>
          <p:nvPr>
            <p:ph type="ftr" sz="quarter" idx="11"/>
          </p:nvPr>
        </p:nvSpPr>
        <p:spPr/>
        <p:txBody>
          <a:bodyPr/>
          <a:lstStyle/>
          <a:p>
            <a:pPr>
              <a:defRPr/>
            </a:pPr>
            <a:r>
              <a:rPr lang="en-US"/>
              <a:t>RNSengupta,IME Dept.,IIT Kanpur,INDIA</a:t>
            </a:r>
          </a:p>
        </p:txBody>
      </p:sp>
      <p:sp>
        <p:nvSpPr>
          <p:cNvPr id="154628" name="Slide Number Placeholder 5">
            <a:extLst>
              <a:ext uri="{FF2B5EF4-FFF2-40B4-BE49-F238E27FC236}">
                <a16:creationId xmlns:a16="http://schemas.microsoft.com/office/drawing/2014/main" id="{066D1DC3-2122-4CC8-8E40-877B154F291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44C1DC1-1236-48C8-A80A-24958A0E068A}" type="slidenum">
              <a:rPr lang="en-US" altLang="en-US" sz="1400" smtClean="0"/>
              <a:pPr>
                <a:spcBef>
                  <a:spcPct val="0"/>
                </a:spcBef>
                <a:buFontTx/>
                <a:buNone/>
              </a:pPr>
              <a:t>37</a:t>
            </a:fld>
            <a:endParaRPr lang="en-US" altLang="en-US" sz="1400"/>
          </a:p>
        </p:txBody>
      </p:sp>
      <p:sp>
        <p:nvSpPr>
          <p:cNvPr id="154629" name="Rectangle 2">
            <a:extLst>
              <a:ext uri="{FF2B5EF4-FFF2-40B4-BE49-F238E27FC236}">
                <a16:creationId xmlns:a16="http://schemas.microsoft.com/office/drawing/2014/main" id="{0DBA2FEA-69F4-407B-8ED8-789337BDEA22}"/>
              </a:ext>
            </a:extLst>
          </p:cNvPr>
          <p:cNvSpPr>
            <a:spLocks noGrp="1" noChangeArrowheads="1"/>
          </p:cNvSpPr>
          <p:nvPr>
            <p:ph type="title"/>
          </p:nvPr>
        </p:nvSpPr>
        <p:spPr/>
        <p:txBody>
          <a:bodyPr/>
          <a:lstStyle/>
          <a:p>
            <a:pPr eaLnBrk="1" hangingPunct="1"/>
            <a:r>
              <a:rPr lang="en-US" altLang="en-US" b="1" dirty="0">
                <a:solidFill>
                  <a:srgbClr val="FF0000"/>
                </a:solidFill>
              </a:rPr>
              <a:t>Example # 29</a:t>
            </a:r>
            <a:endParaRPr lang="en-US" altLang="en-US" dirty="0"/>
          </a:p>
        </p:txBody>
      </p:sp>
      <p:sp>
        <p:nvSpPr>
          <p:cNvPr id="154630" name="Rectangle 3">
            <a:extLst>
              <a:ext uri="{FF2B5EF4-FFF2-40B4-BE49-F238E27FC236}">
                <a16:creationId xmlns:a16="http://schemas.microsoft.com/office/drawing/2014/main" id="{38433C1C-99CC-4E70-803B-7EC6716A4AE3}"/>
              </a:ext>
            </a:extLst>
          </p:cNvPr>
          <p:cNvSpPr>
            <a:spLocks noGrp="1" noChangeArrowheads="1"/>
          </p:cNvSpPr>
          <p:nvPr>
            <p:ph type="body" idx="1"/>
          </p:nvPr>
        </p:nvSpPr>
        <p:spPr/>
        <p:txBody>
          <a:bodyPr/>
          <a:lstStyle/>
          <a:p>
            <a:pPr algn="just" eaLnBrk="1" hangingPunct="1">
              <a:lnSpc>
                <a:spcPct val="90000"/>
              </a:lnSpc>
              <a:buFont typeface="Wingdings" panose="05000000000000000000" pitchFamily="2" charset="2"/>
              <a:buChar char="§"/>
            </a:pPr>
            <a:r>
              <a:rPr lang="en-US" altLang="en-US" sz="2800"/>
              <a:t>In a club there 10 members of whom5 are Asians and the rest are Americans.</a:t>
            </a:r>
          </a:p>
          <a:p>
            <a:pPr algn="just" eaLnBrk="1" hangingPunct="1">
              <a:lnSpc>
                <a:spcPct val="90000"/>
              </a:lnSpc>
              <a:buFont typeface="Wingdings" panose="05000000000000000000" pitchFamily="2" charset="2"/>
              <a:buChar char="§"/>
            </a:pPr>
            <a:r>
              <a:rPr lang="en-US" altLang="en-US" sz="2800"/>
              <a:t>A committee of 3 members has to be formed and these members are to be chosen randomly.</a:t>
            </a:r>
          </a:p>
          <a:p>
            <a:pPr algn="just" eaLnBrk="1" hangingPunct="1">
              <a:lnSpc>
                <a:spcPct val="90000"/>
              </a:lnSpc>
              <a:buFont typeface="Wingdings" panose="05000000000000000000" pitchFamily="2" charset="2"/>
              <a:buChar char="§"/>
            </a:pPr>
            <a:r>
              <a:rPr lang="en-US" altLang="en-US" sz="2800"/>
              <a:t>Find the probability that there will be at least 1 Asian and at least 1 American in the committee.</a:t>
            </a:r>
          </a:p>
          <a:p>
            <a:pPr algn="just" eaLnBrk="1" hangingPunct="1">
              <a:lnSpc>
                <a:spcPct val="90000"/>
              </a:lnSpc>
              <a:buFont typeface="Wingdings" panose="05000000000000000000" pitchFamily="2" charset="2"/>
              <a:buChar char="§"/>
            </a:pPr>
            <a:r>
              <a:rPr lang="en-US" altLang="en-US" sz="2800"/>
              <a:t>Total number of cases = </a:t>
            </a:r>
            <a:r>
              <a:rPr lang="en-US" altLang="en-US" sz="2800" baseline="30000"/>
              <a:t>10</a:t>
            </a:r>
            <a:r>
              <a:rPr lang="en-US" altLang="en-US" sz="2800"/>
              <a:t>C</a:t>
            </a:r>
            <a:r>
              <a:rPr lang="en-US" altLang="en-US" sz="2800" baseline="-25000"/>
              <a:t>2 </a:t>
            </a:r>
            <a:r>
              <a:rPr lang="en-US" altLang="en-US" sz="2800"/>
              <a:t>and the number of cases favouring the formation of the committee is </a:t>
            </a:r>
            <a:r>
              <a:rPr lang="en-US" altLang="en-US" sz="2800" baseline="30000"/>
              <a:t>5</a:t>
            </a:r>
            <a:r>
              <a:rPr lang="en-US" altLang="en-US" sz="2800"/>
              <a:t>C</a:t>
            </a:r>
            <a:r>
              <a:rPr lang="en-US" altLang="en-US" sz="2800" baseline="-25000"/>
              <a:t>2</a:t>
            </a:r>
            <a:r>
              <a:rPr lang="en-US" altLang="en-US" sz="2800"/>
              <a:t>*</a:t>
            </a:r>
            <a:r>
              <a:rPr lang="en-US" altLang="en-US" sz="2800" baseline="30000"/>
              <a:t>5</a:t>
            </a:r>
            <a:r>
              <a:rPr lang="en-US" altLang="en-US" sz="2800"/>
              <a:t>C</a:t>
            </a:r>
            <a:r>
              <a:rPr lang="en-US" altLang="en-US" sz="2800" baseline="-25000"/>
              <a:t>1</a:t>
            </a:r>
            <a:r>
              <a:rPr lang="en-US" altLang="en-US" sz="2800"/>
              <a:t> + </a:t>
            </a:r>
            <a:r>
              <a:rPr lang="en-US" altLang="en-US" sz="2800" baseline="30000"/>
              <a:t>5</a:t>
            </a:r>
            <a:r>
              <a:rPr lang="en-US" altLang="en-US" sz="2800"/>
              <a:t>C</a:t>
            </a:r>
            <a:r>
              <a:rPr lang="en-US" altLang="en-US" sz="2800" baseline="-25000"/>
              <a:t>1</a:t>
            </a:r>
            <a:r>
              <a:rPr lang="en-US" altLang="en-US" sz="2800"/>
              <a:t>*</a:t>
            </a:r>
            <a:r>
              <a:rPr lang="en-US" altLang="en-US" sz="2800" baseline="30000"/>
              <a:t>5</a:t>
            </a:r>
            <a:r>
              <a:rPr lang="en-US" altLang="en-US" sz="2800"/>
              <a:t>C</a:t>
            </a:r>
            <a:r>
              <a:rPr lang="en-US" altLang="en-US" sz="2800" baseline="-25000"/>
              <a:t>2</a:t>
            </a:r>
          </a:p>
          <a:p>
            <a:pPr algn="just" eaLnBrk="1" hangingPunct="1">
              <a:lnSpc>
                <a:spcPct val="90000"/>
              </a:lnSpc>
              <a:buFont typeface="Wingdings" panose="05000000000000000000" pitchFamily="2" charset="2"/>
              <a:buChar char="§"/>
            </a:pPr>
            <a:r>
              <a:rPr lang="en-US" altLang="en-US" sz="2800"/>
              <a:t>Hence P(A) = 100/120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15B9E6C-9054-46A2-81C3-8A3D0F0CC58C}"/>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B42315AF-D56A-48F4-A352-02336F7C8177}"/>
              </a:ext>
            </a:extLst>
          </p:cNvPr>
          <p:cNvSpPr>
            <a:spLocks noGrp="1"/>
          </p:cNvSpPr>
          <p:nvPr>
            <p:ph type="ftr" sz="quarter" idx="11"/>
          </p:nvPr>
        </p:nvSpPr>
        <p:spPr/>
        <p:txBody>
          <a:bodyPr/>
          <a:lstStyle/>
          <a:p>
            <a:pPr>
              <a:defRPr/>
            </a:pPr>
            <a:r>
              <a:rPr lang="en-US"/>
              <a:t>RNSengupta,IME Dept.,IIT Kanpur,INDIA</a:t>
            </a:r>
          </a:p>
        </p:txBody>
      </p:sp>
      <p:sp>
        <p:nvSpPr>
          <p:cNvPr id="155652" name="Slide Number Placeholder 5">
            <a:extLst>
              <a:ext uri="{FF2B5EF4-FFF2-40B4-BE49-F238E27FC236}">
                <a16:creationId xmlns:a16="http://schemas.microsoft.com/office/drawing/2014/main" id="{6E8B6D0B-00A4-4904-8B2E-F252E6B1224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B655A55-0EB7-4BFB-B8BA-433A373BA8B1}" type="slidenum">
              <a:rPr lang="en-US" altLang="en-US" sz="1400" smtClean="0"/>
              <a:pPr>
                <a:spcBef>
                  <a:spcPct val="0"/>
                </a:spcBef>
                <a:buFontTx/>
                <a:buNone/>
              </a:pPr>
              <a:t>38</a:t>
            </a:fld>
            <a:endParaRPr lang="en-US" altLang="en-US" sz="1400"/>
          </a:p>
        </p:txBody>
      </p:sp>
      <p:sp>
        <p:nvSpPr>
          <p:cNvPr id="155653" name="Rectangle 2">
            <a:extLst>
              <a:ext uri="{FF2B5EF4-FFF2-40B4-BE49-F238E27FC236}">
                <a16:creationId xmlns:a16="http://schemas.microsoft.com/office/drawing/2014/main" id="{96813A30-3921-4318-9844-99848C065599}"/>
              </a:ext>
            </a:extLst>
          </p:cNvPr>
          <p:cNvSpPr>
            <a:spLocks noGrp="1" noChangeArrowheads="1"/>
          </p:cNvSpPr>
          <p:nvPr>
            <p:ph type="title"/>
          </p:nvPr>
        </p:nvSpPr>
        <p:spPr/>
        <p:txBody>
          <a:bodyPr/>
          <a:lstStyle/>
          <a:p>
            <a:pPr eaLnBrk="1" hangingPunct="1"/>
            <a:r>
              <a:rPr lang="en-US" altLang="en-US" b="1">
                <a:solidFill>
                  <a:srgbClr val="FF3300"/>
                </a:solidFill>
              </a:rPr>
              <a:t>Exercise</a:t>
            </a:r>
          </a:p>
        </p:txBody>
      </p:sp>
      <p:sp>
        <p:nvSpPr>
          <p:cNvPr id="110598" name="Rectangle 3">
            <a:extLst>
              <a:ext uri="{FF2B5EF4-FFF2-40B4-BE49-F238E27FC236}">
                <a16:creationId xmlns:a16="http://schemas.microsoft.com/office/drawing/2014/main" id="{E613BC3C-F711-4FE0-9797-0D6A3549DCEC}"/>
              </a:ext>
            </a:extLst>
          </p:cNvPr>
          <p:cNvSpPr>
            <a:spLocks noGrp="1" noChangeArrowheads="1"/>
          </p:cNvSpPr>
          <p:nvPr>
            <p:ph type="body" idx="1"/>
          </p:nvPr>
        </p:nvSpPr>
        <p:spPr/>
        <p:txBody>
          <a:bodyPr/>
          <a:lstStyle/>
          <a:p>
            <a:pPr algn="just" eaLnBrk="1" hangingPunct="1">
              <a:buFont typeface="Wingdings" panose="05000000000000000000" pitchFamily="2" charset="2"/>
              <a:buChar char="§"/>
              <a:defRPr/>
            </a:pPr>
            <a:r>
              <a:rPr lang="en-US" altLang="en-US" sz="3000" dirty="0"/>
              <a:t>There is box containing 10 </a:t>
            </a:r>
            <a:r>
              <a:rPr lang="en-US" altLang="en-US" sz="3000" dirty="0" err="1"/>
              <a:t>coloured</a:t>
            </a:r>
            <a:r>
              <a:rPr lang="en-US" altLang="en-US" sz="3000" dirty="0"/>
              <a:t> balls out of which 4 are red, 4 are blue and 2 are white.</a:t>
            </a:r>
          </a:p>
          <a:p>
            <a:pPr marL="609600" indent="-609600" algn="just" eaLnBrk="1" hangingPunct="1">
              <a:buFont typeface="Wingdings" panose="05000000000000000000" pitchFamily="2" charset="2"/>
              <a:buAutoNum type="arabicParenR"/>
              <a:defRPr/>
            </a:pPr>
            <a:r>
              <a:rPr lang="en-US" altLang="en-US" sz="3000" dirty="0"/>
              <a:t>If you draw a ball at random what is the probability that it is a white ball?</a:t>
            </a:r>
          </a:p>
          <a:p>
            <a:pPr marL="609600" indent="-609600" algn="just" eaLnBrk="1" hangingPunct="1">
              <a:buFont typeface="Wingdings" panose="05000000000000000000" pitchFamily="2" charset="2"/>
              <a:buAutoNum type="arabicParenR"/>
              <a:defRPr/>
            </a:pPr>
            <a:r>
              <a:rPr lang="en-US" altLang="en-US" sz="3000" dirty="0"/>
              <a:t>If you draw two balls consecutively and with replacement then what is the probability that both the balls are red?</a:t>
            </a:r>
          </a:p>
          <a:p>
            <a:pPr marL="609600" indent="-609600" algn="just" eaLnBrk="1" hangingPunct="1">
              <a:buFont typeface="Wingdings" panose="05000000000000000000" pitchFamily="2" charset="2"/>
              <a:buAutoNum type="arabicParenR"/>
              <a:defRPr/>
            </a:pPr>
            <a:r>
              <a:rPr lang="en-US" altLang="en-US" sz="3000" dirty="0"/>
              <a:t>If you draw two balls consecutively and without replacement, then what is the probability that the first is blue and the second is white?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F53BEC5-A734-4516-B5B9-301427E63D92}"/>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4323C81D-7D16-4CCF-B5F1-D2FE3D0596FB}"/>
              </a:ext>
            </a:extLst>
          </p:cNvPr>
          <p:cNvSpPr>
            <a:spLocks noGrp="1"/>
          </p:cNvSpPr>
          <p:nvPr>
            <p:ph type="ftr" sz="quarter" idx="11"/>
          </p:nvPr>
        </p:nvSpPr>
        <p:spPr/>
        <p:txBody>
          <a:bodyPr/>
          <a:lstStyle/>
          <a:p>
            <a:pPr>
              <a:defRPr/>
            </a:pPr>
            <a:r>
              <a:rPr lang="en-US"/>
              <a:t>RNSengupta,IME Dept.,IIT Kanpur,INDIA</a:t>
            </a:r>
          </a:p>
        </p:txBody>
      </p:sp>
      <p:sp>
        <p:nvSpPr>
          <p:cNvPr id="156676" name="Slide Number Placeholder 5">
            <a:extLst>
              <a:ext uri="{FF2B5EF4-FFF2-40B4-BE49-F238E27FC236}">
                <a16:creationId xmlns:a16="http://schemas.microsoft.com/office/drawing/2014/main" id="{2D698829-3805-47C8-AA73-84DC9C5EBE8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DC9751D-C8EA-492B-A5C4-3A88CC17E40F}" type="slidenum">
              <a:rPr lang="en-US" altLang="en-US" sz="1400" smtClean="0"/>
              <a:pPr>
                <a:spcBef>
                  <a:spcPct val="0"/>
                </a:spcBef>
                <a:buFontTx/>
                <a:buNone/>
              </a:pPr>
              <a:t>39</a:t>
            </a:fld>
            <a:endParaRPr lang="en-US" altLang="en-US" sz="1400"/>
          </a:p>
        </p:txBody>
      </p:sp>
      <p:sp>
        <p:nvSpPr>
          <p:cNvPr id="156677" name="Rectangle 2">
            <a:extLst>
              <a:ext uri="{FF2B5EF4-FFF2-40B4-BE49-F238E27FC236}">
                <a16:creationId xmlns:a16="http://schemas.microsoft.com/office/drawing/2014/main" id="{1CCF9785-C4A3-4122-988B-55D7BBEDBAF2}"/>
              </a:ext>
            </a:extLst>
          </p:cNvPr>
          <p:cNvSpPr>
            <a:spLocks noGrp="1" noChangeArrowheads="1"/>
          </p:cNvSpPr>
          <p:nvPr>
            <p:ph type="title"/>
          </p:nvPr>
        </p:nvSpPr>
        <p:spPr/>
        <p:txBody>
          <a:bodyPr/>
          <a:lstStyle/>
          <a:p>
            <a:pPr eaLnBrk="1" hangingPunct="1"/>
            <a:r>
              <a:rPr lang="en-US" altLang="en-US" sz="5000" b="1">
                <a:solidFill>
                  <a:srgbClr val="FF3300"/>
                </a:solidFill>
              </a:rPr>
              <a:t>Axiomatic definition of probability</a:t>
            </a:r>
          </a:p>
        </p:txBody>
      </p:sp>
      <p:sp>
        <p:nvSpPr>
          <p:cNvPr id="156678" name="Rectangle 3">
            <a:extLst>
              <a:ext uri="{FF2B5EF4-FFF2-40B4-BE49-F238E27FC236}">
                <a16:creationId xmlns:a16="http://schemas.microsoft.com/office/drawing/2014/main" id="{E2BFD458-EE4E-4146-BB16-6F177F6405EB}"/>
              </a:ext>
            </a:extLst>
          </p:cNvPr>
          <p:cNvSpPr>
            <a:spLocks noGrp="1" noChangeArrowheads="1"/>
          </p:cNvSpPr>
          <p:nvPr>
            <p:ph type="body" idx="1"/>
          </p:nvPr>
        </p:nvSpPr>
        <p:spPr/>
        <p:txBody>
          <a:bodyPr/>
          <a:lstStyle/>
          <a:p>
            <a:pPr algn="just" eaLnBrk="1" hangingPunct="1">
              <a:buFontTx/>
              <a:buNone/>
            </a:pPr>
            <a:r>
              <a:rPr lang="en-US" altLang="en-US" sz="4500"/>
              <a:t>Under this definition we consider the following:</a:t>
            </a:r>
          </a:p>
          <a:p>
            <a:pPr algn="just" eaLnBrk="1" hangingPunct="1">
              <a:buFont typeface="Wingdings" panose="05000000000000000000" pitchFamily="2" charset="2"/>
              <a:buChar char="§"/>
            </a:pPr>
            <a:r>
              <a:rPr lang="en-US" altLang="en-US" sz="4500"/>
              <a:t>Sample space is </a:t>
            </a:r>
            <a:r>
              <a:rPr lang="en-US" altLang="en-US" sz="4500" b="1">
                <a:solidFill>
                  <a:srgbClr val="FF3300"/>
                </a:solidFill>
              </a:rPr>
              <a:t>infinite</a:t>
            </a:r>
            <a:r>
              <a:rPr lang="en-US" altLang="en-US" sz="4500"/>
              <a:t>.</a:t>
            </a:r>
          </a:p>
          <a:p>
            <a:pPr algn="just" eaLnBrk="1" hangingPunct="1">
              <a:buFont typeface="Wingdings" panose="05000000000000000000" pitchFamily="2" charset="2"/>
              <a:buChar char="§"/>
            </a:pPr>
            <a:r>
              <a:rPr lang="en-US" altLang="en-US" sz="4500"/>
              <a:t>Sample points are </a:t>
            </a:r>
            <a:r>
              <a:rPr lang="en-US" altLang="en-US" sz="4500" b="1">
                <a:solidFill>
                  <a:srgbClr val="FF3300"/>
                </a:solidFill>
              </a:rPr>
              <a:t>not equally likely</a:t>
            </a:r>
            <a:r>
              <a:rPr lang="en-US" altLang="en-US" sz="450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3E169-D5C1-49C1-BED0-3DEB4797EAAF}"/>
              </a:ext>
            </a:extLst>
          </p:cNvPr>
          <p:cNvSpPr>
            <a:spLocks noGrp="1"/>
          </p:cNvSpPr>
          <p:nvPr>
            <p:ph type="title"/>
          </p:nvPr>
        </p:nvSpPr>
        <p:spPr/>
        <p:txBody>
          <a:bodyPr/>
          <a:lstStyle/>
          <a:p>
            <a:r>
              <a:rPr lang="en-US" altLang="en-US" b="1" dirty="0">
                <a:solidFill>
                  <a:srgbClr val="FF3300"/>
                </a:solidFill>
              </a:rPr>
              <a:t>Set Theory: Definition/Rules</a:t>
            </a:r>
            <a:r>
              <a:rPr lang="en-US" altLang="en-US" b="1" dirty="0">
                <a:solidFill>
                  <a:schemeClr val="tx1"/>
                </a:solidFill>
              </a:rPr>
              <a:t> :</a:t>
            </a:r>
            <a:r>
              <a:rPr lang="en-US" altLang="en-US" dirty="0">
                <a:solidFill>
                  <a:schemeClr val="tx1"/>
                </a:solidFill>
              </a:rPr>
              <a:t> </a:t>
            </a:r>
            <a:r>
              <a:rPr lang="en-US" altLang="en-US" b="1" dirty="0">
                <a:solidFill>
                  <a:srgbClr val="0000FF"/>
                </a:solidFill>
              </a:rPr>
              <a:t>(</a:t>
            </a:r>
            <a:r>
              <a:rPr lang="en-US" altLang="en-US" b="1" dirty="0" err="1">
                <a:solidFill>
                  <a:srgbClr val="0000FF"/>
                </a:solidFill>
              </a:rPr>
              <a:t>contd</a:t>
            </a:r>
            <a:r>
              <a:rPr lang="en-US" altLang="en-US" b="1" dirty="0">
                <a:solidFill>
                  <a:srgbClr val="0000FF"/>
                </a:solidFill>
              </a:rPr>
              <a:t>…)</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6B62BC-17EE-4B55-86B6-CD72FA45BCF6}"/>
                  </a:ext>
                </a:extLst>
              </p:cNvPr>
              <p:cNvSpPr>
                <a:spLocks noGrp="1"/>
              </p:cNvSpPr>
              <p:nvPr>
                <p:ph idx="1"/>
              </p:nvPr>
            </p:nvSpPr>
            <p:spPr/>
            <p:txBody>
              <a:bodyPr>
                <a:normAutofit fontScale="70000" lnSpcReduction="20000"/>
              </a:bodyPr>
              <a:lstStyle/>
              <a:p>
                <a:pPr marL="0" indent="0">
                  <a:buNone/>
                </a:pPr>
                <a:r>
                  <a:rPr lang="en-IN" sz="3500" b="1" dirty="0">
                    <a:solidFill>
                      <a:srgbClr val="FF0000"/>
                    </a:solidFill>
                  </a:rPr>
                  <a:t>Definition</a:t>
                </a:r>
                <a:endParaRPr lang="en-US" sz="3500" b="1" i="1" dirty="0">
                  <a:solidFill>
                    <a:srgbClr val="FF0000"/>
                  </a:solidFill>
                  <a:latin typeface="Cambria Math" panose="02040503050406030204" pitchFamily="18" charset="0"/>
                </a:endParaRPr>
              </a:p>
              <a:p>
                <a:pPr>
                  <a:buFont typeface="Wingdings" panose="05000000000000000000" pitchFamily="2" charset="2"/>
                  <a:buChar char="§"/>
                </a:pPr>
                <a14:m>
                  <m:oMath xmlns:m="http://schemas.openxmlformats.org/officeDocument/2006/math">
                    <m:r>
                      <a:rPr lang="en-US" sz="3500" b="0" i="1" smtClean="0">
                        <a:latin typeface="Cambria Math" panose="02040503050406030204" pitchFamily="18" charset="0"/>
                      </a:rPr>
                      <m:t>𝐴</m:t>
                    </m:r>
                    <m:r>
                      <a:rPr lang="en-US" sz="3500" b="0" i="1" smtClean="0">
                        <a:latin typeface="Cambria Math" panose="02040503050406030204" pitchFamily="18" charset="0"/>
                      </a:rPr>
                      <m:t>=</m:t>
                    </m:r>
                    <m:d>
                      <m:dPr>
                        <m:begChr m:val="{"/>
                        <m:endChr m:val="}"/>
                        <m:ctrlPr>
                          <a:rPr lang="en-US" sz="3500" b="0" i="1" smtClean="0">
                            <a:latin typeface="Cambria Math" panose="02040503050406030204" pitchFamily="18" charset="0"/>
                          </a:rPr>
                        </m:ctrlPr>
                      </m:dPr>
                      <m:e>
                        <m:r>
                          <a:rPr lang="en-US" sz="3500" b="0" i="1" smtClean="0">
                            <a:latin typeface="Cambria Math" panose="02040503050406030204" pitchFamily="18" charset="0"/>
                          </a:rPr>
                          <m:t>𝑥</m:t>
                        </m:r>
                        <m:r>
                          <a:rPr lang="en-US" sz="3500" b="0" i="1" smtClean="0">
                            <a:latin typeface="Cambria Math" panose="02040503050406030204" pitchFamily="18" charset="0"/>
                          </a:rPr>
                          <m:t>:</m:t>
                        </m:r>
                        <m:r>
                          <a:rPr lang="en-US" sz="3500" b="0" i="1" smtClean="0">
                            <a:latin typeface="Cambria Math" panose="02040503050406030204" pitchFamily="18" charset="0"/>
                          </a:rPr>
                          <m:t>𝑃</m:t>
                        </m:r>
                        <m:d>
                          <m:dPr>
                            <m:ctrlPr>
                              <a:rPr lang="en-US" sz="3500" b="0" i="1" smtClean="0">
                                <a:latin typeface="Cambria Math" panose="02040503050406030204" pitchFamily="18" charset="0"/>
                              </a:rPr>
                            </m:ctrlPr>
                          </m:dPr>
                          <m:e>
                            <m:r>
                              <a:rPr lang="en-US" sz="3500" b="0" i="1" smtClean="0">
                                <a:latin typeface="Cambria Math" panose="02040503050406030204" pitchFamily="18" charset="0"/>
                              </a:rPr>
                              <m:t>𝑥</m:t>
                            </m:r>
                          </m:e>
                        </m:d>
                      </m:e>
                    </m:d>
                  </m:oMath>
                </a14:m>
                <a:r>
                  <a:rPr lang="en-IN" sz="3500" dirty="0"/>
                  <a:t>, which implies set A consists of </a:t>
                </a:r>
                <a14:m>
                  <m:oMath xmlns:m="http://schemas.openxmlformats.org/officeDocument/2006/math">
                    <m:r>
                      <a:rPr lang="en-US" sz="3500" b="0" i="1" smtClean="0">
                        <a:latin typeface="Cambria Math" panose="02040503050406030204" pitchFamily="18" charset="0"/>
                      </a:rPr>
                      <m:t>𝑥</m:t>
                    </m:r>
                  </m:oMath>
                </a14:m>
                <a:r>
                  <a:rPr lang="en-IN" sz="3500" dirty="0"/>
                  <a:t> which satisfy the property </a:t>
                </a:r>
                <a14:m>
                  <m:oMath xmlns:m="http://schemas.openxmlformats.org/officeDocument/2006/math">
                    <m:r>
                      <a:rPr lang="en-US" sz="3500" b="0" i="1" smtClean="0">
                        <a:latin typeface="Cambria Math" panose="02040503050406030204" pitchFamily="18" charset="0"/>
                      </a:rPr>
                      <m:t>𝑃</m:t>
                    </m:r>
                    <m:d>
                      <m:dPr>
                        <m:ctrlPr>
                          <a:rPr lang="en-US" sz="3500" b="0" i="1" smtClean="0">
                            <a:latin typeface="Cambria Math" panose="02040503050406030204" pitchFamily="18" charset="0"/>
                          </a:rPr>
                        </m:ctrlPr>
                      </m:dPr>
                      <m:e>
                        <m:r>
                          <a:rPr lang="en-US" sz="3500" b="0" i="1" smtClean="0">
                            <a:latin typeface="Cambria Math" panose="02040503050406030204" pitchFamily="18" charset="0"/>
                          </a:rPr>
                          <m:t>𝑥</m:t>
                        </m:r>
                      </m:e>
                    </m:d>
                  </m:oMath>
                </a14:m>
                <a:endParaRPr lang="en-IN" sz="3500" dirty="0"/>
              </a:p>
              <a:p>
                <a:pPr marL="0" indent="0">
                  <a:buNone/>
                </a:pPr>
                <a:r>
                  <a:rPr lang="en-IN" sz="3500" b="1" dirty="0">
                    <a:solidFill>
                      <a:srgbClr val="FF0000"/>
                    </a:solidFill>
                  </a:rPr>
                  <a:t>Examples</a:t>
                </a:r>
              </a:p>
              <a:p>
                <a:pPr>
                  <a:buFont typeface="Wingdings" panose="05000000000000000000" pitchFamily="2" charset="2"/>
                  <a:buChar char="§"/>
                </a:pPr>
                <a:r>
                  <a:rPr lang="en-IN" sz="3500" dirty="0"/>
                  <a:t>Set of rivers in India</a:t>
                </a:r>
              </a:p>
              <a:p>
                <a:pPr>
                  <a:buFont typeface="Wingdings" panose="05000000000000000000" pitchFamily="2" charset="2"/>
                  <a:buChar char="§"/>
                </a:pPr>
                <a:r>
                  <a:rPr lang="en-IN" sz="3500" dirty="0"/>
                  <a:t>Set of books in IIT Kanpur library</a:t>
                </a:r>
              </a:p>
              <a:p>
                <a:pPr>
                  <a:buFont typeface="Wingdings" panose="05000000000000000000" pitchFamily="2" charset="2"/>
                  <a:buChar char="§"/>
                </a:pPr>
                <a14:m>
                  <m:oMath xmlns:m="http://schemas.openxmlformats.org/officeDocument/2006/math">
                    <m:r>
                      <a:rPr lang="en-US" sz="3500" b="0" i="1" smtClean="0">
                        <a:latin typeface="Cambria Math" panose="02040503050406030204" pitchFamily="18" charset="0"/>
                      </a:rPr>
                      <m:t>𝐴</m:t>
                    </m:r>
                    <m:r>
                      <a:rPr lang="en-US" sz="3500" b="0" i="1" smtClean="0">
                        <a:latin typeface="Cambria Math" panose="02040503050406030204" pitchFamily="18" charset="0"/>
                      </a:rPr>
                      <m:t>=</m:t>
                    </m:r>
                    <m:d>
                      <m:dPr>
                        <m:ctrlPr>
                          <a:rPr lang="en-US" sz="3500" b="0" i="1" smtClean="0">
                            <a:latin typeface="Cambria Math" panose="02040503050406030204" pitchFamily="18" charset="0"/>
                          </a:rPr>
                        </m:ctrlPr>
                      </m:dPr>
                      <m:e>
                        <m:r>
                          <a:rPr lang="en-US" sz="3500" b="0" i="1" smtClean="0">
                            <a:latin typeface="Cambria Math" panose="02040503050406030204" pitchFamily="18" charset="0"/>
                          </a:rPr>
                          <m:t>1,3,</m:t>
                        </m:r>
                        <m:r>
                          <a:rPr lang="en-US" sz="3500" b="0" i="1" smtClean="0">
                            <a:latin typeface="Cambria Math" panose="02040503050406030204" pitchFamily="18" charset="0"/>
                            <a:ea typeface="Cambria Math" panose="02040503050406030204" pitchFamily="18" charset="0"/>
                          </a:rPr>
                          <m:t>⋯,37,39</m:t>
                        </m:r>
                      </m:e>
                    </m:d>
                    <m:r>
                      <a:rPr lang="en-US" sz="3500" b="0" i="1" smtClean="0">
                        <a:latin typeface="Cambria Math" panose="02040503050406030204" pitchFamily="18" charset="0"/>
                      </a:rPr>
                      <m:t>=</m:t>
                    </m:r>
                  </m:oMath>
                </a14:m>
                <a:r>
                  <a:rPr lang="en-US" sz="3500" b="0" i="0" dirty="0">
                    <a:latin typeface="+mj-lt"/>
                  </a:rPr>
                  <a:t>{</a:t>
                </a:r>
                <a14:m>
                  <m:oMath xmlns:m="http://schemas.openxmlformats.org/officeDocument/2006/math">
                    <m:r>
                      <a:rPr lang="en-US" sz="3500" b="0" i="1" dirty="0" smtClean="0">
                        <a:latin typeface="Cambria Math" panose="02040503050406030204" pitchFamily="18" charset="0"/>
                      </a:rPr>
                      <m:t>𝑥</m:t>
                    </m:r>
                    <m:r>
                      <a:rPr lang="en-US" sz="3500" b="0" i="1" dirty="0" smtClean="0">
                        <a:latin typeface="Cambria Math" panose="02040503050406030204" pitchFamily="18" charset="0"/>
                      </a:rPr>
                      <m:t>:</m:t>
                    </m:r>
                    <m:r>
                      <a:rPr lang="en-US" sz="3500" b="0" i="1" dirty="0" smtClean="0">
                        <a:latin typeface="Cambria Math" panose="02040503050406030204" pitchFamily="18" charset="0"/>
                      </a:rPr>
                      <m:t>𝑥</m:t>
                    </m:r>
                  </m:oMath>
                </a14:m>
                <a:r>
                  <a:rPr lang="en-US" sz="3500" b="0" i="0" dirty="0">
                    <a:latin typeface="+mj-lt"/>
                  </a:rPr>
                  <a:t> is a positive odd integer </a:t>
                </a:r>
                <a14:m>
                  <m:oMath xmlns:m="http://schemas.openxmlformats.org/officeDocument/2006/math">
                    <m:r>
                      <a:rPr lang="en-US" sz="3500" b="0" i="1" dirty="0" smtClean="0">
                        <a:latin typeface="Cambria Math" panose="02040503050406030204" pitchFamily="18" charset="0"/>
                      </a:rPr>
                      <m:t>&lt;40</m:t>
                    </m:r>
                  </m:oMath>
                </a14:m>
                <a:r>
                  <a:rPr lang="en-US" sz="3500" b="0" i="0" dirty="0">
                    <a:latin typeface="+mj-lt"/>
                  </a:rPr>
                  <a:t>}</a:t>
                </a:r>
                <a:endParaRPr lang="en-US" sz="3500" b="0" dirty="0"/>
              </a:p>
              <a:p>
                <a:pPr>
                  <a:buFont typeface="Wingdings" panose="05000000000000000000" pitchFamily="2" charset="2"/>
                  <a:buChar char="§"/>
                </a:pPr>
                <a14:m>
                  <m:oMath xmlns:m="http://schemas.openxmlformats.org/officeDocument/2006/math">
                    <m:r>
                      <a:rPr lang="en-US" sz="3500" b="0" i="1" smtClean="0">
                        <a:latin typeface="Cambria Math" panose="02040503050406030204" pitchFamily="18" charset="0"/>
                      </a:rPr>
                      <m:t>𝑆</m:t>
                    </m:r>
                    <m:r>
                      <a:rPr lang="en-US" sz="3500" b="0" i="1" smtClean="0">
                        <a:latin typeface="Cambria Math" panose="02040503050406030204" pitchFamily="18" charset="0"/>
                      </a:rPr>
                      <m:t>=</m:t>
                    </m:r>
                    <m:d>
                      <m:dPr>
                        <m:ctrlPr>
                          <a:rPr lang="en-US" sz="3500" b="0" i="1" smtClean="0">
                            <a:latin typeface="Cambria Math" panose="02040503050406030204" pitchFamily="18" charset="0"/>
                          </a:rPr>
                        </m:ctrlPr>
                      </m:dPr>
                      <m:e>
                        <m:r>
                          <a:rPr lang="en-US" sz="3500" b="0" i="1" smtClean="0">
                            <a:latin typeface="Cambria Math" panose="02040503050406030204" pitchFamily="18" charset="0"/>
                          </a:rPr>
                          <m:t>1,8,</m:t>
                        </m:r>
                        <m:r>
                          <a:rPr lang="en-US" sz="3500" b="0" i="1" smtClean="0">
                            <a:latin typeface="Cambria Math" panose="02040503050406030204" pitchFamily="18" charset="0"/>
                            <a:ea typeface="Cambria Math" panose="02040503050406030204" pitchFamily="18" charset="0"/>
                          </a:rPr>
                          <m:t>27,69,⋯</m:t>
                        </m:r>
                      </m:e>
                    </m:d>
                    <m:r>
                      <a:rPr lang="en-US" sz="3500" b="0" i="1" smtClean="0">
                        <a:latin typeface="Cambria Math" panose="02040503050406030204" pitchFamily="18" charset="0"/>
                      </a:rPr>
                      <m:t>=</m:t>
                    </m:r>
                  </m:oMath>
                </a14:m>
                <a:r>
                  <a:rPr lang="en-US" sz="3500" b="0" i="0" dirty="0">
                    <a:latin typeface="+mj-lt"/>
                  </a:rPr>
                  <a:t>{</a:t>
                </a:r>
                <a14:m>
                  <m:oMath xmlns:m="http://schemas.openxmlformats.org/officeDocument/2006/math">
                    <m:r>
                      <a:rPr lang="en-US" sz="3500" b="0" i="1" dirty="0" smtClean="0">
                        <a:latin typeface="Cambria Math" panose="02040503050406030204" pitchFamily="18" charset="0"/>
                      </a:rPr>
                      <m:t>𝑥</m:t>
                    </m:r>
                    <m:r>
                      <a:rPr lang="en-US" sz="3500" b="0" i="1" dirty="0" smtClean="0">
                        <a:latin typeface="Cambria Math" panose="02040503050406030204" pitchFamily="18" charset="0"/>
                      </a:rPr>
                      <m:t>:</m:t>
                    </m:r>
                    <m:r>
                      <a:rPr lang="en-US" sz="3500" b="0" i="1" dirty="0" smtClean="0">
                        <a:latin typeface="Cambria Math" panose="02040503050406030204" pitchFamily="18" charset="0"/>
                      </a:rPr>
                      <m:t>𝑥</m:t>
                    </m:r>
                    <m:r>
                      <a:rPr lang="en-US" sz="3500" b="0" i="1" dirty="0" smtClean="0">
                        <a:latin typeface="Cambria Math" panose="02040503050406030204" pitchFamily="18" charset="0"/>
                      </a:rPr>
                      <m:t>=</m:t>
                    </m:r>
                    <m:sSup>
                      <m:sSupPr>
                        <m:ctrlPr>
                          <a:rPr lang="en-US" sz="3500" b="0" i="1" dirty="0" smtClean="0">
                            <a:latin typeface="Cambria Math" panose="02040503050406030204" pitchFamily="18" charset="0"/>
                          </a:rPr>
                        </m:ctrlPr>
                      </m:sSupPr>
                      <m:e>
                        <m:r>
                          <a:rPr lang="en-US" sz="3500" b="0" i="1" dirty="0" smtClean="0">
                            <a:latin typeface="Cambria Math" panose="02040503050406030204" pitchFamily="18" charset="0"/>
                          </a:rPr>
                          <m:t>𝑛</m:t>
                        </m:r>
                      </m:e>
                      <m:sup>
                        <m:r>
                          <a:rPr lang="en-US" sz="3500" b="0" i="1" dirty="0" smtClean="0">
                            <a:latin typeface="Cambria Math" panose="02040503050406030204" pitchFamily="18" charset="0"/>
                          </a:rPr>
                          <m:t>3</m:t>
                        </m:r>
                      </m:sup>
                    </m:sSup>
                    <m:r>
                      <a:rPr lang="en-US" sz="3500" b="0" i="1" dirty="0" smtClean="0">
                        <a:latin typeface="Cambria Math" panose="02040503050406030204" pitchFamily="18" charset="0"/>
                      </a:rPr>
                      <m:t>, </m:t>
                    </m:r>
                    <m:r>
                      <a:rPr lang="en-US" sz="3500" b="0" i="1" dirty="0" smtClean="0">
                        <a:latin typeface="Cambria Math" panose="02040503050406030204" pitchFamily="18" charset="0"/>
                      </a:rPr>
                      <m:t>𝑛</m:t>
                    </m:r>
                  </m:oMath>
                </a14:m>
                <a:r>
                  <a:rPr lang="en-US" sz="3500" b="0" i="0" dirty="0">
                    <a:latin typeface="+mj-lt"/>
                  </a:rPr>
                  <a:t> being a  positive integer}</a:t>
                </a:r>
              </a:p>
              <a:p>
                <a:pPr marL="0" indent="0">
                  <a:buNone/>
                </a:pPr>
                <a:r>
                  <a:rPr lang="en-IN" sz="3500" b="1" dirty="0">
                    <a:solidFill>
                      <a:srgbClr val="FF0000"/>
                    </a:solidFill>
                  </a:rPr>
                  <a:t>Not Example</a:t>
                </a:r>
              </a:p>
              <a:p>
                <a:pPr>
                  <a:buFont typeface="Wingdings" panose="05000000000000000000" pitchFamily="2" charset="2"/>
                  <a:buChar char="§"/>
                </a:pPr>
                <a:r>
                  <a:rPr lang="en-IN" sz="3500" dirty="0"/>
                  <a:t>Set of </a:t>
                </a:r>
                <a:r>
                  <a:rPr lang="en-US" sz="3500" dirty="0"/>
                  <a:t>all </a:t>
                </a:r>
                <a:r>
                  <a:rPr lang="en-US" sz="3500" b="1" dirty="0">
                    <a:solidFill>
                      <a:srgbClr val="FF0000"/>
                    </a:solidFill>
                  </a:rPr>
                  <a:t>good</a:t>
                </a:r>
                <a:r>
                  <a:rPr lang="en-US" sz="3500" dirty="0"/>
                  <a:t> tennis players (what is </a:t>
                </a:r>
                <a:r>
                  <a:rPr lang="en-US" sz="3500" b="1" dirty="0">
                    <a:solidFill>
                      <a:srgbClr val="FF0000"/>
                    </a:solidFill>
                  </a:rPr>
                  <a:t>good</a:t>
                </a:r>
                <a:r>
                  <a:rPr lang="en-US" sz="3500" dirty="0"/>
                  <a:t> is not defined)</a:t>
                </a:r>
              </a:p>
              <a:p>
                <a:pPr>
                  <a:buFont typeface="Wingdings" panose="05000000000000000000" pitchFamily="2" charset="2"/>
                  <a:buChar char="§"/>
                </a:pPr>
                <a:r>
                  <a:rPr lang="en-US" sz="3500" dirty="0"/>
                  <a:t>Set of chemicals with </a:t>
                </a:r>
                <a:r>
                  <a:rPr lang="en-US" sz="3500" b="1" dirty="0" err="1">
                    <a:solidFill>
                      <a:srgbClr val="FF0000"/>
                    </a:solidFill>
                  </a:rPr>
                  <a:t>hig</a:t>
                </a:r>
                <a:r>
                  <a:rPr lang="en-IN" sz="3500" b="1" dirty="0">
                    <a:solidFill>
                      <a:srgbClr val="FF0000"/>
                    </a:solidFill>
                  </a:rPr>
                  <a:t>h</a:t>
                </a:r>
                <a:r>
                  <a:rPr lang="en-IN" sz="3500" dirty="0"/>
                  <a:t> calorific value</a:t>
                </a:r>
                <a:r>
                  <a:rPr lang="en-US" sz="3500" dirty="0"/>
                  <a:t> (what is </a:t>
                </a:r>
                <a:r>
                  <a:rPr lang="en-US" sz="3500" b="1" dirty="0">
                    <a:solidFill>
                      <a:srgbClr val="FF0000"/>
                    </a:solidFill>
                  </a:rPr>
                  <a:t>high</a:t>
                </a:r>
                <a:r>
                  <a:rPr lang="en-US" sz="3500" dirty="0"/>
                  <a:t> is not defined)</a:t>
                </a:r>
                <a:endParaRPr lang="en-IN" sz="3500" dirty="0"/>
              </a:p>
            </p:txBody>
          </p:sp>
        </mc:Choice>
        <mc:Fallback xmlns="">
          <p:sp>
            <p:nvSpPr>
              <p:cNvPr id="3" name="Content Placeholder 2">
                <a:extLst>
                  <a:ext uri="{FF2B5EF4-FFF2-40B4-BE49-F238E27FC236}">
                    <a16:creationId xmlns:a16="http://schemas.microsoft.com/office/drawing/2014/main" id="{796B62BC-17EE-4B55-86B6-CD72FA45BCF6}"/>
                  </a:ext>
                </a:extLst>
              </p:cNvPr>
              <p:cNvSpPr>
                <a:spLocks noGrp="1" noRot="1" noChangeAspect="1" noMove="1" noResize="1" noEditPoints="1" noAdjustHandles="1" noChangeArrowheads="1" noChangeShapeType="1" noTextEdit="1"/>
              </p:cNvSpPr>
              <p:nvPr>
                <p:ph idx="1"/>
              </p:nvPr>
            </p:nvSpPr>
            <p:spPr>
              <a:blipFill>
                <a:blip r:embed="rId2"/>
                <a:stretch>
                  <a:fillRect l="-889" t="-283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23CFE767-E43B-4132-9847-316C115A7600}"/>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0A213D66-9D1A-474C-B3F4-333F094148EC}"/>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7FC6DAC2-D79F-4723-90AB-3588483C3A1A}"/>
              </a:ext>
            </a:extLst>
          </p:cNvPr>
          <p:cNvSpPr>
            <a:spLocks noGrp="1"/>
          </p:cNvSpPr>
          <p:nvPr>
            <p:ph type="sldNum" sz="quarter" idx="12"/>
          </p:nvPr>
        </p:nvSpPr>
        <p:spPr/>
        <p:txBody>
          <a:bodyPr/>
          <a:lstStyle/>
          <a:p>
            <a:fld id="{3E5F2A62-148E-4914-A23F-3C36314E00CD}" type="slidenum">
              <a:rPr lang="en-IN" smtClean="0"/>
              <a:t>4</a:t>
            </a:fld>
            <a:endParaRPr lang="en-IN"/>
          </a:p>
        </p:txBody>
      </p:sp>
    </p:spTree>
    <p:extLst>
      <p:ext uri="{BB962C8B-B14F-4D97-AF65-F5344CB8AC3E}">
        <p14:creationId xmlns:p14="http://schemas.microsoft.com/office/powerpoint/2010/main" val="27009807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2CC48-BCF6-4252-BDED-E998377E2154}"/>
              </a:ext>
            </a:extLst>
          </p:cNvPr>
          <p:cNvSpPr>
            <a:spLocks noGrp="1"/>
          </p:cNvSpPr>
          <p:nvPr>
            <p:ph type="title"/>
          </p:nvPr>
        </p:nvSpPr>
        <p:spPr/>
        <p:txBody>
          <a:bodyPr/>
          <a:lstStyle/>
          <a:p>
            <a:r>
              <a:rPr lang="en-US" altLang="en-US" sz="5500" b="1" dirty="0">
                <a:solidFill>
                  <a:srgbClr val="FF0000"/>
                </a:solidFill>
              </a:rPr>
              <a:t>Example # 30</a:t>
            </a:r>
            <a:endParaRPr lang="en-IN" sz="55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B49CDA3-5DF6-454A-A70F-40D9BC7E1C5A}"/>
                  </a:ext>
                </a:extLst>
              </p:cNvPr>
              <p:cNvSpPr>
                <a:spLocks noGrp="1"/>
              </p:cNvSpPr>
              <p:nvPr>
                <p:ph idx="1"/>
              </p:nvPr>
            </p:nvSpPr>
            <p:spPr/>
            <p:txBody>
              <a:bodyPr>
                <a:normAutofit/>
              </a:bodyPr>
              <a:lstStyle/>
              <a:p>
                <a:pPr>
                  <a:buFont typeface="Wingdings" panose="05000000000000000000" pitchFamily="2" charset="2"/>
                  <a:buChar char="§"/>
                </a:pPr>
                <a:r>
                  <a:rPr lang="en-IN" sz="3500" dirty="0"/>
                  <a:t>For an </a:t>
                </a:r>
                <a:r>
                  <a:rPr lang="en-IN" sz="3500" b="1" dirty="0">
                    <a:solidFill>
                      <a:srgbClr val="FF0000"/>
                    </a:solidFill>
                  </a:rPr>
                  <a:t>unbiased</a:t>
                </a:r>
                <a:r>
                  <a:rPr lang="en-IN" sz="3500" dirty="0"/>
                  <a:t> dice if A event is number 2 and B event is all even numbers, then </a:t>
                </a:r>
                <a14:m>
                  <m:oMath xmlns:m="http://schemas.openxmlformats.org/officeDocument/2006/math">
                    <m:r>
                      <a:rPr lang="en-US" sz="3500" b="0" i="1" smtClean="0">
                        <a:latin typeface="Cambria Math" panose="02040503050406030204" pitchFamily="18" charset="0"/>
                      </a:rPr>
                      <m:t>𝐴</m:t>
                    </m:r>
                    <m:r>
                      <a:rPr lang="en-US" sz="3500" b="0" i="1" smtClean="0">
                        <a:latin typeface="Cambria Math" panose="02040503050406030204" pitchFamily="18" charset="0"/>
                      </a:rPr>
                      <m:t>=</m:t>
                    </m:r>
                    <m:d>
                      <m:dPr>
                        <m:begChr m:val="{"/>
                        <m:endChr m:val="}"/>
                        <m:ctrlPr>
                          <a:rPr lang="en-US" sz="3500" b="0" i="1" smtClean="0">
                            <a:latin typeface="Cambria Math" panose="02040503050406030204" pitchFamily="18" charset="0"/>
                          </a:rPr>
                        </m:ctrlPr>
                      </m:dPr>
                      <m:e>
                        <m:r>
                          <a:rPr lang="en-US" sz="3500" b="0" i="1" smtClean="0">
                            <a:latin typeface="Cambria Math" panose="02040503050406030204" pitchFamily="18" charset="0"/>
                          </a:rPr>
                          <m:t>2</m:t>
                        </m:r>
                      </m:e>
                    </m:d>
                  </m:oMath>
                </a14:m>
                <a:r>
                  <a:rPr lang="en-IN" sz="3500" dirty="0"/>
                  <a:t> and </a:t>
                </a:r>
                <a14:m>
                  <m:oMath xmlns:m="http://schemas.openxmlformats.org/officeDocument/2006/math">
                    <m:r>
                      <a:rPr lang="en-US" sz="3500" b="0" i="1" smtClean="0">
                        <a:latin typeface="Cambria Math" panose="02040503050406030204" pitchFamily="18" charset="0"/>
                      </a:rPr>
                      <m:t>𝐵</m:t>
                    </m:r>
                    <m:d>
                      <m:dPr>
                        <m:begChr m:val="{"/>
                        <m:endChr m:val="}"/>
                        <m:ctrlPr>
                          <a:rPr lang="en-US" sz="3500" b="0" i="1" smtClean="0">
                            <a:latin typeface="Cambria Math" panose="02040503050406030204" pitchFamily="18" charset="0"/>
                          </a:rPr>
                        </m:ctrlPr>
                      </m:dPr>
                      <m:e>
                        <m:r>
                          <a:rPr lang="en-US" sz="3500" b="0" i="1" smtClean="0">
                            <a:latin typeface="Cambria Math" panose="02040503050406030204" pitchFamily="18" charset="0"/>
                          </a:rPr>
                          <m:t>2,4,6</m:t>
                        </m:r>
                      </m:e>
                    </m:d>
                  </m:oMath>
                </a14:m>
                <a:r>
                  <a:rPr lang="en-IN" sz="3500" dirty="0"/>
                  <a:t>, then </a:t>
                </a:r>
                <a14:m>
                  <m:oMath xmlns:m="http://schemas.openxmlformats.org/officeDocument/2006/math">
                    <m:r>
                      <a:rPr lang="en-US" sz="3500" i="1">
                        <a:latin typeface="Cambria Math" panose="02040503050406030204" pitchFamily="18" charset="0"/>
                      </a:rPr>
                      <m:t>𝐴</m:t>
                    </m:r>
                    <m:r>
                      <a:rPr lang="en-US" sz="3500" i="1">
                        <a:latin typeface="Cambria Math" panose="02040503050406030204" pitchFamily="18" charset="0"/>
                        <a:ea typeface="Cambria Math" panose="02040503050406030204" pitchFamily="18" charset="0"/>
                      </a:rPr>
                      <m:t>⊂</m:t>
                    </m:r>
                    <m:r>
                      <a:rPr lang="en-US" sz="3500" i="1">
                        <a:latin typeface="Cambria Math" panose="02040503050406030204" pitchFamily="18" charset="0"/>
                        <a:ea typeface="Cambria Math" panose="02040503050406030204" pitchFamily="18" charset="0"/>
                      </a:rPr>
                      <m:t>𝐵</m:t>
                    </m:r>
                  </m:oMath>
                </a14:m>
                <a:endParaRPr lang="en-IN" sz="3500" dirty="0"/>
              </a:p>
              <a:p>
                <a:pPr>
                  <a:buFont typeface="Wingdings" panose="05000000000000000000" pitchFamily="2" charset="2"/>
                  <a:buChar char="§"/>
                </a:pPr>
                <a:r>
                  <a:rPr lang="en-IN" sz="3500" dirty="0"/>
                  <a:t>For an </a:t>
                </a:r>
                <a:r>
                  <a:rPr lang="en-IN" sz="3500" b="1" dirty="0">
                    <a:solidFill>
                      <a:srgbClr val="FF0000"/>
                    </a:solidFill>
                  </a:rPr>
                  <a:t>unbiased</a:t>
                </a:r>
                <a:r>
                  <a:rPr lang="en-IN" sz="3500" dirty="0"/>
                  <a:t> dice if </a:t>
                </a:r>
                <a14:m>
                  <m:oMath xmlns:m="http://schemas.openxmlformats.org/officeDocument/2006/math">
                    <m:r>
                      <a:rPr lang="en-IN" sz="3500" i="1" dirty="0">
                        <a:latin typeface="Cambria Math" panose="02040503050406030204" pitchFamily="18" charset="0"/>
                      </a:rPr>
                      <m:t>𝐴</m:t>
                    </m:r>
                    <m:r>
                      <a:rPr lang="en-US" sz="3500" i="1" dirty="0">
                        <a:latin typeface="Cambria Math" panose="02040503050406030204" pitchFamily="18" charset="0"/>
                      </a:rPr>
                      <m:t>=</m:t>
                    </m:r>
                    <m:d>
                      <m:dPr>
                        <m:begChr m:val="{"/>
                        <m:endChr m:val="}"/>
                        <m:ctrlPr>
                          <a:rPr lang="en-US" sz="3500" i="1" dirty="0">
                            <a:latin typeface="Cambria Math" panose="02040503050406030204" pitchFamily="18" charset="0"/>
                          </a:rPr>
                        </m:ctrlPr>
                      </m:dPr>
                      <m:e>
                        <m:r>
                          <a:rPr lang="en-US" sz="3500" i="1" dirty="0">
                            <a:latin typeface="Cambria Math" panose="02040503050406030204" pitchFamily="18" charset="0"/>
                          </a:rPr>
                          <m:t>0.5</m:t>
                        </m:r>
                      </m:e>
                    </m:d>
                  </m:oMath>
                </a14:m>
                <a:r>
                  <a:rPr lang="en-IN" sz="3500" dirty="0"/>
                  <a:t>, then </a:t>
                </a:r>
                <a14:m>
                  <m:oMath xmlns:m="http://schemas.openxmlformats.org/officeDocument/2006/math">
                    <m:r>
                      <a:rPr lang="en-US" sz="3500" i="1">
                        <a:latin typeface="Cambria Math" panose="02040503050406030204" pitchFamily="18" charset="0"/>
                      </a:rPr>
                      <m:t>𝐴</m:t>
                    </m:r>
                    <m:r>
                      <a:rPr lang="en-US" sz="3500" i="1">
                        <a:latin typeface="Cambria Math" panose="02040503050406030204" pitchFamily="18" charset="0"/>
                      </a:rPr>
                      <m:t>=∅</m:t>
                    </m:r>
                  </m:oMath>
                </a14:m>
                <a:r>
                  <a:rPr lang="en-IN" sz="3500" dirty="0"/>
                  <a:t> , hence </a:t>
                </a:r>
                <a14:m>
                  <m:oMath xmlns:m="http://schemas.openxmlformats.org/officeDocument/2006/math">
                    <m:r>
                      <a:rPr lang="en-US" sz="3500" b="0" i="1" smtClean="0">
                        <a:latin typeface="Cambria Math" panose="02040503050406030204" pitchFamily="18" charset="0"/>
                      </a:rPr>
                      <m:t>𝑃𝑟</m:t>
                    </m:r>
                    <m:d>
                      <m:dPr>
                        <m:ctrlPr>
                          <a:rPr lang="en-US" sz="3500" b="0" i="1" smtClean="0">
                            <a:latin typeface="Cambria Math" panose="02040503050406030204" pitchFamily="18" charset="0"/>
                          </a:rPr>
                        </m:ctrlPr>
                      </m:dPr>
                      <m:e>
                        <m:r>
                          <a:rPr lang="en-US" sz="3500" b="0" i="1" smtClean="0">
                            <a:latin typeface="Cambria Math" panose="02040503050406030204" pitchFamily="18" charset="0"/>
                          </a:rPr>
                          <m:t>𝐴</m:t>
                        </m:r>
                      </m:e>
                    </m:d>
                    <m:r>
                      <a:rPr lang="en-US" sz="3500" b="0" i="1" smtClean="0">
                        <a:latin typeface="Cambria Math" panose="02040503050406030204" pitchFamily="18" charset="0"/>
                      </a:rPr>
                      <m:t>=0</m:t>
                    </m:r>
                  </m:oMath>
                </a14:m>
                <a:endParaRPr lang="en-US" sz="3500" b="0" dirty="0"/>
              </a:p>
              <a:p>
                <a:pPr>
                  <a:buFont typeface="Wingdings" panose="05000000000000000000" pitchFamily="2" charset="2"/>
                  <a:buChar char="§"/>
                </a:pPr>
                <a:r>
                  <a:rPr lang="en-IN" sz="3500" dirty="0"/>
                  <a:t>For an </a:t>
                </a:r>
                <a:r>
                  <a:rPr lang="en-IN" sz="3500" b="1" dirty="0">
                    <a:solidFill>
                      <a:srgbClr val="FF0000"/>
                    </a:solidFill>
                  </a:rPr>
                  <a:t>unbiased</a:t>
                </a:r>
                <a:r>
                  <a:rPr lang="en-IN" sz="3500" dirty="0"/>
                  <a:t> dice if </a:t>
                </a:r>
                <a14:m>
                  <m:oMath xmlns:m="http://schemas.openxmlformats.org/officeDocument/2006/math">
                    <m:r>
                      <a:rPr lang="en-IN" sz="3500" i="1" dirty="0" smtClean="0">
                        <a:latin typeface="Cambria Math" panose="02040503050406030204" pitchFamily="18" charset="0"/>
                      </a:rPr>
                      <m:t>𝐴</m:t>
                    </m:r>
                    <m:r>
                      <a:rPr lang="en-US" sz="3500" b="0" i="1" dirty="0" smtClean="0">
                        <a:latin typeface="Cambria Math" panose="02040503050406030204" pitchFamily="18" charset="0"/>
                      </a:rPr>
                      <m:t>=</m:t>
                    </m:r>
                    <m:d>
                      <m:dPr>
                        <m:begChr m:val="{"/>
                        <m:endChr m:val="}"/>
                        <m:ctrlPr>
                          <a:rPr lang="en-US" sz="3500" b="0" i="1" dirty="0" smtClean="0">
                            <a:latin typeface="Cambria Math" panose="02040503050406030204" pitchFamily="18" charset="0"/>
                          </a:rPr>
                        </m:ctrlPr>
                      </m:dPr>
                      <m:e>
                        <m:r>
                          <a:rPr lang="en-US" sz="3500" b="0" i="1" dirty="0" smtClean="0">
                            <a:latin typeface="Cambria Math" panose="02040503050406030204" pitchFamily="18" charset="0"/>
                          </a:rPr>
                          <m:t>1,2,3,4,5,6</m:t>
                        </m:r>
                      </m:e>
                    </m:d>
                  </m:oMath>
                </a14:m>
                <a:r>
                  <a:rPr lang="en-IN" sz="3500" dirty="0"/>
                  <a:t>, then </a:t>
                </a:r>
                <a14:m>
                  <m:oMath xmlns:m="http://schemas.openxmlformats.org/officeDocument/2006/math">
                    <m:r>
                      <a:rPr lang="en-US" sz="3500" i="1">
                        <a:latin typeface="Cambria Math" panose="02040503050406030204" pitchFamily="18" charset="0"/>
                      </a:rPr>
                      <m:t>𝐴</m:t>
                    </m:r>
                    <m:r>
                      <a:rPr lang="en-US" sz="3500" i="1">
                        <a:latin typeface="Cambria Math" panose="02040503050406030204" pitchFamily="18" charset="0"/>
                      </a:rPr>
                      <m:t>=</m:t>
                    </m:r>
                    <m:r>
                      <a:rPr lang="en-IN" sz="3500" i="1">
                        <a:latin typeface="Cambria Math" panose="02040503050406030204" pitchFamily="18" charset="0"/>
                        <a:ea typeface="Cambria Math" panose="02040503050406030204" pitchFamily="18" charset="0"/>
                      </a:rPr>
                      <m:t>𝒰</m:t>
                    </m:r>
                  </m:oMath>
                </a14:m>
                <a:r>
                  <a:rPr lang="en-IN" sz="3500" dirty="0"/>
                  <a:t>, hence </a:t>
                </a:r>
                <a14:m>
                  <m:oMath xmlns:m="http://schemas.openxmlformats.org/officeDocument/2006/math">
                    <m:r>
                      <a:rPr lang="en-US" sz="3500" b="0" i="1" smtClean="0">
                        <a:latin typeface="Cambria Math" panose="02040503050406030204" pitchFamily="18" charset="0"/>
                      </a:rPr>
                      <m:t>𝑃𝑟</m:t>
                    </m:r>
                    <m:d>
                      <m:dPr>
                        <m:ctrlPr>
                          <a:rPr lang="en-US" sz="3500" b="0" i="1" smtClean="0">
                            <a:latin typeface="Cambria Math" panose="02040503050406030204" pitchFamily="18" charset="0"/>
                          </a:rPr>
                        </m:ctrlPr>
                      </m:dPr>
                      <m:e>
                        <m:r>
                          <a:rPr lang="en-US" sz="3500" b="0" i="1" smtClean="0">
                            <a:latin typeface="Cambria Math" panose="02040503050406030204" pitchFamily="18" charset="0"/>
                          </a:rPr>
                          <m:t>𝐴</m:t>
                        </m:r>
                      </m:e>
                    </m:d>
                    <m:r>
                      <a:rPr lang="en-US" sz="3500" b="0" i="1" smtClean="0">
                        <a:latin typeface="Cambria Math" panose="02040503050406030204" pitchFamily="18" charset="0"/>
                      </a:rPr>
                      <m:t>=1</m:t>
                    </m:r>
                  </m:oMath>
                </a14:m>
                <a:endParaRPr lang="en-IN" sz="3500" dirty="0"/>
              </a:p>
            </p:txBody>
          </p:sp>
        </mc:Choice>
        <mc:Fallback xmlns="">
          <p:sp>
            <p:nvSpPr>
              <p:cNvPr id="3" name="Content Placeholder 2">
                <a:extLst>
                  <a:ext uri="{FF2B5EF4-FFF2-40B4-BE49-F238E27FC236}">
                    <a16:creationId xmlns:a16="http://schemas.microsoft.com/office/drawing/2014/main" id="{3B49CDA3-5DF6-454A-A70F-40D9BC7E1C5A}"/>
                  </a:ext>
                </a:extLst>
              </p:cNvPr>
              <p:cNvSpPr>
                <a:spLocks noGrp="1" noRot="1" noChangeAspect="1" noMove="1" noResize="1" noEditPoints="1" noAdjustHandles="1" noChangeArrowheads="1" noChangeShapeType="1" noTextEdit="1"/>
              </p:cNvSpPr>
              <p:nvPr>
                <p:ph idx="1"/>
              </p:nvPr>
            </p:nvSpPr>
            <p:spPr>
              <a:blipFill>
                <a:blip r:embed="rId2"/>
                <a:stretch>
                  <a:fillRect l="-1507" t="-3221" r="-2029"/>
                </a:stretch>
              </a:blipFill>
            </p:spPr>
            <p:txBody>
              <a:bodyPr/>
              <a:lstStyle/>
              <a:p>
                <a:r>
                  <a:rPr lang="en-IN">
                    <a:noFill/>
                  </a:rPr>
                  <a:t> </a:t>
                </a:r>
              </a:p>
            </p:txBody>
          </p:sp>
        </mc:Fallback>
      </mc:AlternateContent>
      <p:sp>
        <p:nvSpPr>
          <p:cNvPr id="4" name="Date Placeholder 3">
            <a:extLst>
              <a:ext uri="{FF2B5EF4-FFF2-40B4-BE49-F238E27FC236}">
                <a16:creationId xmlns:a16="http://schemas.microsoft.com/office/drawing/2014/main" id="{4685FE39-AD08-483F-95FC-E3DA84ED4C01}"/>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3F4DABCF-C4B9-49BB-8AB5-249602F8432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329D232E-18AD-4E66-97BF-A1FEC417C79C}"/>
              </a:ext>
            </a:extLst>
          </p:cNvPr>
          <p:cNvSpPr>
            <a:spLocks noGrp="1"/>
          </p:cNvSpPr>
          <p:nvPr>
            <p:ph type="sldNum" sz="quarter" idx="12"/>
          </p:nvPr>
        </p:nvSpPr>
        <p:spPr/>
        <p:txBody>
          <a:bodyPr/>
          <a:lstStyle/>
          <a:p>
            <a:fld id="{3E5F2A62-148E-4914-A23F-3C36314E00CD}" type="slidenum">
              <a:rPr lang="en-IN" smtClean="0"/>
              <a:t>40</a:t>
            </a:fld>
            <a:endParaRPr lang="en-IN"/>
          </a:p>
        </p:txBody>
      </p:sp>
    </p:spTree>
    <p:extLst>
      <p:ext uri="{BB962C8B-B14F-4D97-AF65-F5344CB8AC3E}">
        <p14:creationId xmlns:p14="http://schemas.microsoft.com/office/powerpoint/2010/main" val="5325449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2CC48-BCF6-4252-BDED-E998377E2154}"/>
              </a:ext>
            </a:extLst>
          </p:cNvPr>
          <p:cNvSpPr>
            <a:spLocks noGrp="1"/>
          </p:cNvSpPr>
          <p:nvPr>
            <p:ph type="title"/>
          </p:nvPr>
        </p:nvSpPr>
        <p:spPr/>
        <p:txBody>
          <a:bodyPr/>
          <a:lstStyle/>
          <a:p>
            <a:r>
              <a:rPr lang="en-US" altLang="en-US" sz="5500" b="1" dirty="0">
                <a:solidFill>
                  <a:srgbClr val="FF0000"/>
                </a:solidFill>
              </a:rPr>
              <a:t>Example # 31</a:t>
            </a:r>
            <a:endParaRPr lang="en-IN" sz="55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B49CDA3-5DF6-454A-A70F-40D9BC7E1C5A}"/>
                  </a:ext>
                </a:extLst>
              </p:cNvPr>
              <p:cNvSpPr>
                <a:spLocks noGrp="1"/>
              </p:cNvSpPr>
              <p:nvPr>
                <p:ph idx="1"/>
              </p:nvPr>
            </p:nvSpPr>
            <p:spPr/>
            <p:txBody>
              <a:bodyPr>
                <a:normAutofit/>
              </a:bodyPr>
              <a:lstStyle/>
              <a:p>
                <a:pPr algn="just">
                  <a:buFont typeface="Wingdings" panose="05000000000000000000" pitchFamily="2" charset="2"/>
                  <a:buChar char="§"/>
                </a:pPr>
                <a:r>
                  <a:rPr lang="en-IN" sz="4000" dirty="0"/>
                  <a:t>Find the probability of getting a the face number when you roll an </a:t>
                </a:r>
                <a:r>
                  <a:rPr lang="en-IN" sz="4000" b="1" dirty="0">
                    <a:solidFill>
                      <a:srgbClr val="FF0000"/>
                    </a:solidFill>
                  </a:rPr>
                  <a:t>UNBIASED</a:t>
                </a:r>
                <a:r>
                  <a:rPr lang="en-IN" sz="4000" dirty="0"/>
                  <a:t> dice as </a:t>
                </a:r>
                <a:r>
                  <a:rPr lang="en-IN" sz="4000" b="1" dirty="0">
                    <a:solidFill>
                      <a:srgbClr val="FF0000"/>
                    </a:solidFill>
                  </a:rPr>
                  <a:t>greater or equal</a:t>
                </a:r>
                <a:r>
                  <a:rPr lang="en-IN" sz="4000" dirty="0"/>
                  <a:t> to 3</a:t>
                </a:r>
              </a:p>
              <a:p>
                <a:pPr algn="just">
                  <a:buFont typeface="Wingdings" panose="05000000000000000000" pitchFamily="2" charset="2"/>
                  <a:buChar char="§"/>
                </a:pPr>
                <a14:m>
                  <m:oMath xmlns:m="http://schemas.openxmlformats.org/officeDocument/2006/math">
                    <m:r>
                      <a:rPr lang="en-US" sz="4000" b="0" i="1" smtClean="0">
                        <a:latin typeface="Cambria Math" panose="02040503050406030204" pitchFamily="18" charset="0"/>
                      </a:rPr>
                      <m:t>𝑃𝑟</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𝑋</m:t>
                        </m:r>
                        <m:r>
                          <a:rPr lang="en-US" sz="4000" b="0" i="1" smtClean="0">
                            <a:latin typeface="Cambria Math" panose="02040503050406030204" pitchFamily="18" charset="0"/>
                            <a:ea typeface="Cambria Math" panose="02040503050406030204" pitchFamily="18" charset="0"/>
                          </a:rPr>
                          <m:t>≥</m:t>
                        </m:r>
                        <m:r>
                          <a:rPr lang="en-US" sz="4000" b="0" i="1" smtClean="0">
                            <a:latin typeface="Cambria Math" panose="02040503050406030204" pitchFamily="18" charset="0"/>
                          </a:rPr>
                          <m:t>3</m:t>
                        </m:r>
                      </m:e>
                    </m:d>
                    <m:r>
                      <a:rPr lang="en-US" sz="4000" i="1">
                        <a:latin typeface="Cambria Math" panose="02040503050406030204" pitchFamily="18" charset="0"/>
                      </a:rPr>
                      <m:t>=</m:t>
                    </m:r>
                    <m:d>
                      <m:dPr>
                        <m:begChr m:val="{"/>
                        <m:endChr m:val="}"/>
                        <m:ctrlPr>
                          <a:rPr lang="en-US" sz="4000" i="1" smtClean="0">
                            <a:latin typeface="Cambria Math" panose="02040503050406030204" pitchFamily="18" charset="0"/>
                          </a:rPr>
                        </m:ctrlPr>
                      </m:dPr>
                      <m:e>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=1</m:t>
                            </m:r>
                          </m:e>
                        </m:d>
                        <m:r>
                          <a:rPr lang="en-US" sz="4000" i="1">
                            <a:latin typeface="Cambria Math" panose="02040503050406030204" pitchFamily="18" charset="0"/>
                          </a:rPr>
                          <m:t>+</m:t>
                        </m:r>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=2</m:t>
                            </m:r>
                          </m:e>
                        </m:d>
                        <m:r>
                          <a:rPr lang="en-US" sz="4000" i="1">
                            <a:latin typeface="Cambria Math" panose="02040503050406030204" pitchFamily="18" charset="0"/>
                          </a:rPr>
                          <m:t>+</m:t>
                        </m:r>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=3</m:t>
                            </m:r>
                          </m:e>
                        </m:d>
                      </m:e>
                    </m:d>
                    <m:r>
                      <a:rPr lang="en-US" sz="4000" b="0" i="1" smtClean="0">
                        <a:latin typeface="Cambria Math" panose="02040503050406030204" pitchFamily="18" charset="0"/>
                      </a:rPr>
                      <m:t>=</m:t>
                    </m:r>
                    <m:d>
                      <m:dPr>
                        <m:begChr m:val="{"/>
                        <m:endChr m:val="}"/>
                        <m:ctrlPr>
                          <a:rPr lang="en-US" sz="4000" b="0" i="1" smtClean="0">
                            <a:latin typeface="Cambria Math" panose="02040503050406030204" pitchFamily="18" charset="0"/>
                          </a:rPr>
                        </m:ctrlPr>
                      </m:dPr>
                      <m:e>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6</m:t>
                            </m:r>
                          </m:den>
                        </m:f>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6</m:t>
                            </m:r>
                          </m:den>
                        </m:f>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6</m:t>
                            </m:r>
                          </m:den>
                        </m:f>
                      </m:e>
                    </m:d>
                    <m:r>
                      <a:rPr lang="en-US" sz="4000" b="0" i="1" smtClean="0">
                        <a:latin typeface="Cambria Math" panose="02040503050406030204" pitchFamily="18" charset="0"/>
                      </a:rPr>
                      <m:t>=</m:t>
                    </m:r>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3</m:t>
                        </m:r>
                      </m:num>
                      <m:den>
                        <m:r>
                          <a:rPr lang="en-US" sz="4000" b="0" i="1" smtClean="0">
                            <a:latin typeface="Cambria Math" panose="02040503050406030204" pitchFamily="18" charset="0"/>
                          </a:rPr>
                          <m:t>6</m:t>
                        </m:r>
                      </m:den>
                    </m:f>
                  </m:oMath>
                </a14:m>
                <a:endParaRPr lang="en-IN" sz="4000" dirty="0"/>
              </a:p>
            </p:txBody>
          </p:sp>
        </mc:Choice>
        <mc:Fallback xmlns="">
          <p:sp>
            <p:nvSpPr>
              <p:cNvPr id="3" name="Content Placeholder 2">
                <a:extLst>
                  <a:ext uri="{FF2B5EF4-FFF2-40B4-BE49-F238E27FC236}">
                    <a16:creationId xmlns:a16="http://schemas.microsoft.com/office/drawing/2014/main" id="{3B49CDA3-5DF6-454A-A70F-40D9BC7E1C5A}"/>
                  </a:ext>
                </a:extLst>
              </p:cNvPr>
              <p:cNvSpPr>
                <a:spLocks noGrp="1" noRot="1" noChangeAspect="1" noMove="1" noResize="1" noEditPoints="1" noAdjustHandles="1" noChangeArrowheads="1" noChangeShapeType="1" noTextEdit="1"/>
              </p:cNvSpPr>
              <p:nvPr>
                <p:ph idx="1"/>
              </p:nvPr>
            </p:nvSpPr>
            <p:spPr>
              <a:blipFill>
                <a:blip r:embed="rId2"/>
                <a:stretch>
                  <a:fillRect l="-1778" t="-2426" r="-194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685FE39-AD08-483F-95FC-E3DA84ED4C01}"/>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3F4DABCF-C4B9-49BB-8AB5-249602F8432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329D232E-18AD-4E66-97BF-A1FEC417C79C}"/>
              </a:ext>
            </a:extLst>
          </p:cNvPr>
          <p:cNvSpPr>
            <a:spLocks noGrp="1"/>
          </p:cNvSpPr>
          <p:nvPr>
            <p:ph type="sldNum" sz="quarter" idx="12"/>
          </p:nvPr>
        </p:nvSpPr>
        <p:spPr/>
        <p:txBody>
          <a:bodyPr/>
          <a:lstStyle/>
          <a:p>
            <a:fld id="{3E5F2A62-148E-4914-A23F-3C36314E00CD}" type="slidenum">
              <a:rPr lang="en-IN" smtClean="0"/>
              <a:t>41</a:t>
            </a:fld>
            <a:endParaRPr lang="en-IN"/>
          </a:p>
        </p:txBody>
      </p:sp>
    </p:spTree>
    <p:extLst>
      <p:ext uri="{BB962C8B-B14F-4D97-AF65-F5344CB8AC3E}">
        <p14:creationId xmlns:p14="http://schemas.microsoft.com/office/powerpoint/2010/main" val="36344173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2CC48-BCF6-4252-BDED-E998377E2154}"/>
              </a:ext>
            </a:extLst>
          </p:cNvPr>
          <p:cNvSpPr>
            <a:spLocks noGrp="1"/>
          </p:cNvSpPr>
          <p:nvPr>
            <p:ph type="title"/>
          </p:nvPr>
        </p:nvSpPr>
        <p:spPr/>
        <p:txBody>
          <a:bodyPr/>
          <a:lstStyle/>
          <a:p>
            <a:r>
              <a:rPr lang="en-US" altLang="en-US" sz="5500" b="1" dirty="0">
                <a:solidFill>
                  <a:srgbClr val="FF0000"/>
                </a:solidFill>
              </a:rPr>
              <a:t>Example # 32</a:t>
            </a:r>
            <a:endParaRPr lang="en-IN" sz="55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B49CDA3-5DF6-454A-A70F-40D9BC7E1C5A}"/>
                  </a:ext>
                </a:extLst>
              </p:cNvPr>
              <p:cNvSpPr>
                <a:spLocks noGrp="1"/>
              </p:cNvSpPr>
              <p:nvPr>
                <p:ph idx="1"/>
              </p:nvPr>
            </p:nvSpPr>
            <p:spPr/>
            <p:txBody>
              <a:bodyPr>
                <a:noAutofit/>
              </a:bodyPr>
              <a:lstStyle/>
              <a:p>
                <a:pPr algn="just">
                  <a:buFont typeface="Wingdings" panose="05000000000000000000" pitchFamily="2" charset="2"/>
                  <a:buChar char="§"/>
                </a:pPr>
                <a:r>
                  <a:rPr lang="en-IN" sz="4000" dirty="0"/>
                  <a:t>Find the probability of getting a the face number when you roll an </a:t>
                </a:r>
                <a:r>
                  <a:rPr lang="en-IN" sz="4000" b="1" dirty="0">
                    <a:solidFill>
                      <a:srgbClr val="FF0000"/>
                    </a:solidFill>
                  </a:rPr>
                  <a:t>UNBIASED</a:t>
                </a:r>
                <a:r>
                  <a:rPr lang="en-IN" sz="4000" dirty="0"/>
                  <a:t> dice as </a:t>
                </a:r>
                <a:r>
                  <a:rPr lang="en-IN" sz="4000" b="1" dirty="0">
                    <a:solidFill>
                      <a:srgbClr val="FF0000"/>
                    </a:solidFill>
                  </a:rPr>
                  <a:t>less than</a:t>
                </a:r>
                <a:r>
                  <a:rPr lang="en-IN" sz="4000" dirty="0"/>
                  <a:t> 5</a:t>
                </a:r>
              </a:p>
              <a:p>
                <a:pPr algn="just">
                  <a:buFont typeface="Wingdings" panose="05000000000000000000" pitchFamily="2" charset="2"/>
                  <a:buChar char="§"/>
                </a:pPr>
                <a14:m>
                  <m:oMath xmlns:m="http://schemas.openxmlformats.org/officeDocument/2006/math">
                    <m:r>
                      <a:rPr lang="en-US" sz="4000" b="0" i="1" smtClean="0">
                        <a:latin typeface="Cambria Math" panose="02040503050406030204" pitchFamily="18" charset="0"/>
                      </a:rPr>
                      <m:t>𝑃𝑟</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𝑋</m:t>
                        </m:r>
                        <m:r>
                          <a:rPr lang="en-US" sz="4000" b="0" i="1" smtClean="0">
                            <a:latin typeface="Cambria Math" panose="02040503050406030204" pitchFamily="18" charset="0"/>
                          </a:rPr>
                          <m:t>&lt;5</m:t>
                        </m:r>
                      </m:e>
                    </m:d>
                    <m:r>
                      <a:rPr lang="en-US" sz="4000" b="0" i="1" smtClean="0">
                        <a:latin typeface="Cambria Math" panose="02040503050406030204" pitchFamily="18" charset="0"/>
                      </a:rPr>
                      <m:t>=</m:t>
                    </m:r>
                    <m:d>
                      <m:dPr>
                        <m:begChr m:val="{"/>
                        <m:endChr m:val="}"/>
                        <m:ctrlPr>
                          <a:rPr lang="en-US" sz="4000" b="0" i="1" smtClean="0">
                            <a:latin typeface="Cambria Math" panose="02040503050406030204" pitchFamily="18" charset="0"/>
                          </a:rPr>
                        </m:ctrlPr>
                      </m:dPr>
                      <m:e>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=1</m:t>
                            </m:r>
                          </m:e>
                        </m:d>
                        <m:r>
                          <a:rPr lang="en-US" sz="4000" i="1">
                            <a:latin typeface="Cambria Math" panose="02040503050406030204" pitchFamily="18" charset="0"/>
                          </a:rPr>
                          <m:t>+</m:t>
                        </m:r>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=2</m:t>
                            </m:r>
                          </m:e>
                        </m:d>
                        <m:r>
                          <a:rPr lang="en-US" sz="4000" i="1">
                            <a:latin typeface="Cambria Math" panose="02040503050406030204" pitchFamily="18" charset="0"/>
                          </a:rPr>
                          <m:t>+</m:t>
                        </m:r>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=3</m:t>
                            </m:r>
                          </m:e>
                        </m:d>
                        <m:r>
                          <a:rPr lang="en-US" sz="4000" i="1">
                            <a:latin typeface="Cambria Math" panose="02040503050406030204" pitchFamily="18" charset="0"/>
                          </a:rPr>
                          <m:t>+</m:t>
                        </m:r>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=4</m:t>
                            </m:r>
                          </m:e>
                        </m:d>
                      </m:e>
                    </m:d>
                    <m:r>
                      <a:rPr lang="en-US" sz="4000" b="0" i="1" smtClean="0">
                        <a:latin typeface="Cambria Math" panose="02040503050406030204" pitchFamily="18" charset="0"/>
                      </a:rPr>
                      <m:t>=</m:t>
                    </m:r>
                    <m:d>
                      <m:dPr>
                        <m:begChr m:val="{"/>
                        <m:endChr m:val="}"/>
                        <m:ctrlPr>
                          <a:rPr lang="en-US" sz="4000" b="0" i="1" smtClean="0">
                            <a:latin typeface="Cambria Math" panose="02040503050406030204" pitchFamily="18" charset="0"/>
                          </a:rPr>
                        </m:ctrlPr>
                      </m:dPr>
                      <m:e>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6</m:t>
                            </m:r>
                          </m:den>
                        </m:f>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6</m:t>
                            </m:r>
                          </m:den>
                        </m:f>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6</m:t>
                            </m:r>
                          </m:den>
                        </m:f>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6</m:t>
                            </m:r>
                          </m:den>
                        </m:f>
                      </m:e>
                    </m:d>
                    <m:r>
                      <a:rPr lang="en-US" sz="4000" b="0" i="1" smtClean="0">
                        <a:latin typeface="Cambria Math" panose="02040503050406030204" pitchFamily="18" charset="0"/>
                      </a:rPr>
                      <m:t>=</m:t>
                    </m:r>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4</m:t>
                        </m:r>
                      </m:num>
                      <m:den>
                        <m:r>
                          <a:rPr lang="en-US" sz="4000" b="0" i="1" smtClean="0">
                            <a:latin typeface="Cambria Math" panose="02040503050406030204" pitchFamily="18" charset="0"/>
                          </a:rPr>
                          <m:t>6</m:t>
                        </m:r>
                      </m:den>
                    </m:f>
                  </m:oMath>
                </a14:m>
                <a:endParaRPr lang="en-IN" sz="4000" dirty="0"/>
              </a:p>
            </p:txBody>
          </p:sp>
        </mc:Choice>
        <mc:Fallback xmlns="">
          <p:sp>
            <p:nvSpPr>
              <p:cNvPr id="3" name="Content Placeholder 2">
                <a:extLst>
                  <a:ext uri="{FF2B5EF4-FFF2-40B4-BE49-F238E27FC236}">
                    <a16:creationId xmlns:a16="http://schemas.microsoft.com/office/drawing/2014/main" id="{3B49CDA3-5DF6-454A-A70F-40D9BC7E1C5A}"/>
                  </a:ext>
                </a:extLst>
              </p:cNvPr>
              <p:cNvSpPr>
                <a:spLocks noGrp="1" noRot="1" noChangeAspect="1" noMove="1" noResize="1" noEditPoints="1" noAdjustHandles="1" noChangeArrowheads="1" noChangeShapeType="1" noTextEdit="1"/>
              </p:cNvSpPr>
              <p:nvPr>
                <p:ph idx="1"/>
              </p:nvPr>
            </p:nvSpPr>
            <p:spPr>
              <a:blipFill>
                <a:blip r:embed="rId2"/>
                <a:stretch>
                  <a:fillRect l="-1778" t="-2426" r="-194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685FE39-AD08-483F-95FC-E3DA84ED4C01}"/>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3F4DABCF-C4B9-49BB-8AB5-249602F8432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329D232E-18AD-4E66-97BF-A1FEC417C79C}"/>
              </a:ext>
            </a:extLst>
          </p:cNvPr>
          <p:cNvSpPr>
            <a:spLocks noGrp="1"/>
          </p:cNvSpPr>
          <p:nvPr>
            <p:ph type="sldNum" sz="quarter" idx="12"/>
          </p:nvPr>
        </p:nvSpPr>
        <p:spPr/>
        <p:txBody>
          <a:bodyPr/>
          <a:lstStyle/>
          <a:p>
            <a:fld id="{3E5F2A62-148E-4914-A23F-3C36314E00CD}" type="slidenum">
              <a:rPr lang="en-IN" smtClean="0"/>
              <a:t>42</a:t>
            </a:fld>
            <a:endParaRPr lang="en-IN"/>
          </a:p>
        </p:txBody>
      </p:sp>
    </p:spTree>
    <p:extLst>
      <p:ext uri="{BB962C8B-B14F-4D97-AF65-F5344CB8AC3E}">
        <p14:creationId xmlns:p14="http://schemas.microsoft.com/office/powerpoint/2010/main" val="21497885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2CC48-BCF6-4252-BDED-E998377E2154}"/>
              </a:ext>
            </a:extLst>
          </p:cNvPr>
          <p:cNvSpPr>
            <a:spLocks noGrp="1"/>
          </p:cNvSpPr>
          <p:nvPr>
            <p:ph type="title"/>
          </p:nvPr>
        </p:nvSpPr>
        <p:spPr/>
        <p:txBody>
          <a:bodyPr/>
          <a:lstStyle/>
          <a:p>
            <a:r>
              <a:rPr lang="en-US" altLang="en-US" sz="5500" b="1" dirty="0">
                <a:solidFill>
                  <a:srgbClr val="FF0000"/>
                </a:solidFill>
              </a:rPr>
              <a:t>Example # 33</a:t>
            </a:r>
            <a:endParaRPr lang="en-IN" sz="55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B49CDA3-5DF6-454A-A70F-40D9BC7E1C5A}"/>
                  </a:ext>
                </a:extLst>
              </p:cNvPr>
              <p:cNvSpPr>
                <a:spLocks noGrp="1"/>
              </p:cNvSpPr>
              <p:nvPr>
                <p:ph idx="1"/>
              </p:nvPr>
            </p:nvSpPr>
            <p:spPr/>
            <p:txBody>
              <a:bodyPr>
                <a:noAutofit/>
              </a:bodyPr>
              <a:lstStyle/>
              <a:p>
                <a:pPr>
                  <a:buFont typeface="Wingdings" panose="05000000000000000000" pitchFamily="2" charset="2"/>
                  <a:buChar char="§"/>
                </a:pPr>
                <a:r>
                  <a:rPr lang="en-IN" sz="2200" dirty="0"/>
                  <a:t>For a </a:t>
                </a:r>
                <a:r>
                  <a:rPr lang="en-IN" sz="2200" b="1" dirty="0">
                    <a:solidFill>
                      <a:srgbClr val="FF0000"/>
                    </a:solidFill>
                  </a:rPr>
                  <a:t>biased</a:t>
                </a:r>
                <a:r>
                  <a:rPr lang="en-IN" sz="2200" dirty="0"/>
                  <a:t> dice if A event probability is proportional to the number on the face, then </a:t>
                </a:r>
                <a14:m>
                  <m:oMath xmlns:m="http://schemas.openxmlformats.org/officeDocument/2006/math">
                    <m:r>
                      <a:rPr lang="en-US" sz="2200" b="0" i="1" smtClean="0">
                        <a:latin typeface="Cambria Math" panose="02040503050406030204" pitchFamily="18" charset="0"/>
                      </a:rPr>
                      <m:t>𝑃𝑟</m:t>
                    </m:r>
                    <m:d>
                      <m:dPr>
                        <m:ctrlPr>
                          <a:rPr lang="en-US" sz="2200" b="0" i="1" smtClean="0">
                            <a:latin typeface="Cambria Math" panose="02040503050406030204" pitchFamily="18" charset="0"/>
                          </a:rPr>
                        </m:ctrlPr>
                      </m:dPr>
                      <m:e>
                        <m:r>
                          <a:rPr lang="en-US" sz="2200" b="0" i="1" smtClean="0">
                            <a:latin typeface="Cambria Math" panose="02040503050406030204" pitchFamily="18" charset="0"/>
                          </a:rPr>
                          <m:t>𝑖</m:t>
                        </m:r>
                      </m:e>
                    </m:d>
                    <m:r>
                      <a:rPr lang="en-US" sz="2200" b="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𝑖</m:t>
                    </m:r>
                  </m:oMath>
                </a14:m>
                <a:r>
                  <a:rPr lang="en-IN" sz="2200" dirty="0"/>
                  <a:t>, i.e., </a:t>
                </a:r>
                <a14:m>
                  <m:oMath xmlns:m="http://schemas.openxmlformats.org/officeDocument/2006/math">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i="1">
                            <a:latin typeface="Cambria Math" panose="02040503050406030204" pitchFamily="18" charset="0"/>
                          </a:rPr>
                          <m:t>𝑖</m:t>
                        </m:r>
                      </m:e>
                    </m:d>
                    <m:r>
                      <a:rPr lang="en-US" sz="2200" b="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𝑘𝑖</m:t>
                    </m:r>
                  </m:oMath>
                </a14:m>
                <a:r>
                  <a:rPr lang="en-IN" sz="2200" dirty="0"/>
                  <a:t> where k is the proportionality constant</a:t>
                </a:r>
              </a:p>
              <a:p>
                <a:pPr>
                  <a:buFont typeface="Wingdings" panose="05000000000000000000" pitchFamily="2" charset="2"/>
                  <a:buChar char="§"/>
                </a:pPr>
                <a:r>
                  <a:rPr lang="en-IN" sz="2200" dirty="0"/>
                  <a:t>As </a:t>
                </a:r>
                <a14:m>
                  <m:oMath xmlns:m="http://schemas.openxmlformats.org/officeDocument/2006/math">
                    <m:nary>
                      <m:naryPr>
                        <m:chr m:val="∑"/>
                        <m:ctrlPr>
                          <a:rPr lang="en-IN" sz="2200" i="1" smtClean="0">
                            <a:latin typeface="Cambria Math" panose="02040503050406030204" pitchFamily="18" charset="0"/>
                          </a:rPr>
                        </m:ctrlPr>
                      </m:naryPr>
                      <m:sub>
                        <m:r>
                          <m:rPr>
                            <m:brk m:alnAt="23"/>
                          </m:rPr>
                          <a:rPr lang="en-US" sz="2200" b="0" i="1" smtClean="0">
                            <a:latin typeface="Cambria Math" panose="02040503050406030204" pitchFamily="18" charset="0"/>
                          </a:rPr>
                          <m:t>𝑖</m:t>
                        </m:r>
                        <m:r>
                          <a:rPr lang="en-US" sz="2200" b="0" i="1" smtClean="0">
                            <a:latin typeface="Cambria Math" panose="02040503050406030204" pitchFamily="18" charset="0"/>
                          </a:rPr>
                          <m:t>=1</m:t>
                        </m:r>
                      </m:sub>
                      <m:sup>
                        <m:r>
                          <a:rPr lang="en-US" sz="2200" b="0" i="1" smtClean="0">
                            <a:latin typeface="Cambria Math" panose="02040503050406030204" pitchFamily="18" charset="0"/>
                          </a:rPr>
                          <m:t>6</m:t>
                        </m:r>
                      </m:sup>
                      <m:e>
                        <m:r>
                          <a:rPr lang="en-US" sz="2200" b="0" i="1" smtClean="0">
                            <a:latin typeface="Cambria Math" panose="02040503050406030204" pitchFamily="18" charset="0"/>
                          </a:rPr>
                          <m:t>𝑃𝑟</m:t>
                        </m:r>
                        <m:d>
                          <m:dPr>
                            <m:ctrlPr>
                              <a:rPr lang="en-US" sz="2200" b="0" i="1" smtClean="0">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m:t>
                            </m:r>
                            <m:r>
                              <a:rPr lang="en-US" sz="2200" b="0" i="1" smtClean="0">
                                <a:latin typeface="Cambria Math" panose="02040503050406030204" pitchFamily="18" charset="0"/>
                              </a:rPr>
                              <m:t>𝑖</m:t>
                            </m:r>
                          </m:e>
                        </m:d>
                      </m:e>
                    </m:nary>
                    <m:r>
                      <a:rPr lang="en-US" sz="2200" b="0" i="1" smtClean="0">
                        <a:latin typeface="Cambria Math" panose="02040503050406030204" pitchFamily="18" charset="0"/>
                      </a:rPr>
                      <m:t>=</m:t>
                    </m:r>
                    <m:d>
                      <m:dPr>
                        <m:begChr m:val="{"/>
                        <m:endChr m:val="}"/>
                        <m:ctrlPr>
                          <a:rPr lang="en-US" sz="2200" b="0" i="1" smtClean="0">
                            <a:latin typeface="Cambria Math" panose="02040503050406030204" pitchFamily="18" charset="0"/>
                          </a:rPr>
                        </m:ctrlPr>
                      </m:dPr>
                      <m:e>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=1</m:t>
                            </m:r>
                          </m:e>
                        </m:d>
                        <m:r>
                          <a:rPr lang="en-US" sz="2200" i="1">
                            <a:latin typeface="Cambria Math" panose="02040503050406030204" pitchFamily="18" charset="0"/>
                          </a:rPr>
                          <m:t>+</m:t>
                        </m:r>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=2</m:t>
                            </m:r>
                          </m:e>
                        </m:d>
                        <m:r>
                          <a:rPr lang="en-US" sz="2200" i="1">
                            <a:latin typeface="Cambria Math" panose="02040503050406030204" pitchFamily="18" charset="0"/>
                          </a:rPr>
                          <m:t>+</m:t>
                        </m:r>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=3</m:t>
                            </m:r>
                          </m:e>
                        </m:d>
                        <m:r>
                          <a:rPr lang="en-US" sz="2200" i="1">
                            <a:latin typeface="Cambria Math" panose="02040503050406030204" pitchFamily="18" charset="0"/>
                          </a:rPr>
                          <m:t>+</m:t>
                        </m:r>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=4</m:t>
                            </m:r>
                          </m:e>
                        </m:d>
                        <m:r>
                          <a:rPr lang="en-US" sz="2200" i="1">
                            <a:latin typeface="Cambria Math" panose="02040503050406030204" pitchFamily="18" charset="0"/>
                          </a:rPr>
                          <m:t>+</m:t>
                        </m:r>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=5</m:t>
                            </m:r>
                          </m:e>
                        </m:d>
                        <m:r>
                          <a:rPr lang="en-US" sz="2200" i="1">
                            <a:latin typeface="Cambria Math" panose="02040503050406030204" pitchFamily="18" charset="0"/>
                          </a:rPr>
                          <m:t>+</m:t>
                        </m:r>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=6</m:t>
                            </m:r>
                          </m:e>
                        </m:d>
                      </m:e>
                    </m:d>
                    <m:r>
                      <a:rPr lang="en-US" sz="2200" b="0" i="1" smtClean="0">
                        <a:latin typeface="Cambria Math" panose="02040503050406030204" pitchFamily="18" charset="0"/>
                      </a:rPr>
                      <m:t>=</m:t>
                    </m:r>
                    <m:d>
                      <m:dPr>
                        <m:ctrlPr>
                          <a:rPr lang="en-US" sz="2200" b="0" i="1" smtClean="0">
                            <a:latin typeface="Cambria Math" panose="02040503050406030204" pitchFamily="18" charset="0"/>
                          </a:rPr>
                        </m:ctrlPr>
                      </m:dPr>
                      <m:e>
                        <m:r>
                          <a:rPr lang="en-US" sz="2200" i="1">
                            <a:latin typeface="Cambria Math" panose="02040503050406030204" pitchFamily="18" charset="0"/>
                          </a:rPr>
                          <m:t>𝑘</m:t>
                        </m:r>
                        <m:r>
                          <a:rPr lang="en-US" sz="2200" i="1">
                            <a:latin typeface="Cambria Math" panose="02040503050406030204" pitchFamily="18" charset="0"/>
                          </a:rPr>
                          <m:t>+2</m:t>
                        </m:r>
                        <m:r>
                          <a:rPr lang="en-US" sz="2200" i="1">
                            <a:latin typeface="Cambria Math" panose="02040503050406030204" pitchFamily="18" charset="0"/>
                          </a:rPr>
                          <m:t>𝑘</m:t>
                        </m:r>
                        <m:r>
                          <a:rPr lang="en-US" sz="2200" i="1">
                            <a:latin typeface="Cambria Math" panose="02040503050406030204" pitchFamily="18" charset="0"/>
                          </a:rPr>
                          <m:t>+3</m:t>
                        </m:r>
                        <m:r>
                          <a:rPr lang="en-US" sz="2200" i="1">
                            <a:latin typeface="Cambria Math" panose="02040503050406030204" pitchFamily="18" charset="0"/>
                          </a:rPr>
                          <m:t>𝑘</m:t>
                        </m:r>
                        <m:r>
                          <a:rPr lang="en-US" sz="2200" i="1">
                            <a:latin typeface="Cambria Math" panose="02040503050406030204" pitchFamily="18" charset="0"/>
                          </a:rPr>
                          <m:t>+4</m:t>
                        </m:r>
                        <m:r>
                          <a:rPr lang="en-US" sz="2200" i="1">
                            <a:latin typeface="Cambria Math" panose="02040503050406030204" pitchFamily="18" charset="0"/>
                          </a:rPr>
                          <m:t>𝑘</m:t>
                        </m:r>
                        <m:r>
                          <a:rPr lang="en-US" sz="2200" i="1">
                            <a:latin typeface="Cambria Math" panose="02040503050406030204" pitchFamily="18" charset="0"/>
                          </a:rPr>
                          <m:t>+5</m:t>
                        </m:r>
                        <m:r>
                          <a:rPr lang="en-US" sz="2200" i="1">
                            <a:latin typeface="Cambria Math" panose="02040503050406030204" pitchFamily="18" charset="0"/>
                          </a:rPr>
                          <m:t>𝑘</m:t>
                        </m:r>
                        <m:r>
                          <a:rPr lang="en-US" sz="2200" i="1">
                            <a:latin typeface="Cambria Math" panose="02040503050406030204" pitchFamily="18" charset="0"/>
                          </a:rPr>
                          <m:t>+6</m:t>
                        </m:r>
                        <m:r>
                          <a:rPr lang="en-US" sz="2200" i="1">
                            <a:latin typeface="Cambria Math" panose="02040503050406030204" pitchFamily="18" charset="0"/>
                          </a:rPr>
                          <m:t>𝑘</m:t>
                        </m:r>
                      </m:e>
                    </m:d>
                    <m:r>
                      <a:rPr lang="en-US" sz="2200" b="0" i="1" smtClean="0">
                        <a:latin typeface="Cambria Math" panose="02040503050406030204" pitchFamily="18" charset="0"/>
                      </a:rPr>
                      <m:t>=1</m:t>
                    </m:r>
                  </m:oMath>
                </a14:m>
                <a:endParaRPr lang="en-IN" sz="2200" dirty="0"/>
              </a:p>
              <a:p>
                <a:pPr>
                  <a:buFont typeface="Wingdings" panose="05000000000000000000" pitchFamily="2" charset="2"/>
                  <a:buChar char="§"/>
                </a:pPr>
                <a:r>
                  <a:rPr lang="en-IN" sz="2200" dirty="0"/>
                  <a:t>Thus </a:t>
                </a:r>
                <a14:m>
                  <m:oMath xmlns:m="http://schemas.openxmlformats.org/officeDocument/2006/math">
                    <m:r>
                      <a:rPr lang="en-US" sz="2200" b="0" i="1" smtClean="0">
                        <a:latin typeface="Cambria Math" panose="02040503050406030204" pitchFamily="18" charset="0"/>
                      </a:rPr>
                      <m:t>𝑘</m:t>
                    </m:r>
                    <m:r>
                      <a:rPr lang="en-US" sz="2200" b="0" i="1" smtClean="0">
                        <a:latin typeface="Cambria Math" panose="02040503050406030204" pitchFamily="18" charset="0"/>
                      </a:rPr>
                      <m:t>=</m:t>
                    </m:r>
                    <m:d>
                      <m:dPr>
                        <m:ctrlPr>
                          <a:rPr lang="en-US" sz="2200" b="0" i="1" smtClean="0">
                            <a:latin typeface="Cambria Math" panose="02040503050406030204" pitchFamily="18" charset="0"/>
                          </a:rPr>
                        </m:ctrlPr>
                      </m:dPr>
                      <m:e>
                        <m:f>
                          <m:fPr>
                            <m:ctrlPr>
                              <a:rPr lang="en-US" sz="2200" i="1">
                                <a:latin typeface="Cambria Math" panose="02040503050406030204" pitchFamily="18" charset="0"/>
                              </a:rPr>
                            </m:ctrlPr>
                          </m:fPr>
                          <m:num>
                            <m:r>
                              <a:rPr lang="en-US" sz="2200" i="1">
                                <a:latin typeface="Cambria Math" panose="02040503050406030204" pitchFamily="18" charset="0"/>
                              </a:rPr>
                              <m:t>1</m:t>
                            </m:r>
                          </m:num>
                          <m:den>
                            <m:r>
                              <a:rPr lang="en-US" sz="2200" i="1">
                                <a:latin typeface="Cambria Math" panose="02040503050406030204" pitchFamily="18" charset="0"/>
                              </a:rPr>
                              <m:t>1+2+3+4+5+6</m:t>
                            </m:r>
                          </m:den>
                        </m:f>
                      </m:e>
                    </m:d>
                    <m:r>
                      <a:rPr lang="en-US" sz="2200" b="0" i="1" smtClean="0">
                        <a:latin typeface="Cambria Math" panose="02040503050406030204" pitchFamily="18" charset="0"/>
                      </a:rPr>
                      <m:t>=</m:t>
                    </m:r>
                    <m:f>
                      <m:fPr>
                        <m:ctrlPr>
                          <a:rPr lang="en-US" sz="2200" b="0" i="1" smtClean="0">
                            <a:latin typeface="Cambria Math" panose="02040503050406030204" pitchFamily="18" charset="0"/>
                          </a:rPr>
                        </m:ctrlPr>
                      </m:fPr>
                      <m:num>
                        <m:r>
                          <a:rPr lang="en-US" sz="2200" b="0" i="1" smtClean="0">
                            <a:latin typeface="Cambria Math" panose="02040503050406030204" pitchFamily="18" charset="0"/>
                          </a:rPr>
                          <m:t>1</m:t>
                        </m:r>
                      </m:num>
                      <m:den>
                        <m:r>
                          <a:rPr lang="en-US" sz="2200" b="0" i="1" smtClean="0">
                            <a:latin typeface="Cambria Math" panose="02040503050406030204" pitchFamily="18" charset="0"/>
                          </a:rPr>
                          <m:t>21</m:t>
                        </m:r>
                      </m:den>
                    </m:f>
                  </m:oMath>
                </a14:m>
                <a:endParaRPr lang="en-IN" sz="2200" dirty="0"/>
              </a:p>
              <a:p>
                <a:pPr>
                  <a:buFont typeface="Wingdings" panose="05000000000000000000" pitchFamily="2" charset="2"/>
                  <a:buChar char="§"/>
                </a:pPr>
                <a14:m>
                  <m:oMath xmlns:m="http://schemas.openxmlformats.org/officeDocument/2006/math">
                    <m:r>
                      <a:rPr lang="en-US" sz="2200" i="1" smtClean="0">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=1</m:t>
                        </m:r>
                      </m:e>
                    </m:d>
                    <m:r>
                      <a:rPr lang="en-US" sz="2200" b="0" i="0" smtClean="0">
                        <a:latin typeface="Cambria Math" panose="02040503050406030204" pitchFamily="18" charset="0"/>
                      </a:rPr>
                      <m:t>=</m:t>
                    </m:r>
                    <m:f>
                      <m:fPr>
                        <m:ctrlPr>
                          <a:rPr lang="en-US" sz="2200" b="0" i="1" smtClean="0">
                            <a:latin typeface="Cambria Math" panose="02040503050406030204" pitchFamily="18" charset="0"/>
                          </a:rPr>
                        </m:ctrlPr>
                      </m:fPr>
                      <m:num>
                        <m:r>
                          <a:rPr lang="en-US" sz="2200" b="0" i="0" smtClean="0">
                            <a:latin typeface="Cambria Math" panose="02040503050406030204" pitchFamily="18" charset="0"/>
                          </a:rPr>
                          <m:t>1</m:t>
                        </m:r>
                      </m:num>
                      <m:den>
                        <m:r>
                          <a:rPr lang="en-US" sz="2200" b="0" i="0" smtClean="0">
                            <a:latin typeface="Cambria Math" panose="02040503050406030204" pitchFamily="18" charset="0"/>
                          </a:rPr>
                          <m:t>21</m:t>
                        </m:r>
                      </m:den>
                    </m:f>
                  </m:oMath>
                </a14:m>
                <a:r>
                  <a:rPr lang="en-IN" sz="2200" dirty="0"/>
                  <a:t>, </a:t>
                </a:r>
                <a14:m>
                  <m:oMath xmlns:m="http://schemas.openxmlformats.org/officeDocument/2006/math">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=2</m:t>
                        </m:r>
                      </m:e>
                    </m:d>
                    <m:r>
                      <a:rPr lang="en-US" sz="2200">
                        <a:latin typeface="Cambria Math" panose="02040503050406030204" pitchFamily="18" charset="0"/>
                      </a:rPr>
                      <m:t>=</m:t>
                    </m:r>
                    <m:f>
                      <m:fPr>
                        <m:ctrlPr>
                          <a:rPr lang="en-US" sz="2200" i="1">
                            <a:latin typeface="Cambria Math" panose="02040503050406030204" pitchFamily="18" charset="0"/>
                          </a:rPr>
                        </m:ctrlPr>
                      </m:fPr>
                      <m:num>
                        <m:r>
                          <a:rPr lang="en-US" sz="2200" b="0" i="0" smtClean="0">
                            <a:latin typeface="Cambria Math" panose="02040503050406030204" pitchFamily="18" charset="0"/>
                          </a:rPr>
                          <m:t>2</m:t>
                        </m:r>
                      </m:num>
                      <m:den>
                        <m:r>
                          <a:rPr lang="en-US" sz="2200" b="0" i="0" smtClean="0">
                            <a:latin typeface="Cambria Math" panose="02040503050406030204" pitchFamily="18" charset="0"/>
                          </a:rPr>
                          <m:t>21</m:t>
                        </m:r>
                      </m:den>
                    </m:f>
                  </m:oMath>
                </a14:m>
                <a:r>
                  <a:rPr lang="en-IN" sz="2200" dirty="0"/>
                  <a:t> , </a:t>
                </a:r>
                <a14:m>
                  <m:oMath xmlns:m="http://schemas.openxmlformats.org/officeDocument/2006/math">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=3</m:t>
                        </m:r>
                      </m:e>
                    </m:d>
                    <m:r>
                      <a:rPr lang="en-US" sz="2200">
                        <a:latin typeface="Cambria Math" panose="02040503050406030204" pitchFamily="18" charset="0"/>
                      </a:rPr>
                      <m:t>=</m:t>
                    </m:r>
                    <m:f>
                      <m:fPr>
                        <m:ctrlPr>
                          <a:rPr lang="en-US" sz="2200" i="1">
                            <a:latin typeface="Cambria Math" panose="02040503050406030204" pitchFamily="18" charset="0"/>
                          </a:rPr>
                        </m:ctrlPr>
                      </m:fPr>
                      <m:num>
                        <m:r>
                          <a:rPr lang="en-US" sz="2200" b="0" i="0" smtClean="0">
                            <a:latin typeface="Cambria Math" panose="02040503050406030204" pitchFamily="18" charset="0"/>
                          </a:rPr>
                          <m:t>3</m:t>
                        </m:r>
                      </m:num>
                      <m:den>
                        <m:r>
                          <a:rPr lang="en-US" sz="2200" b="0" i="0" smtClean="0">
                            <a:latin typeface="Cambria Math" panose="02040503050406030204" pitchFamily="18" charset="0"/>
                          </a:rPr>
                          <m:t>21</m:t>
                        </m:r>
                      </m:den>
                    </m:f>
                  </m:oMath>
                </a14:m>
                <a:r>
                  <a:rPr lang="en-IN" sz="2200" dirty="0"/>
                  <a:t> , </a:t>
                </a:r>
                <a14:m>
                  <m:oMath xmlns:m="http://schemas.openxmlformats.org/officeDocument/2006/math">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=4</m:t>
                        </m:r>
                      </m:e>
                    </m:d>
                    <m:r>
                      <a:rPr lang="en-US" sz="2200">
                        <a:latin typeface="Cambria Math" panose="02040503050406030204" pitchFamily="18" charset="0"/>
                      </a:rPr>
                      <m:t>=</m:t>
                    </m:r>
                    <m:f>
                      <m:fPr>
                        <m:ctrlPr>
                          <a:rPr lang="en-US" sz="2200" i="1">
                            <a:latin typeface="Cambria Math" panose="02040503050406030204" pitchFamily="18" charset="0"/>
                          </a:rPr>
                        </m:ctrlPr>
                      </m:fPr>
                      <m:num>
                        <m:r>
                          <a:rPr lang="en-US" sz="2200" b="0" i="0" smtClean="0">
                            <a:latin typeface="Cambria Math" panose="02040503050406030204" pitchFamily="18" charset="0"/>
                          </a:rPr>
                          <m:t>4</m:t>
                        </m:r>
                      </m:num>
                      <m:den>
                        <m:r>
                          <a:rPr lang="en-US" sz="2200" b="0" i="0" smtClean="0">
                            <a:latin typeface="Cambria Math" panose="02040503050406030204" pitchFamily="18" charset="0"/>
                          </a:rPr>
                          <m:t>21</m:t>
                        </m:r>
                      </m:den>
                    </m:f>
                  </m:oMath>
                </a14:m>
                <a:r>
                  <a:rPr lang="en-IN" sz="2200" dirty="0"/>
                  <a:t>, </a:t>
                </a:r>
                <a14:m>
                  <m:oMath xmlns:m="http://schemas.openxmlformats.org/officeDocument/2006/math">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=5</m:t>
                        </m:r>
                      </m:e>
                    </m:d>
                    <m:r>
                      <a:rPr lang="en-US" sz="2200">
                        <a:latin typeface="Cambria Math" panose="02040503050406030204" pitchFamily="18" charset="0"/>
                      </a:rPr>
                      <m:t>=</m:t>
                    </m:r>
                    <m:f>
                      <m:fPr>
                        <m:ctrlPr>
                          <a:rPr lang="en-US" sz="2200" i="1">
                            <a:latin typeface="Cambria Math" panose="02040503050406030204" pitchFamily="18" charset="0"/>
                          </a:rPr>
                        </m:ctrlPr>
                      </m:fPr>
                      <m:num>
                        <m:r>
                          <a:rPr lang="en-US" sz="2200" b="0" i="0" smtClean="0">
                            <a:latin typeface="Cambria Math" panose="02040503050406030204" pitchFamily="18" charset="0"/>
                          </a:rPr>
                          <m:t>5</m:t>
                        </m:r>
                      </m:num>
                      <m:den>
                        <m:r>
                          <a:rPr lang="en-US" sz="2200" b="0" i="0" smtClean="0">
                            <a:latin typeface="Cambria Math" panose="02040503050406030204" pitchFamily="18" charset="0"/>
                          </a:rPr>
                          <m:t>21</m:t>
                        </m:r>
                      </m:den>
                    </m:f>
                  </m:oMath>
                </a14:m>
                <a:r>
                  <a:rPr lang="en-IN" sz="2200" dirty="0"/>
                  <a:t> , </a:t>
                </a:r>
                <a14:m>
                  <m:oMath xmlns:m="http://schemas.openxmlformats.org/officeDocument/2006/math">
                    <m:r>
                      <a:rPr lang="en-US" sz="2200" i="1">
                        <a:latin typeface="Cambria Math" panose="02040503050406030204" pitchFamily="18" charset="0"/>
                      </a:rPr>
                      <m:t>𝑃𝑟</m:t>
                    </m:r>
                    <m:d>
                      <m:dPr>
                        <m:ctrlPr>
                          <a:rPr lang="en-US" sz="2200" i="1">
                            <a:latin typeface="Cambria Math" panose="02040503050406030204" pitchFamily="18" charset="0"/>
                          </a:rPr>
                        </m:ctrlPr>
                      </m:dPr>
                      <m:e>
                        <m:r>
                          <a:rPr lang="en-US" sz="2200" b="0" i="1" smtClean="0">
                            <a:latin typeface="Cambria Math" panose="02040503050406030204" pitchFamily="18" charset="0"/>
                          </a:rPr>
                          <m:t>𝑋</m:t>
                        </m:r>
                        <m:r>
                          <a:rPr lang="en-US" sz="2200" b="0" i="1" smtClean="0">
                            <a:latin typeface="Cambria Math" panose="02040503050406030204" pitchFamily="18" charset="0"/>
                          </a:rPr>
                          <m:t>=6</m:t>
                        </m:r>
                      </m:e>
                    </m:d>
                    <m:r>
                      <a:rPr lang="en-US" sz="2200">
                        <a:latin typeface="Cambria Math" panose="02040503050406030204" pitchFamily="18" charset="0"/>
                      </a:rPr>
                      <m:t>=</m:t>
                    </m:r>
                    <m:f>
                      <m:fPr>
                        <m:ctrlPr>
                          <a:rPr lang="en-US" sz="2200" i="1">
                            <a:latin typeface="Cambria Math" panose="02040503050406030204" pitchFamily="18" charset="0"/>
                          </a:rPr>
                        </m:ctrlPr>
                      </m:fPr>
                      <m:num>
                        <m:r>
                          <a:rPr lang="en-US" sz="2200" b="0" i="0" smtClean="0">
                            <a:latin typeface="Cambria Math" panose="02040503050406030204" pitchFamily="18" charset="0"/>
                          </a:rPr>
                          <m:t>6</m:t>
                        </m:r>
                      </m:num>
                      <m:den>
                        <m:r>
                          <a:rPr lang="en-US" sz="2200" b="0" i="0" smtClean="0">
                            <a:latin typeface="Cambria Math" panose="02040503050406030204" pitchFamily="18" charset="0"/>
                          </a:rPr>
                          <m:t>21</m:t>
                        </m:r>
                      </m:den>
                    </m:f>
                  </m:oMath>
                </a14:m>
                <a:r>
                  <a:rPr lang="en-IN" sz="2200" dirty="0"/>
                  <a:t> </a:t>
                </a:r>
              </a:p>
              <a:p>
                <a:pPr>
                  <a:buFont typeface="Wingdings" panose="05000000000000000000" pitchFamily="2" charset="2"/>
                  <a:buChar char="§"/>
                </a:pPr>
                <a:r>
                  <a:rPr lang="en-IN" sz="2200" dirty="0"/>
                  <a:t>For a </a:t>
                </a:r>
                <a:r>
                  <a:rPr lang="en-IN" sz="2200" b="1" dirty="0">
                    <a:solidFill>
                      <a:srgbClr val="FF0000"/>
                    </a:solidFill>
                  </a:rPr>
                  <a:t>biased</a:t>
                </a:r>
                <a:r>
                  <a:rPr lang="en-IN" sz="2200" dirty="0"/>
                  <a:t> dice if </a:t>
                </a:r>
                <a14:m>
                  <m:oMath xmlns:m="http://schemas.openxmlformats.org/officeDocument/2006/math">
                    <m:r>
                      <a:rPr lang="en-IN" sz="2200" i="1" dirty="0">
                        <a:latin typeface="Cambria Math" panose="02040503050406030204" pitchFamily="18" charset="0"/>
                      </a:rPr>
                      <m:t>𝐴</m:t>
                    </m:r>
                    <m:r>
                      <a:rPr lang="en-US" sz="2200" i="1" dirty="0">
                        <a:latin typeface="Cambria Math" panose="02040503050406030204" pitchFamily="18" charset="0"/>
                      </a:rPr>
                      <m:t>=</m:t>
                    </m:r>
                    <m:d>
                      <m:dPr>
                        <m:begChr m:val="{"/>
                        <m:endChr m:val="}"/>
                        <m:ctrlPr>
                          <a:rPr lang="en-US" sz="2200" i="1" dirty="0">
                            <a:latin typeface="Cambria Math" panose="02040503050406030204" pitchFamily="18" charset="0"/>
                          </a:rPr>
                        </m:ctrlPr>
                      </m:dPr>
                      <m:e>
                        <m:r>
                          <a:rPr lang="en-US" sz="2200" b="0" i="1" dirty="0" smtClean="0">
                            <a:latin typeface="Cambria Math" panose="02040503050406030204" pitchFamily="18" charset="0"/>
                          </a:rPr>
                          <m:t>1</m:t>
                        </m:r>
                        <m:r>
                          <a:rPr lang="en-US" sz="2200" i="1" dirty="0">
                            <a:latin typeface="Cambria Math" panose="02040503050406030204" pitchFamily="18" charset="0"/>
                          </a:rPr>
                          <m:t>.5</m:t>
                        </m:r>
                      </m:e>
                    </m:d>
                  </m:oMath>
                </a14:m>
                <a:r>
                  <a:rPr lang="en-IN" sz="2200" dirty="0"/>
                  <a:t>, then </a:t>
                </a:r>
                <a14:m>
                  <m:oMath xmlns:m="http://schemas.openxmlformats.org/officeDocument/2006/math">
                    <m:r>
                      <a:rPr lang="en-US" sz="2200" i="1">
                        <a:latin typeface="Cambria Math" panose="02040503050406030204" pitchFamily="18" charset="0"/>
                      </a:rPr>
                      <m:t>𝐴</m:t>
                    </m:r>
                    <m:r>
                      <a:rPr lang="en-US" sz="2200" i="1">
                        <a:latin typeface="Cambria Math" panose="02040503050406030204" pitchFamily="18" charset="0"/>
                      </a:rPr>
                      <m:t>=∅</m:t>
                    </m:r>
                  </m:oMath>
                </a14:m>
                <a:r>
                  <a:rPr lang="en-IN" sz="2200" dirty="0"/>
                  <a:t> , hence </a:t>
                </a:r>
                <a14:m>
                  <m:oMath xmlns:m="http://schemas.openxmlformats.org/officeDocument/2006/math">
                    <m:r>
                      <a:rPr lang="en-US" sz="2200" b="0" i="1" smtClean="0">
                        <a:latin typeface="Cambria Math" panose="02040503050406030204" pitchFamily="18" charset="0"/>
                      </a:rPr>
                      <m:t>𝑃𝑟</m:t>
                    </m:r>
                    <m:d>
                      <m:dPr>
                        <m:ctrlPr>
                          <a:rPr lang="en-US" sz="2200" b="0" i="1" smtClean="0">
                            <a:latin typeface="Cambria Math" panose="02040503050406030204" pitchFamily="18" charset="0"/>
                          </a:rPr>
                        </m:ctrlPr>
                      </m:dPr>
                      <m:e>
                        <m:r>
                          <a:rPr lang="en-US" sz="2200" b="0" i="1" smtClean="0">
                            <a:latin typeface="Cambria Math" panose="02040503050406030204" pitchFamily="18" charset="0"/>
                          </a:rPr>
                          <m:t>𝐴</m:t>
                        </m:r>
                      </m:e>
                    </m:d>
                    <m:r>
                      <a:rPr lang="en-US" sz="2200" b="0" i="1" smtClean="0">
                        <a:latin typeface="Cambria Math" panose="02040503050406030204" pitchFamily="18" charset="0"/>
                      </a:rPr>
                      <m:t>=0</m:t>
                    </m:r>
                  </m:oMath>
                </a14:m>
                <a:endParaRPr lang="en-US" sz="2200" b="0" dirty="0"/>
              </a:p>
              <a:p>
                <a:pPr>
                  <a:buFont typeface="Wingdings" panose="05000000000000000000" pitchFamily="2" charset="2"/>
                  <a:buChar char="§"/>
                </a:pPr>
                <a:r>
                  <a:rPr lang="en-IN" sz="2200" dirty="0"/>
                  <a:t>For a </a:t>
                </a:r>
                <a:r>
                  <a:rPr lang="en-IN" sz="2200" b="1" dirty="0">
                    <a:solidFill>
                      <a:srgbClr val="FF0000"/>
                    </a:solidFill>
                  </a:rPr>
                  <a:t>biased</a:t>
                </a:r>
                <a:r>
                  <a:rPr lang="en-IN" sz="2200" dirty="0"/>
                  <a:t> dice if </a:t>
                </a:r>
                <a14:m>
                  <m:oMath xmlns:m="http://schemas.openxmlformats.org/officeDocument/2006/math">
                    <m:r>
                      <a:rPr lang="en-IN" sz="2200" i="1" dirty="0" smtClean="0">
                        <a:latin typeface="Cambria Math" panose="02040503050406030204" pitchFamily="18" charset="0"/>
                      </a:rPr>
                      <m:t>𝐴</m:t>
                    </m:r>
                    <m:r>
                      <a:rPr lang="en-US" sz="2200" b="0" i="1" dirty="0" smtClean="0">
                        <a:latin typeface="Cambria Math" panose="02040503050406030204" pitchFamily="18" charset="0"/>
                      </a:rPr>
                      <m:t>=</m:t>
                    </m:r>
                    <m:d>
                      <m:dPr>
                        <m:begChr m:val="{"/>
                        <m:endChr m:val="}"/>
                        <m:ctrlPr>
                          <a:rPr lang="en-US" sz="2200" b="0" i="1" dirty="0" smtClean="0">
                            <a:latin typeface="Cambria Math" panose="02040503050406030204" pitchFamily="18" charset="0"/>
                          </a:rPr>
                        </m:ctrlPr>
                      </m:dPr>
                      <m:e>
                        <m:r>
                          <a:rPr lang="en-US" sz="2200" b="0" i="1" dirty="0" smtClean="0">
                            <a:latin typeface="Cambria Math" panose="02040503050406030204" pitchFamily="18" charset="0"/>
                          </a:rPr>
                          <m:t>1,2,3,4,5,6</m:t>
                        </m:r>
                      </m:e>
                    </m:d>
                  </m:oMath>
                </a14:m>
                <a:r>
                  <a:rPr lang="en-IN" sz="2200" dirty="0"/>
                  <a:t>, then </a:t>
                </a:r>
                <a14:m>
                  <m:oMath xmlns:m="http://schemas.openxmlformats.org/officeDocument/2006/math">
                    <m:r>
                      <a:rPr lang="en-US" sz="2200" i="1">
                        <a:latin typeface="Cambria Math" panose="02040503050406030204" pitchFamily="18" charset="0"/>
                      </a:rPr>
                      <m:t>𝐴</m:t>
                    </m:r>
                    <m:r>
                      <a:rPr lang="en-US" sz="2200" i="1">
                        <a:latin typeface="Cambria Math" panose="02040503050406030204" pitchFamily="18" charset="0"/>
                      </a:rPr>
                      <m:t>=</m:t>
                    </m:r>
                    <m:r>
                      <a:rPr lang="en-IN" sz="2200" i="1">
                        <a:latin typeface="Cambria Math" panose="02040503050406030204" pitchFamily="18" charset="0"/>
                        <a:ea typeface="Cambria Math" panose="02040503050406030204" pitchFamily="18" charset="0"/>
                      </a:rPr>
                      <m:t>𝒰</m:t>
                    </m:r>
                  </m:oMath>
                </a14:m>
                <a:r>
                  <a:rPr lang="en-IN" sz="2200" dirty="0"/>
                  <a:t>, hence </a:t>
                </a:r>
                <a14:m>
                  <m:oMath xmlns:m="http://schemas.openxmlformats.org/officeDocument/2006/math">
                    <m:r>
                      <a:rPr lang="en-US" sz="2200" b="0" i="1" smtClean="0">
                        <a:latin typeface="Cambria Math" panose="02040503050406030204" pitchFamily="18" charset="0"/>
                      </a:rPr>
                      <m:t>𝑃𝑟</m:t>
                    </m:r>
                    <m:d>
                      <m:dPr>
                        <m:ctrlPr>
                          <a:rPr lang="en-US" sz="2200" b="0" i="1" smtClean="0">
                            <a:latin typeface="Cambria Math" panose="02040503050406030204" pitchFamily="18" charset="0"/>
                          </a:rPr>
                        </m:ctrlPr>
                      </m:dPr>
                      <m:e>
                        <m:r>
                          <a:rPr lang="en-US" sz="2200" b="0" i="1" smtClean="0">
                            <a:latin typeface="Cambria Math" panose="02040503050406030204" pitchFamily="18" charset="0"/>
                          </a:rPr>
                          <m:t>𝐴</m:t>
                        </m:r>
                      </m:e>
                    </m:d>
                    <m:r>
                      <a:rPr lang="en-US" sz="2200" b="0" i="1" smtClean="0">
                        <a:latin typeface="Cambria Math" panose="02040503050406030204" pitchFamily="18" charset="0"/>
                      </a:rPr>
                      <m:t>=1</m:t>
                    </m:r>
                  </m:oMath>
                </a14:m>
                <a:r>
                  <a:rPr lang="en-IN" sz="2200" dirty="0"/>
                  <a:t>, as already shown above</a:t>
                </a:r>
              </a:p>
            </p:txBody>
          </p:sp>
        </mc:Choice>
        <mc:Fallback xmlns="">
          <p:sp>
            <p:nvSpPr>
              <p:cNvPr id="3" name="Content Placeholder 2">
                <a:extLst>
                  <a:ext uri="{FF2B5EF4-FFF2-40B4-BE49-F238E27FC236}">
                    <a16:creationId xmlns:a16="http://schemas.microsoft.com/office/drawing/2014/main" id="{3B49CDA3-5DF6-454A-A70F-40D9BC7E1C5A}"/>
                  </a:ext>
                </a:extLst>
              </p:cNvPr>
              <p:cNvSpPr>
                <a:spLocks noGrp="1" noRot="1" noChangeAspect="1" noMove="1" noResize="1" noEditPoints="1" noAdjustHandles="1" noChangeArrowheads="1" noChangeShapeType="1" noTextEdit="1"/>
              </p:cNvSpPr>
              <p:nvPr>
                <p:ph idx="1"/>
              </p:nvPr>
            </p:nvSpPr>
            <p:spPr>
              <a:blipFill>
                <a:blip r:embed="rId2"/>
                <a:stretch>
                  <a:fillRect l="-611" t="-809"/>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685FE39-AD08-483F-95FC-E3DA84ED4C01}"/>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3F4DABCF-C4B9-49BB-8AB5-249602F8432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329D232E-18AD-4E66-97BF-A1FEC417C79C}"/>
              </a:ext>
            </a:extLst>
          </p:cNvPr>
          <p:cNvSpPr>
            <a:spLocks noGrp="1"/>
          </p:cNvSpPr>
          <p:nvPr>
            <p:ph type="sldNum" sz="quarter" idx="12"/>
          </p:nvPr>
        </p:nvSpPr>
        <p:spPr/>
        <p:txBody>
          <a:bodyPr/>
          <a:lstStyle/>
          <a:p>
            <a:fld id="{3E5F2A62-148E-4914-A23F-3C36314E00CD}" type="slidenum">
              <a:rPr lang="en-IN" smtClean="0"/>
              <a:t>43</a:t>
            </a:fld>
            <a:endParaRPr lang="en-IN"/>
          </a:p>
        </p:txBody>
      </p:sp>
    </p:spTree>
    <p:extLst>
      <p:ext uri="{BB962C8B-B14F-4D97-AF65-F5344CB8AC3E}">
        <p14:creationId xmlns:p14="http://schemas.microsoft.com/office/powerpoint/2010/main" val="13114805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2CC48-BCF6-4252-BDED-E998377E2154}"/>
              </a:ext>
            </a:extLst>
          </p:cNvPr>
          <p:cNvSpPr>
            <a:spLocks noGrp="1"/>
          </p:cNvSpPr>
          <p:nvPr>
            <p:ph type="title"/>
          </p:nvPr>
        </p:nvSpPr>
        <p:spPr/>
        <p:txBody>
          <a:bodyPr/>
          <a:lstStyle/>
          <a:p>
            <a:r>
              <a:rPr lang="en-US" altLang="en-US" sz="5500" b="1" dirty="0">
                <a:solidFill>
                  <a:srgbClr val="FF0000"/>
                </a:solidFill>
              </a:rPr>
              <a:t>Example # 33</a:t>
            </a:r>
            <a:r>
              <a:rPr lang="en-US" altLang="en-US" sz="6000" b="1" dirty="0">
                <a:solidFill>
                  <a:schemeClr val="tx1"/>
                </a:solidFill>
              </a:rPr>
              <a:t> :</a:t>
            </a:r>
            <a:r>
              <a:rPr lang="en-US" altLang="en-US" sz="6000" dirty="0">
                <a:solidFill>
                  <a:schemeClr val="tx1"/>
                </a:solidFill>
              </a:rPr>
              <a:t> </a:t>
            </a:r>
            <a:r>
              <a:rPr lang="en-US" altLang="en-US" sz="6000" b="1" dirty="0">
                <a:solidFill>
                  <a:srgbClr val="0000FF"/>
                </a:solidFill>
              </a:rPr>
              <a:t>(</a:t>
            </a:r>
            <a:r>
              <a:rPr lang="en-US" altLang="en-US" sz="6000" b="1" dirty="0" err="1">
                <a:solidFill>
                  <a:srgbClr val="0000FF"/>
                </a:solidFill>
              </a:rPr>
              <a:t>contd</a:t>
            </a:r>
            <a:r>
              <a:rPr lang="en-US" altLang="en-US" sz="6000" b="1" dirty="0">
                <a:solidFill>
                  <a:srgbClr val="0000FF"/>
                </a:solidFill>
              </a:rPr>
              <a:t>…)</a:t>
            </a:r>
            <a:endParaRPr lang="en-IN" sz="55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B49CDA3-5DF6-454A-A70F-40D9BC7E1C5A}"/>
                  </a:ext>
                </a:extLst>
              </p:cNvPr>
              <p:cNvSpPr>
                <a:spLocks noGrp="1"/>
              </p:cNvSpPr>
              <p:nvPr>
                <p:ph idx="1"/>
              </p:nvPr>
            </p:nvSpPr>
            <p:spPr/>
            <p:txBody>
              <a:bodyPr>
                <a:normAutofit/>
              </a:bodyPr>
              <a:lstStyle/>
              <a:p>
                <a:pPr algn="just">
                  <a:buFont typeface="Wingdings" panose="05000000000000000000" pitchFamily="2" charset="2"/>
                  <a:buChar char="§"/>
                </a:pPr>
                <a:r>
                  <a:rPr lang="en-IN" sz="4000" dirty="0"/>
                  <a:t>Find the probability of getting a the face number when you roll a </a:t>
                </a:r>
                <a:r>
                  <a:rPr lang="en-IN" sz="4000" b="1" dirty="0">
                    <a:solidFill>
                      <a:srgbClr val="FF0000"/>
                    </a:solidFill>
                  </a:rPr>
                  <a:t>BIASED</a:t>
                </a:r>
                <a:r>
                  <a:rPr lang="en-IN" sz="4000" dirty="0"/>
                  <a:t> dice as </a:t>
                </a:r>
                <a:r>
                  <a:rPr lang="en-IN" sz="4000" b="1" dirty="0">
                    <a:solidFill>
                      <a:srgbClr val="FF0000"/>
                    </a:solidFill>
                  </a:rPr>
                  <a:t>less than</a:t>
                </a:r>
                <a:r>
                  <a:rPr lang="en-IN" sz="4000" dirty="0"/>
                  <a:t> 5</a:t>
                </a:r>
              </a:p>
              <a:p>
                <a:pPr algn="just">
                  <a:buFont typeface="Wingdings" panose="05000000000000000000" pitchFamily="2" charset="2"/>
                  <a:buChar char="§"/>
                </a:pPr>
                <a14:m>
                  <m:oMath xmlns:m="http://schemas.openxmlformats.org/officeDocument/2006/math">
                    <m:r>
                      <a:rPr lang="en-US" sz="4000" b="0" i="1" smtClean="0">
                        <a:latin typeface="Cambria Math" panose="02040503050406030204" pitchFamily="18" charset="0"/>
                      </a:rPr>
                      <m:t>𝑃𝑟</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𝑋</m:t>
                        </m:r>
                        <m:r>
                          <a:rPr lang="en-US" sz="4000" b="0" i="1" smtClean="0">
                            <a:latin typeface="Cambria Math" panose="02040503050406030204" pitchFamily="18" charset="0"/>
                          </a:rPr>
                          <m:t>&lt;5</m:t>
                        </m:r>
                      </m:e>
                    </m:d>
                    <m:r>
                      <a:rPr lang="en-US" sz="4000" i="1">
                        <a:latin typeface="Cambria Math" panose="02040503050406030204" pitchFamily="18" charset="0"/>
                      </a:rPr>
                      <m:t>=</m:t>
                    </m:r>
                    <m:d>
                      <m:dPr>
                        <m:begChr m:val="{"/>
                        <m:endChr m:val="}"/>
                        <m:ctrlPr>
                          <a:rPr lang="en-US" sz="4000" i="1" smtClean="0">
                            <a:latin typeface="Cambria Math" panose="02040503050406030204" pitchFamily="18" charset="0"/>
                          </a:rPr>
                        </m:ctrlPr>
                      </m:dPr>
                      <m:e>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=1</m:t>
                            </m:r>
                          </m:e>
                        </m:d>
                        <m:r>
                          <a:rPr lang="en-US" sz="4000" i="1">
                            <a:latin typeface="Cambria Math" panose="02040503050406030204" pitchFamily="18" charset="0"/>
                          </a:rPr>
                          <m:t>+</m:t>
                        </m:r>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=2</m:t>
                            </m:r>
                          </m:e>
                        </m:d>
                        <m:r>
                          <a:rPr lang="en-US" sz="4000" i="1">
                            <a:latin typeface="Cambria Math" panose="02040503050406030204" pitchFamily="18" charset="0"/>
                          </a:rPr>
                          <m:t>+</m:t>
                        </m:r>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=3</m:t>
                            </m:r>
                          </m:e>
                        </m:d>
                        <m:r>
                          <a:rPr lang="en-US" sz="4000" i="1">
                            <a:latin typeface="Cambria Math" panose="02040503050406030204" pitchFamily="18" charset="0"/>
                          </a:rPr>
                          <m:t>+</m:t>
                        </m:r>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=4</m:t>
                            </m:r>
                          </m:e>
                        </m:d>
                      </m:e>
                    </m:d>
                    <m:r>
                      <a:rPr lang="en-US" sz="4000" b="0" i="1" smtClean="0">
                        <a:latin typeface="Cambria Math" panose="02040503050406030204" pitchFamily="18" charset="0"/>
                      </a:rPr>
                      <m:t>=</m:t>
                    </m:r>
                    <m:d>
                      <m:dPr>
                        <m:begChr m:val="{"/>
                        <m:endChr m:val="}"/>
                        <m:ctrlPr>
                          <a:rPr lang="en-US" sz="4000" b="0" i="1" smtClean="0">
                            <a:latin typeface="Cambria Math" panose="02040503050406030204" pitchFamily="18" charset="0"/>
                          </a:rPr>
                        </m:ctrlPr>
                      </m:dPr>
                      <m:e>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21</m:t>
                            </m:r>
                          </m:den>
                        </m:f>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2</m:t>
                            </m:r>
                          </m:num>
                          <m:den>
                            <m:r>
                              <a:rPr lang="en-US" sz="4000" i="1">
                                <a:latin typeface="Cambria Math" panose="02040503050406030204" pitchFamily="18" charset="0"/>
                              </a:rPr>
                              <m:t>21</m:t>
                            </m:r>
                          </m:den>
                        </m:f>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3</m:t>
                            </m:r>
                          </m:num>
                          <m:den>
                            <m:r>
                              <a:rPr lang="en-US" sz="4000" i="1">
                                <a:latin typeface="Cambria Math" panose="02040503050406030204" pitchFamily="18" charset="0"/>
                              </a:rPr>
                              <m:t>21</m:t>
                            </m:r>
                          </m:den>
                        </m:f>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4</m:t>
                            </m:r>
                          </m:num>
                          <m:den>
                            <m:r>
                              <a:rPr lang="en-US" sz="4000" i="1">
                                <a:latin typeface="Cambria Math" panose="02040503050406030204" pitchFamily="18" charset="0"/>
                              </a:rPr>
                              <m:t>21</m:t>
                            </m:r>
                          </m:den>
                        </m:f>
                      </m:e>
                    </m:d>
                    <m:r>
                      <a:rPr lang="en-US" sz="4000" b="0" i="1" smtClean="0">
                        <a:latin typeface="Cambria Math" panose="02040503050406030204" pitchFamily="18" charset="0"/>
                      </a:rPr>
                      <m:t>=</m:t>
                    </m:r>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10</m:t>
                        </m:r>
                      </m:num>
                      <m:den>
                        <m:r>
                          <a:rPr lang="en-US" sz="4000" b="0" i="1" smtClean="0">
                            <a:latin typeface="Cambria Math" panose="02040503050406030204" pitchFamily="18" charset="0"/>
                          </a:rPr>
                          <m:t>21</m:t>
                        </m:r>
                      </m:den>
                    </m:f>
                  </m:oMath>
                </a14:m>
                <a:endParaRPr lang="en-IN" sz="4000" dirty="0"/>
              </a:p>
            </p:txBody>
          </p:sp>
        </mc:Choice>
        <mc:Fallback xmlns="">
          <p:sp>
            <p:nvSpPr>
              <p:cNvPr id="3" name="Content Placeholder 2">
                <a:extLst>
                  <a:ext uri="{FF2B5EF4-FFF2-40B4-BE49-F238E27FC236}">
                    <a16:creationId xmlns:a16="http://schemas.microsoft.com/office/drawing/2014/main" id="{3B49CDA3-5DF6-454A-A70F-40D9BC7E1C5A}"/>
                  </a:ext>
                </a:extLst>
              </p:cNvPr>
              <p:cNvSpPr>
                <a:spLocks noGrp="1" noRot="1" noChangeAspect="1" noMove="1" noResize="1" noEditPoints="1" noAdjustHandles="1" noChangeArrowheads="1" noChangeShapeType="1" noTextEdit="1"/>
              </p:cNvSpPr>
              <p:nvPr>
                <p:ph idx="1"/>
              </p:nvPr>
            </p:nvSpPr>
            <p:spPr>
              <a:blipFill>
                <a:blip r:embed="rId2"/>
                <a:stretch>
                  <a:fillRect l="-1778" t="-2426" r="-194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685FE39-AD08-483F-95FC-E3DA84ED4C01}"/>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3F4DABCF-C4B9-49BB-8AB5-249602F8432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329D232E-18AD-4E66-97BF-A1FEC417C79C}"/>
              </a:ext>
            </a:extLst>
          </p:cNvPr>
          <p:cNvSpPr>
            <a:spLocks noGrp="1"/>
          </p:cNvSpPr>
          <p:nvPr>
            <p:ph type="sldNum" sz="quarter" idx="12"/>
          </p:nvPr>
        </p:nvSpPr>
        <p:spPr/>
        <p:txBody>
          <a:bodyPr/>
          <a:lstStyle/>
          <a:p>
            <a:fld id="{3E5F2A62-148E-4914-A23F-3C36314E00CD}" type="slidenum">
              <a:rPr lang="en-IN" smtClean="0"/>
              <a:t>44</a:t>
            </a:fld>
            <a:endParaRPr lang="en-IN"/>
          </a:p>
        </p:txBody>
      </p:sp>
    </p:spTree>
    <p:extLst>
      <p:ext uri="{BB962C8B-B14F-4D97-AF65-F5344CB8AC3E}">
        <p14:creationId xmlns:p14="http://schemas.microsoft.com/office/powerpoint/2010/main" val="42599419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2CC48-BCF6-4252-BDED-E998377E2154}"/>
              </a:ext>
            </a:extLst>
          </p:cNvPr>
          <p:cNvSpPr>
            <a:spLocks noGrp="1"/>
          </p:cNvSpPr>
          <p:nvPr>
            <p:ph type="title"/>
          </p:nvPr>
        </p:nvSpPr>
        <p:spPr/>
        <p:txBody>
          <a:bodyPr/>
          <a:lstStyle/>
          <a:p>
            <a:r>
              <a:rPr lang="en-US" altLang="en-US" sz="5500" b="1" dirty="0">
                <a:solidFill>
                  <a:srgbClr val="FF0000"/>
                </a:solidFill>
              </a:rPr>
              <a:t>Example # 33</a:t>
            </a:r>
            <a:r>
              <a:rPr lang="en-US" altLang="en-US" sz="6000" b="1" dirty="0">
                <a:solidFill>
                  <a:schemeClr val="tx1"/>
                </a:solidFill>
              </a:rPr>
              <a:t> :</a:t>
            </a:r>
            <a:r>
              <a:rPr lang="en-US" altLang="en-US" sz="6000" dirty="0">
                <a:solidFill>
                  <a:schemeClr val="tx1"/>
                </a:solidFill>
              </a:rPr>
              <a:t> </a:t>
            </a:r>
            <a:r>
              <a:rPr lang="en-US" altLang="en-US" sz="6000" b="1" dirty="0">
                <a:solidFill>
                  <a:srgbClr val="0000FF"/>
                </a:solidFill>
              </a:rPr>
              <a:t>(</a:t>
            </a:r>
            <a:r>
              <a:rPr lang="en-US" altLang="en-US" sz="6000" b="1" dirty="0" err="1">
                <a:solidFill>
                  <a:srgbClr val="0000FF"/>
                </a:solidFill>
              </a:rPr>
              <a:t>contd</a:t>
            </a:r>
            <a:r>
              <a:rPr lang="en-US" altLang="en-US" sz="6000" b="1" dirty="0">
                <a:solidFill>
                  <a:srgbClr val="0000FF"/>
                </a:solidFill>
              </a:rPr>
              <a:t>…)</a:t>
            </a:r>
            <a:endParaRPr lang="en-IN" sz="55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B49CDA3-5DF6-454A-A70F-40D9BC7E1C5A}"/>
                  </a:ext>
                </a:extLst>
              </p:cNvPr>
              <p:cNvSpPr>
                <a:spLocks noGrp="1"/>
              </p:cNvSpPr>
              <p:nvPr>
                <p:ph idx="1"/>
              </p:nvPr>
            </p:nvSpPr>
            <p:spPr/>
            <p:txBody>
              <a:bodyPr>
                <a:noAutofit/>
              </a:bodyPr>
              <a:lstStyle/>
              <a:p>
                <a:pPr algn="just">
                  <a:buFont typeface="Wingdings" panose="05000000000000000000" pitchFamily="2" charset="2"/>
                  <a:buChar char="§"/>
                </a:pPr>
                <a:r>
                  <a:rPr lang="en-IN" sz="4000" dirty="0"/>
                  <a:t>Find the probability of getting a the face number when you roll a </a:t>
                </a:r>
                <a:r>
                  <a:rPr lang="en-IN" sz="4000" b="1" dirty="0">
                    <a:solidFill>
                      <a:srgbClr val="FF0000"/>
                    </a:solidFill>
                  </a:rPr>
                  <a:t>BIASED</a:t>
                </a:r>
                <a:r>
                  <a:rPr lang="en-IN" sz="4000" dirty="0"/>
                  <a:t> dice as </a:t>
                </a:r>
                <a:r>
                  <a:rPr lang="en-IN" sz="4000" b="1" dirty="0">
                    <a:solidFill>
                      <a:srgbClr val="FF0000"/>
                    </a:solidFill>
                  </a:rPr>
                  <a:t>less than</a:t>
                </a:r>
                <a:r>
                  <a:rPr lang="en-IN" sz="4000" dirty="0"/>
                  <a:t> 5</a:t>
                </a:r>
              </a:p>
              <a:p>
                <a:pPr algn="just">
                  <a:buFont typeface="Wingdings" panose="05000000000000000000" pitchFamily="2" charset="2"/>
                  <a:buChar char="§"/>
                </a:pPr>
                <a14:m>
                  <m:oMath xmlns:m="http://schemas.openxmlformats.org/officeDocument/2006/math">
                    <m:r>
                      <a:rPr lang="en-US" sz="4000" b="0" i="1" smtClean="0">
                        <a:latin typeface="Cambria Math" panose="02040503050406030204" pitchFamily="18" charset="0"/>
                      </a:rPr>
                      <m:t>𝑃𝑟</m:t>
                    </m:r>
                    <m:d>
                      <m:dPr>
                        <m:ctrlPr>
                          <a:rPr lang="en-US" sz="4000" b="0" i="1" smtClean="0">
                            <a:latin typeface="Cambria Math" panose="02040503050406030204" pitchFamily="18" charset="0"/>
                          </a:rPr>
                        </m:ctrlPr>
                      </m:dPr>
                      <m:e>
                        <m:r>
                          <a:rPr lang="en-US" sz="4000" b="0" i="1" smtClean="0">
                            <a:latin typeface="Cambria Math" panose="02040503050406030204" pitchFamily="18" charset="0"/>
                          </a:rPr>
                          <m:t>𝑋</m:t>
                        </m:r>
                        <m:r>
                          <a:rPr lang="en-US" sz="4000" b="0" i="1" smtClean="0">
                            <a:latin typeface="Cambria Math" panose="02040503050406030204" pitchFamily="18" charset="0"/>
                          </a:rPr>
                          <m:t>&lt;5</m:t>
                        </m:r>
                      </m:e>
                    </m:d>
                    <m:r>
                      <a:rPr lang="en-US" sz="4000" i="1">
                        <a:latin typeface="Cambria Math" panose="02040503050406030204" pitchFamily="18" charset="0"/>
                      </a:rPr>
                      <m:t>=</m:t>
                    </m:r>
                    <m:d>
                      <m:dPr>
                        <m:begChr m:val="{"/>
                        <m:endChr m:val="}"/>
                        <m:ctrlPr>
                          <a:rPr lang="en-US" sz="4000" i="1" smtClean="0">
                            <a:latin typeface="Cambria Math" panose="02040503050406030204" pitchFamily="18" charset="0"/>
                          </a:rPr>
                        </m:ctrlPr>
                      </m:dPr>
                      <m:e>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=1</m:t>
                            </m:r>
                          </m:e>
                        </m:d>
                        <m:r>
                          <a:rPr lang="en-US" sz="4000" i="1">
                            <a:latin typeface="Cambria Math" panose="02040503050406030204" pitchFamily="18" charset="0"/>
                          </a:rPr>
                          <m:t>+</m:t>
                        </m:r>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=2</m:t>
                            </m:r>
                          </m:e>
                        </m:d>
                        <m:r>
                          <a:rPr lang="en-US" sz="4000" i="1">
                            <a:latin typeface="Cambria Math" panose="02040503050406030204" pitchFamily="18" charset="0"/>
                          </a:rPr>
                          <m:t>+</m:t>
                        </m:r>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=3</m:t>
                            </m:r>
                          </m:e>
                        </m:d>
                        <m:r>
                          <a:rPr lang="en-US" sz="4000" i="1">
                            <a:latin typeface="Cambria Math" panose="02040503050406030204" pitchFamily="18" charset="0"/>
                          </a:rPr>
                          <m:t>+</m:t>
                        </m:r>
                        <m:r>
                          <a:rPr lang="en-US" sz="4000" i="1">
                            <a:latin typeface="Cambria Math" panose="02040503050406030204" pitchFamily="18" charset="0"/>
                          </a:rPr>
                          <m:t>𝑃𝑟</m:t>
                        </m:r>
                        <m:d>
                          <m:dPr>
                            <m:ctrlPr>
                              <a:rPr lang="en-US" sz="4000" i="1">
                                <a:latin typeface="Cambria Math" panose="02040503050406030204" pitchFamily="18" charset="0"/>
                              </a:rPr>
                            </m:ctrlPr>
                          </m:dPr>
                          <m:e>
                            <m:r>
                              <a:rPr lang="en-US" sz="4000" b="0" i="1" smtClean="0">
                                <a:latin typeface="Cambria Math" panose="02040503050406030204" pitchFamily="18" charset="0"/>
                              </a:rPr>
                              <m:t>𝑋</m:t>
                            </m:r>
                            <m:r>
                              <a:rPr lang="en-US" sz="4000" i="1">
                                <a:latin typeface="Cambria Math" panose="02040503050406030204" pitchFamily="18" charset="0"/>
                              </a:rPr>
                              <m:t>=4</m:t>
                            </m:r>
                          </m:e>
                        </m:d>
                      </m:e>
                    </m:d>
                    <m:r>
                      <a:rPr lang="en-US" sz="4000" b="0" i="1" smtClean="0">
                        <a:latin typeface="Cambria Math" panose="02040503050406030204" pitchFamily="18" charset="0"/>
                      </a:rPr>
                      <m:t>=</m:t>
                    </m:r>
                    <m:d>
                      <m:dPr>
                        <m:begChr m:val="{"/>
                        <m:endChr m:val="}"/>
                        <m:ctrlPr>
                          <a:rPr lang="en-US" sz="4000" b="0" i="1" smtClean="0">
                            <a:latin typeface="Cambria Math" panose="02040503050406030204" pitchFamily="18" charset="0"/>
                          </a:rPr>
                        </m:ctrlPr>
                      </m:dPr>
                      <m:e>
                        <m:f>
                          <m:fPr>
                            <m:ctrlPr>
                              <a:rPr lang="en-US" sz="4000" i="1">
                                <a:latin typeface="Cambria Math" panose="02040503050406030204" pitchFamily="18" charset="0"/>
                              </a:rPr>
                            </m:ctrlPr>
                          </m:fPr>
                          <m:num>
                            <m:r>
                              <a:rPr lang="en-US" sz="4000" i="1">
                                <a:latin typeface="Cambria Math" panose="02040503050406030204" pitchFamily="18" charset="0"/>
                              </a:rPr>
                              <m:t>1</m:t>
                            </m:r>
                          </m:num>
                          <m:den>
                            <m:r>
                              <a:rPr lang="en-US" sz="4000" i="1">
                                <a:latin typeface="Cambria Math" panose="02040503050406030204" pitchFamily="18" charset="0"/>
                              </a:rPr>
                              <m:t>21</m:t>
                            </m:r>
                          </m:den>
                        </m:f>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2</m:t>
                            </m:r>
                          </m:num>
                          <m:den>
                            <m:r>
                              <a:rPr lang="en-US" sz="4000" i="1">
                                <a:latin typeface="Cambria Math" panose="02040503050406030204" pitchFamily="18" charset="0"/>
                              </a:rPr>
                              <m:t>21</m:t>
                            </m:r>
                          </m:den>
                        </m:f>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3</m:t>
                            </m:r>
                          </m:num>
                          <m:den>
                            <m:r>
                              <a:rPr lang="en-US" sz="4000" i="1">
                                <a:latin typeface="Cambria Math" panose="02040503050406030204" pitchFamily="18" charset="0"/>
                              </a:rPr>
                              <m:t>21</m:t>
                            </m:r>
                          </m:den>
                        </m:f>
                        <m:r>
                          <a:rPr lang="en-US" sz="4000" i="1">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4</m:t>
                            </m:r>
                          </m:num>
                          <m:den>
                            <m:r>
                              <a:rPr lang="en-US" sz="4000" i="1">
                                <a:latin typeface="Cambria Math" panose="02040503050406030204" pitchFamily="18" charset="0"/>
                              </a:rPr>
                              <m:t>21</m:t>
                            </m:r>
                          </m:den>
                        </m:f>
                      </m:e>
                    </m:d>
                    <m:r>
                      <a:rPr lang="en-US" sz="4000" b="0" i="1" smtClean="0">
                        <a:latin typeface="Cambria Math" panose="02040503050406030204" pitchFamily="18" charset="0"/>
                      </a:rPr>
                      <m:t>=</m:t>
                    </m:r>
                    <m:f>
                      <m:fPr>
                        <m:ctrlPr>
                          <a:rPr lang="en-US" sz="4000" b="0" i="1" smtClean="0">
                            <a:latin typeface="Cambria Math" panose="02040503050406030204" pitchFamily="18" charset="0"/>
                          </a:rPr>
                        </m:ctrlPr>
                      </m:fPr>
                      <m:num>
                        <m:r>
                          <a:rPr lang="en-US" sz="4000" b="0" i="1" smtClean="0">
                            <a:latin typeface="Cambria Math" panose="02040503050406030204" pitchFamily="18" charset="0"/>
                          </a:rPr>
                          <m:t>10</m:t>
                        </m:r>
                      </m:num>
                      <m:den>
                        <m:r>
                          <a:rPr lang="en-US" sz="4000" b="0" i="1" smtClean="0">
                            <a:latin typeface="Cambria Math" panose="02040503050406030204" pitchFamily="18" charset="0"/>
                          </a:rPr>
                          <m:t>21</m:t>
                        </m:r>
                      </m:den>
                    </m:f>
                  </m:oMath>
                </a14:m>
                <a:endParaRPr lang="en-IN" sz="4000" dirty="0"/>
              </a:p>
            </p:txBody>
          </p:sp>
        </mc:Choice>
        <mc:Fallback xmlns="">
          <p:sp>
            <p:nvSpPr>
              <p:cNvPr id="3" name="Content Placeholder 2">
                <a:extLst>
                  <a:ext uri="{FF2B5EF4-FFF2-40B4-BE49-F238E27FC236}">
                    <a16:creationId xmlns:a16="http://schemas.microsoft.com/office/drawing/2014/main" id="{3B49CDA3-5DF6-454A-A70F-40D9BC7E1C5A}"/>
                  </a:ext>
                </a:extLst>
              </p:cNvPr>
              <p:cNvSpPr>
                <a:spLocks noGrp="1" noRot="1" noChangeAspect="1" noMove="1" noResize="1" noEditPoints="1" noAdjustHandles="1" noChangeArrowheads="1" noChangeShapeType="1" noTextEdit="1"/>
              </p:cNvSpPr>
              <p:nvPr>
                <p:ph idx="1"/>
              </p:nvPr>
            </p:nvSpPr>
            <p:spPr>
              <a:blipFill>
                <a:blip r:embed="rId2"/>
                <a:stretch>
                  <a:fillRect l="-1778" t="-2426" r="-194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685FE39-AD08-483F-95FC-E3DA84ED4C01}"/>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3F4DABCF-C4B9-49BB-8AB5-249602F8432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329D232E-18AD-4E66-97BF-A1FEC417C79C}"/>
              </a:ext>
            </a:extLst>
          </p:cNvPr>
          <p:cNvSpPr>
            <a:spLocks noGrp="1"/>
          </p:cNvSpPr>
          <p:nvPr>
            <p:ph type="sldNum" sz="quarter" idx="12"/>
          </p:nvPr>
        </p:nvSpPr>
        <p:spPr/>
        <p:txBody>
          <a:bodyPr/>
          <a:lstStyle/>
          <a:p>
            <a:fld id="{3E5F2A62-148E-4914-A23F-3C36314E00CD}" type="slidenum">
              <a:rPr lang="en-IN" smtClean="0"/>
              <a:t>45</a:t>
            </a:fld>
            <a:endParaRPr lang="en-IN"/>
          </a:p>
        </p:txBody>
      </p:sp>
    </p:spTree>
    <p:extLst>
      <p:ext uri="{BB962C8B-B14F-4D97-AF65-F5344CB8AC3E}">
        <p14:creationId xmlns:p14="http://schemas.microsoft.com/office/powerpoint/2010/main" val="33291045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2CC48-BCF6-4252-BDED-E998377E2154}"/>
              </a:ext>
            </a:extLst>
          </p:cNvPr>
          <p:cNvSpPr>
            <a:spLocks noGrp="1"/>
          </p:cNvSpPr>
          <p:nvPr>
            <p:ph type="title"/>
          </p:nvPr>
        </p:nvSpPr>
        <p:spPr/>
        <p:txBody>
          <a:bodyPr/>
          <a:lstStyle/>
          <a:p>
            <a:pPr algn="ctr"/>
            <a:r>
              <a:rPr lang="en-US" sz="5500" dirty="0">
                <a:solidFill>
                  <a:srgbClr val="FF0000"/>
                </a:solidFill>
              </a:rPr>
              <a:t>Probability</a:t>
            </a:r>
            <a:endParaRPr lang="en-IN" sz="5500"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B49CDA3-5DF6-454A-A70F-40D9BC7E1C5A}"/>
                  </a:ext>
                </a:extLst>
              </p:cNvPr>
              <p:cNvSpPr>
                <a:spLocks noGrp="1"/>
              </p:cNvSpPr>
              <p:nvPr>
                <p:ph idx="1"/>
              </p:nvPr>
            </p:nvSpPr>
            <p:spPr/>
            <p:txBody>
              <a:bodyPr>
                <a:normAutofit fontScale="85000" lnSpcReduction="10000"/>
              </a:bodyPr>
              <a:lstStyle/>
              <a:p>
                <a:pPr>
                  <a:buFont typeface="Wingdings" panose="05000000000000000000" pitchFamily="2" charset="2"/>
                  <a:buChar char="§"/>
                </a:pPr>
                <a:r>
                  <a:rPr lang="en-US" dirty="0"/>
                  <a:t>Probability can be also called </a:t>
                </a:r>
                <a:r>
                  <a:rPr lang="en-US" b="1" dirty="0">
                    <a:solidFill>
                      <a:srgbClr val="FF0000"/>
                    </a:solidFill>
                  </a:rPr>
                  <a:t>chance</a:t>
                </a:r>
                <a:r>
                  <a:rPr lang="en-US" dirty="0"/>
                  <a:t> or </a:t>
                </a:r>
                <a:r>
                  <a:rPr lang="en-US" b="1" dirty="0">
                    <a:solidFill>
                      <a:srgbClr val="FF0000"/>
                    </a:solidFill>
                  </a:rPr>
                  <a:t>relative frequency</a:t>
                </a:r>
                <a:r>
                  <a:rPr lang="en-US" dirty="0"/>
                  <a:t> (</a:t>
                </a:r>
                <a:r>
                  <a:rPr lang="en-US" b="1" dirty="0">
                    <a:solidFill>
                      <a:srgbClr val="0000FF"/>
                    </a:solidFill>
                  </a:rPr>
                  <a:t>but actually chance or relative frequency in the LONG RUN is probability</a:t>
                </a:r>
                <a:r>
                  <a:rPr lang="en-US" dirty="0"/>
                  <a:t>) and it is denoted by </a:t>
                </a:r>
                <a14:m>
                  <m:oMath xmlns:m="http://schemas.openxmlformats.org/officeDocument/2006/math">
                    <m:r>
                      <a:rPr lang="en-US" b="0" i="1" smtClean="0">
                        <a:latin typeface="Cambria Math" panose="02040503050406030204" pitchFamily="18" charset="0"/>
                      </a:rPr>
                      <m:t>𝑃𝑟</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e>
                    </m:d>
                  </m:oMath>
                </a14:m>
                <a:r>
                  <a:rPr lang="en-US" dirty="0"/>
                  <a:t>, where A is the event</a:t>
                </a:r>
              </a:p>
              <a:p>
                <a:pPr>
                  <a:buFont typeface="Wingdings" panose="05000000000000000000" pitchFamily="2" charset="2"/>
                  <a:buChar char="§"/>
                </a:pPr>
                <a14:m>
                  <m:oMath xmlns:m="http://schemas.openxmlformats.org/officeDocument/2006/math">
                    <m:r>
                      <a:rPr lang="en-US" b="0" i="1" smtClean="0">
                        <a:latin typeface="Cambria Math" panose="02040503050406030204" pitchFamily="18" charset="0"/>
                      </a:rPr>
                      <m:t>0</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𝑃𝑟</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𝐴</m:t>
                        </m:r>
                      </m:e>
                    </m:d>
                    <m:r>
                      <a:rPr lang="en-US" b="0" i="1" smtClean="0">
                        <a:latin typeface="Cambria Math" panose="02040503050406030204" pitchFamily="18" charset="0"/>
                        <a:ea typeface="Cambria Math" panose="02040503050406030204" pitchFamily="18" charset="0"/>
                      </a:rPr>
                      <m:t>≤1</m:t>
                    </m:r>
                  </m:oMath>
                </a14:m>
                <a:endParaRPr lang="en-IN" dirty="0"/>
              </a:p>
              <a:p>
                <a:pPr>
                  <a:buFont typeface="Wingdings" panose="05000000000000000000" pitchFamily="2" charset="2"/>
                  <a:buChar char="§"/>
                </a:pPr>
                <a:r>
                  <a:rPr lang="en-IN" dirty="0"/>
                  <a:t>Probability is a mapping where the domain is </a:t>
                </a:r>
                <a14:m>
                  <m:oMath xmlns:m="http://schemas.openxmlformats.org/officeDocument/2006/math">
                    <m:r>
                      <a:rPr lang="en-IN" i="1" smtClean="0">
                        <a:latin typeface="Cambria Math" panose="02040503050406030204" pitchFamily="18" charset="0"/>
                        <a:ea typeface="Cambria Math" panose="02040503050406030204" pitchFamily="18" charset="0"/>
                      </a:rPr>
                      <m:t>ℝ</m:t>
                    </m:r>
                  </m:oMath>
                </a14:m>
                <a:r>
                  <a:rPr lang="en-IN" dirty="0"/>
                  <a:t> and he co-domain/range is </a:t>
                </a:r>
                <a14:m>
                  <m:oMath xmlns:m="http://schemas.openxmlformats.org/officeDocument/2006/math">
                    <m:d>
                      <m:dPr>
                        <m:begChr m:val="["/>
                        <m:endChr m:val="]"/>
                        <m:ctrlPr>
                          <a:rPr lang="en-IN" i="1" smtClean="0">
                            <a:latin typeface="Cambria Math" panose="02040503050406030204" pitchFamily="18" charset="0"/>
                          </a:rPr>
                        </m:ctrlPr>
                      </m:dPr>
                      <m:e>
                        <m:r>
                          <a:rPr lang="en-US" b="0" i="1" smtClean="0">
                            <a:latin typeface="Cambria Math" panose="02040503050406030204" pitchFamily="18" charset="0"/>
                          </a:rPr>
                          <m:t>0,1</m:t>
                        </m:r>
                      </m:e>
                    </m:d>
                  </m:oMath>
                </a14:m>
                <a:r>
                  <a:rPr lang="en-IN" dirty="0"/>
                  <a:t> </a:t>
                </a:r>
              </a:p>
              <a:p>
                <a:pPr>
                  <a:buFont typeface="Wingdings" panose="05000000000000000000" pitchFamily="2" charset="2"/>
                  <a:buChar char="§"/>
                </a:pPr>
                <a:r>
                  <a:rPr lang="en-IN" dirty="0"/>
                  <a:t>Probability is a function such that, </a:t>
                </a:r>
                <a14:m>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m:t>
                    </m:r>
                    <m:r>
                      <a:rPr lang="en-IN" i="1">
                        <a:latin typeface="Cambria Math" panose="02040503050406030204" pitchFamily="18" charset="0"/>
                        <a:ea typeface="Cambria Math" panose="02040503050406030204" pitchFamily="18" charset="0"/>
                      </a:rPr>
                      <m:t>ℝ</m:t>
                    </m:r>
                    <m:r>
                      <a:rPr lang="en-IN" i="1">
                        <a:latin typeface="Cambria Math" panose="02040503050406030204" pitchFamily="18" charset="0"/>
                        <a:ea typeface="Cambria Math" panose="02040503050406030204" pitchFamily="18" charset="0"/>
                      </a:rPr>
                      <m:t>→</m:t>
                    </m:r>
                    <m:d>
                      <m:dPr>
                        <m:begChr m:val="["/>
                        <m:endChr m:val="]"/>
                        <m:ctrlPr>
                          <a:rPr lang="en-IN"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0,1</m:t>
                        </m:r>
                      </m:e>
                    </m:d>
                  </m:oMath>
                </a14:m>
                <a:r>
                  <a:rPr lang="en-IN" dirty="0"/>
                  <a:t>, here </a:t>
                </a:r>
                <a14:m>
                  <m:oMath xmlns:m="http://schemas.openxmlformats.org/officeDocument/2006/math">
                    <m:r>
                      <a:rPr lang="en-US" b="0" i="1" smtClean="0">
                        <a:latin typeface="Cambria Math" panose="02040503050406030204" pitchFamily="18" charset="0"/>
                      </a:rPr>
                      <m:t>𝑓</m:t>
                    </m:r>
                  </m:oMath>
                </a14:m>
                <a:r>
                  <a:rPr lang="en-US" b="0" i="0" dirty="0">
                    <a:latin typeface="+mj-lt"/>
                  </a:rPr>
                  <a:t> is the probability function, i.e.,</a:t>
                </a:r>
                <a14:m>
                  <m:oMath xmlns:m="http://schemas.openxmlformats.org/officeDocument/2006/math">
                    <m:r>
                      <m:rPr>
                        <m:sty m:val="p"/>
                      </m:rPr>
                      <a:rPr lang="en-US" b="0" i="0" smtClean="0">
                        <a:latin typeface="Cambria Math" panose="02040503050406030204" pitchFamily="18" charset="0"/>
                      </a:rPr>
                      <m:t>Pr</m:t>
                    </m:r>
                    <m:r>
                      <a:rPr lang="en-US" b="0" i="1" smtClean="0">
                        <a:latin typeface="Cambria Math" panose="02040503050406030204" pitchFamily="18" charset="0"/>
                      </a:rPr>
                      <m:t>⁡(.)</m:t>
                    </m:r>
                  </m:oMath>
                </a14:m>
                <a:endParaRPr lang="en-IN" dirty="0"/>
              </a:p>
              <a:p>
                <a:pPr>
                  <a:buFont typeface="Wingdings" panose="05000000000000000000" pitchFamily="2" charset="2"/>
                  <a:buChar char="§"/>
                </a:pPr>
                <a:r>
                  <a:rPr lang="en-IN" dirty="0"/>
                  <a:t>Probability is </a:t>
                </a:r>
                <a:r>
                  <a:rPr lang="en-IN" b="1" dirty="0">
                    <a:solidFill>
                      <a:srgbClr val="FF0000"/>
                    </a:solidFill>
                  </a:rPr>
                  <a:t>NOT</a:t>
                </a:r>
                <a:r>
                  <a:rPr lang="en-IN" dirty="0"/>
                  <a:t> one to one mapping, e.g., when you roll an </a:t>
                </a:r>
                <a:r>
                  <a:rPr lang="en-IN" b="1" dirty="0">
                    <a:solidFill>
                      <a:srgbClr val="FF0000"/>
                    </a:solidFill>
                  </a:rPr>
                  <a:t>unbiased</a:t>
                </a:r>
                <a:r>
                  <a:rPr lang="en-IN" dirty="0"/>
                  <a:t> dice, then the </a:t>
                </a:r>
                <a14:m>
                  <m:oMath xmlns:m="http://schemas.openxmlformats.org/officeDocument/2006/math">
                    <m:r>
                      <a:rPr lang="en-US" b="0" i="1" smtClean="0">
                        <a:latin typeface="Cambria Math" panose="02040503050406030204" pitchFamily="18" charset="0"/>
                      </a:rPr>
                      <m:t>𝑃𝑟</m:t>
                    </m:r>
                    <m:d>
                      <m:dPr>
                        <m:ctrlPr>
                          <a:rPr lang="en-US" b="0" i="1" smtClean="0">
                            <a:latin typeface="Cambria Math" panose="02040503050406030204" pitchFamily="18" charset="0"/>
                          </a:rPr>
                        </m:ctrlPr>
                      </m:dPr>
                      <m:e>
                        <m:r>
                          <a:rPr lang="en-US" b="0" i="1" smtClean="0">
                            <a:latin typeface="Cambria Math" panose="02040503050406030204" pitchFamily="18" charset="0"/>
                          </a:rPr>
                          <m:t>𝑖</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6</m:t>
                        </m:r>
                      </m:den>
                    </m:f>
                  </m:oMath>
                </a14:m>
                <a:r>
                  <a:rPr lang="en-IN" dirty="0"/>
                  <a:t>, where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=1,2,3,4,5,6</m:t>
                    </m:r>
                  </m:oMath>
                </a14:m>
                <a:endParaRPr lang="en-IN" dirty="0"/>
              </a:p>
            </p:txBody>
          </p:sp>
        </mc:Choice>
        <mc:Fallback xmlns="">
          <p:sp>
            <p:nvSpPr>
              <p:cNvPr id="3" name="Content Placeholder 2">
                <a:extLst>
                  <a:ext uri="{FF2B5EF4-FFF2-40B4-BE49-F238E27FC236}">
                    <a16:creationId xmlns:a16="http://schemas.microsoft.com/office/drawing/2014/main" id="{3B49CDA3-5DF6-454A-A70F-40D9BC7E1C5A}"/>
                  </a:ext>
                </a:extLst>
              </p:cNvPr>
              <p:cNvSpPr>
                <a:spLocks noGrp="1" noRot="1" noChangeAspect="1" noMove="1" noResize="1" noEditPoints="1" noAdjustHandles="1" noChangeArrowheads="1" noChangeShapeType="1" noTextEdit="1"/>
              </p:cNvSpPr>
              <p:nvPr>
                <p:ph idx="1"/>
              </p:nvPr>
            </p:nvSpPr>
            <p:spPr>
              <a:blipFill>
                <a:blip r:embed="rId2"/>
                <a:stretch>
                  <a:fillRect l="-889" t="-2156"/>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685FE39-AD08-483F-95FC-E3DA84ED4C01}"/>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3F4DABCF-C4B9-49BB-8AB5-249602F8432B}"/>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329D232E-18AD-4E66-97BF-A1FEC417C79C}"/>
              </a:ext>
            </a:extLst>
          </p:cNvPr>
          <p:cNvSpPr>
            <a:spLocks noGrp="1"/>
          </p:cNvSpPr>
          <p:nvPr>
            <p:ph type="sldNum" sz="quarter" idx="12"/>
          </p:nvPr>
        </p:nvSpPr>
        <p:spPr/>
        <p:txBody>
          <a:bodyPr/>
          <a:lstStyle/>
          <a:p>
            <a:fld id="{3E5F2A62-148E-4914-A23F-3C36314E00CD}" type="slidenum">
              <a:rPr lang="en-IN" smtClean="0"/>
              <a:t>46</a:t>
            </a:fld>
            <a:endParaRPr lang="en-IN"/>
          </a:p>
        </p:txBody>
      </p:sp>
    </p:spTree>
    <p:extLst>
      <p:ext uri="{BB962C8B-B14F-4D97-AF65-F5344CB8AC3E}">
        <p14:creationId xmlns:p14="http://schemas.microsoft.com/office/powerpoint/2010/main" val="12693965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E23C0E7-10A9-4E02-B289-0849F727F4B0}"/>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0F913BA7-57FB-479D-95EC-FB88BD935D14}"/>
              </a:ext>
            </a:extLst>
          </p:cNvPr>
          <p:cNvSpPr>
            <a:spLocks noGrp="1"/>
          </p:cNvSpPr>
          <p:nvPr>
            <p:ph type="ftr" sz="quarter" idx="11"/>
          </p:nvPr>
        </p:nvSpPr>
        <p:spPr/>
        <p:txBody>
          <a:bodyPr/>
          <a:lstStyle/>
          <a:p>
            <a:pPr>
              <a:defRPr/>
            </a:pPr>
            <a:r>
              <a:rPr lang="en-US"/>
              <a:t>RNSengupta,IME Dept.,IIT Kanpur,INDIA</a:t>
            </a:r>
          </a:p>
        </p:txBody>
      </p:sp>
      <p:sp>
        <p:nvSpPr>
          <p:cNvPr id="157700" name="Slide Number Placeholder 5">
            <a:extLst>
              <a:ext uri="{FF2B5EF4-FFF2-40B4-BE49-F238E27FC236}">
                <a16:creationId xmlns:a16="http://schemas.microsoft.com/office/drawing/2014/main" id="{0DD936AF-6713-425E-B157-7406E8BBF0F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62676A3-E216-4DCB-8307-FE5A469E894F}" type="slidenum">
              <a:rPr lang="en-US" altLang="en-US" sz="1400" smtClean="0"/>
              <a:pPr>
                <a:spcBef>
                  <a:spcPct val="0"/>
                </a:spcBef>
                <a:buFontTx/>
                <a:buNone/>
              </a:pPr>
              <a:t>47</a:t>
            </a:fld>
            <a:endParaRPr lang="en-US" altLang="en-US" sz="1400"/>
          </a:p>
        </p:txBody>
      </p:sp>
      <p:sp>
        <p:nvSpPr>
          <p:cNvPr id="157701" name="Rectangle 2">
            <a:extLst>
              <a:ext uri="{FF2B5EF4-FFF2-40B4-BE49-F238E27FC236}">
                <a16:creationId xmlns:a16="http://schemas.microsoft.com/office/drawing/2014/main" id="{6E7CF54A-B13C-444A-B2FC-0E1CD7673A05}"/>
              </a:ext>
            </a:extLst>
          </p:cNvPr>
          <p:cNvSpPr>
            <a:spLocks noGrp="1" noChangeArrowheads="1"/>
          </p:cNvSpPr>
          <p:nvPr>
            <p:ph type="title"/>
          </p:nvPr>
        </p:nvSpPr>
        <p:spPr/>
        <p:txBody>
          <a:bodyPr/>
          <a:lstStyle/>
          <a:p>
            <a:pPr eaLnBrk="1" hangingPunct="1"/>
            <a:r>
              <a:rPr lang="en-US" altLang="en-US" sz="5500" b="1" dirty="0">
                <a:solidFill>
                  <a:srgbClr val="FF0000"/>
                </a:solidFill>
              </a:rPr>
              <a:t>Example # 34</a:t>
            </a:r>
            <a:endParaRPr lang="en-US" altLang="en-US" sz="5500" dirty="0"/>
          </a:p>
        </p:txBody>
      </p:sp>
      <p:sp>
        <p:nvSpPr>
          <p:cNvPr id="157702" name="Rectangle 3">
            <a:extLst>
              <a:ext uri="{FF2B5EF4-FFF2-40B4-BE49-F238E27FC236}">
                <a16:creationId xmlns:a16="http://schemas.microsoft.com/office/drawing/2014/main" id="{89522517-D0AA-4B56-90E1-AB517428BF3C}"/>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a:t>Suppose we continue with example 2 which we have just discussed and we define the event B , that al least 5 tosses are needed to produce the first head</a:t>
            </a:r>
          </a:p>
          <a:p>
            <a:pPr lvl="1" algn="just" eaLnBrk="1" hangingPunct="1">
              <a:buFont typeface="Wingdings" panose="05000000000000000000" pitchFamily="2" charset="2"/>
              <a:buChar char="v"/>
            </a:pPr>
            <a:r>
              <a:rPr lang="en-US" altLang="en-US" sz="3200">
                <a:sym typeface="Symbol" panose="05050102010706020507" pitchFamily="18" charset="2"/>
              </a:rPr>
              <a:t> = {(H), (T,H), (T,T,H),………}</a:t>
            </a:r>
          </a:p>
          <a:p>
            <a:pPr lvl="1" algn="just" eaLnBrk="1" hangingPunct="1">
              <a:buFont typeface="Wingdings" panose="05000000000000000000" pitchFamily="2" charset="2"/>
              <a:buChar char="v"/>
            </a:pPr>
            <a:r>
              <a:rPr lang="en-US" altLang="en-US" sz="3200">
                <a:sym typeface="Symbol" panose="05050102010706020507" pitchFamily="18" charset="2"/>
              </a:rPr>
              <a:t></a:t>
            </a:r>
            <a:r>
              <a:rPr lang="en-US" altLang="en-US" sz="3200" baseline="-25000">
                <a:sym typeface="Symbol" panose="05050102010706020507" pitchFamily="18" charset="2"/>
              </a:rPr>
              <a:t>i</a:t>
            </a:r>
            <a:r>
              <a:rPr lang="en-US" altLang="en-US" sz="3200">
                <a:sym typeface="Symbol" panose="05050102010706020507" pitchFamily="18" charset="2"/>
              </a:rPr>
              <a:t> = (H), (T,H), (T,T,H),…..</a:t>
            </a:r>
          </a:p>
          <a:p>
            <a:pPr lvl="1" algn="just" eaLnBrk="1" hangingPunct="1">
              <a:buFont typeface="Wingdings" panose="05000000000000000000" pitchFamily="2" charset="2"/>
              <a:buChar char="v"/>
            </a:pPr>
            <a:r>
              <a:rPr lang="en-US" altLang="en-US" sz="3200">
                <a:sym typeface="Symbol" panose="05050102010706020507" pitchFamily="18" charset="2"/>
              </a:rPr>
              <a:t>P(</a:t>
            </a:r>
            <a:r>
              <a:rPr lang="en-US" altLang="en-US" sz="3200" baseline="-25000">
                <a:sym typeface="Symbol" panose="05050102010706020507" pitchFamily="18" charset="2"/>
              </a:rPr>
              <a:t>i</a:t>
            </a:r>
            <a:r>
              <a:rPr lang="en-US" altLang="en-US" sz="3200">
                <a:sym typeface="Symbol" panose="05050102010706020507" pitchFamily="18" charset="2"/>
              </a:rPr>
              <a:t>): p</a:t>
            </a:r>
            <a:r>
              <a:rPr lang="en-US" altLang="en-US" sz="3200" baseline="-25000">
                <a:sym typeface="Symbol" panose="05050102010706020507" pitchFamily="18" charset="2"/>
              </a:rPr>
              <a:t>1</a:t>
            </a:r>
            <a:r>
              <a:rPr lang="en-US" altLang="en-US" sz="3200">
                <a:sym typeface="Symbol" panose="05050102010706020507" pitchFamily="18" charset="2"/>
              </a:rPr>
              <a:t> = ½, p</a:t>
            </a:r>
            <a:r>
              <a:rPr lang="en-US" altLang="en-US" sz="3200" baseline="-25000">
                <a:sym typeface="Symbol" panose="05050102010706020507" pitchFamily="18" charset="2"/>
              </a:rPr>
              <a:t>2</a:t>
            </a:r>
            <a:r>
              <a:rPr lang="en-US" altLang="en-US" sz="3200">
                <a:sym typeface="Symbol" panose="05050102010706020507" pitchFamily="18" charset="2"/>
              </a:rPr>
              <a:t> = (½)</a:t>
            </a:r>
            <a:r>
              <a:rPr lang="en-US" altLang="en-US" sz="3200" baseline="30000">
                <a:sym typeface="Symbol" panose="05050102010706020507" pitchFamily="18" charset="2"/>
              </a:rPr>
              <a:t>2</a:t>
            </a:r>
            <a:r>
              <a:rPr lang="en-US" altLang="en-US" sz="3200">
                <a:sym typeface="Symbol" panose="05050102010706020507" pitchFamily="18" charset="2"/>
              </a:rPr>
              <a:t>, p</a:t>
            </a:r>
            <a:r>
              <a:rPr lang="en-US" altLang="en-US" sz="3200" baseline="-25000">
                <a:sym typeface="Symbol" panose="05050102010706020507" pitchFamily="18" charset="2"/>
              </a:rPr>
              <a:t>3</a:t>
            </a:r>
            <a:r>
              <a:rPr lang="en-US" altLang="en-US" sz="3200">
                <a:sym typeface="Symbol" panose="05050102010706020507" pitchFamily="18" charset="2"/>
              </a:rPr>
              <a:t> = (½)</a:t>
            </a:r>
            <a:r>
              <a:rPr lang="en-US" altLang="en-US" sz="3200" baseline="30000">
                <a:sym typeface="Symbol" panose="05050102010706020507" pitchFamily="18" charset="2"/>
              </a:rPr>
              <a:t>3</a:t>
            </a:r>
            <a:r>
              <a:rPr lang="en-US" altLang="en-US" sz="3200">
                <a:sym typeface="Symbol" panose="05050102010706020507" pitchFamily="18" charset="2"/>
              </a:rPr>
              <a:t>, p</a:t>
            </a:r>
            <a:r>
              <a:rPr lang="en-US" altLang="en-US" sz="3200" baseline="-25000">
                <a:sym typeface="Symbol" panose="05050102010706020507" pitchFamily="18" charset="2"/>
              </a:rPr>
              <a:t>4</a:t>
            </a:r>
            <a:r>
              <a:rPr lang="en-US" altLang="en-US" sz="3200">
                <a:sym typeface="Symbol" panose="05050102010706020507" pitchFamily="18" charset="2"/>
              </a:rPr>
              <a:t> = (½)</a:t>
            </a:r>
            <a:r>
              <a:rPr lang="en-US" altLang="en-US" sz="3200" baseline="30000">
                <a:sym typeface="Symbol" panose="05050102010706020507" pitchFamily="18" charset="2"/>
              </a:rPr>
              <a:t>4</a:t>
            </a:r>
            <a:r>
              <a:rPr lang="en-US" altLang="en-US" sz="3200">
                <a:sym typeface="Symbol" panose="05050102010706020507" pitchFamily="18" charset="2"/>
              </a:rPr>
              <a:t>,..…</a:t>
            </a:r>
          </a:p>
          <a:p>
            <a:pPr lvl="1" algn="just" eaLnBrk="1" hangingPunct="1">
              <a:buFont typeface="Wingdings" panose="05000000000000000000" pitchFamily="2" charset="2"/>
              <a:buChar char="v"/>
            </a:pPr>
            <a:r>
              <a:rPr lang="en-US" altLang="en-US" sz="3200">
                <a:sym typeface="Symbol" panose="05050102010706020507" pitchFamily="18" charset="2"/>
              </a:rPr>
              <a:t>P(B) = p</a:t>
            </a:r>
            <a:r>
              <a:rPr lang="en-US" altLang="en-US" sz="3200" baseline="-25000">
                <a:sym typeface="Symbol" panose="05050102010706020507" pitchFamily="18" charset="2"/>
              </a:rPr>
              <a:t>5</a:t>
            </a:r>
            <a:r>
              <a:rPr lang="en-US" altLang="en-US" sz="3200">
                <a:sym typeface="Symbol" panose="05050102010706020507" pitchFamily="18" charset="2"/>
              </a:rPr>
              <a:t>+p</a:t>
            </a:r>
            <a:r>
              <a:rPr lang="en-US" altLang="en-US" sz="3200" baseline="-25000">
                <a:sym typeface="Symbol" panose="05050102010706020507" pitchFamily="18" charset="2"/>
              </a:rPr>
              <a:t>6</a:t>
            </a:r>
            <a:r>
              <a:rPr lang="en-US" altLang="en-US" sz="3200">
                <a:sym typeface="Symbol" panose="05050102010706020507" pitchFamily="18" charset="2"/>
              </a:rPr>
              <a:t>+p</a:t>
            </a:r>
            <a:r>
              <a:rPr lang="en-US" altLang="en-US" sz="3200" baseline="-25000">
                <a:sym typeface="Symbol" panose="05050102010706020507" pitchFamily="18" charset="2"/>
              </a:rPr>
              <a:t>7</a:t>
            </a:r>
            <a:r>
              <a:rPr lang="en-US" altLang="en-US" sz="3200">
                <a:sym typeface="Symbol" panose="05050102010706020507" pitchFamily="18" charset="2"/>
              </a:rPr>
              <a:t>+ ….. = 1 – (p</a:t>
            </a:r>
            <a:r>
              <a:rPr lang="en-US" altLang="en-US" sz="3200" baseline="-25000">
                <a:sym typeface="Symbol" panose="05050102010706020507" pitchFamily="18" charset="2"/>
              </a:rPr>
              <a:t>1</a:t>
            </a:r>
            <a:r>
              <a:rPr lang="en-US" altLang="en-US" sz="3200">
                <a:sym typeface="Symbol" panose="05050102010706020507" pitchFamily="18" charset="2"/>
              </a:rPr>
              <a:t>+p</a:t>
            </a:r>
            <a:r>
              <a:rPr lang="en-US" altLang="en-US" sz="3200" baseline="-25000">
                <a:sym typeface="Symbol" panose="05050102010706020507" pitchFamily="18" charset="2"/>
              </a:rPr>
              <a:t>2</a:t>
            </a:r>
            <a:r>
              <a:rPr lang="en-US" altLang="en-US" sz="3200">
                <a:sym typeface="Symbol" panose="05050102010706020507" pitchFamily="18" charset="2"/>
              </a:rPr>
              <a:t>+p</a:t>
            </a:r>
            <a:r>
              <a:rPr lang="en-US" altLang="en-US" sz="3200" baseline="-25000">
                <a:sym typeface="Symbol" panose="05050102010706020507" pitchFamily="18" charset="2"/>
              </a:rPr>
              <a:t>3</a:t>
            </a:r>
            <a:r>
              <a:rPr lang="en-US" altLang="en-US" sz="3200">
                <a:sym typeface="Symbol" panose="05050102010706020507" pitchFamily="18" charset="2"/>
              </a:rPr>
              <a:t>+p</a:t>
            </a:r>
            <a:r>
              <a:rPr lang="en-US" altLang="en-US" sz="3200" baseline="-25000">
                <a:sym typeface="Symbol" panose="05050102010706020507" pitchFamily="18" charset="2"/>
              </a:rPr>
              <a:t>4</a:t>
            </a:r>
            <a:r>
              <a:rPr lang="en-US" altLang="en-US" sz="3200">
                <a:sym typeface="Symbol" panose="05050102010706020507" pitchFamily="18" charset="2"/>
              </a:rPr>
              <a:t>) = 1 – {1/2+1/4+1/8+1/16} = 1/16</a:t>
            </a:r>
            <a:endParaRPr lang="en-US" altLang="en-US" sz="32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90F9240-F35A-410F-BB5D-98C00C8DF372}"/>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751EAFED-D28B-431E-B31B-A56A95AC0220}"/>
              </a:ext>
            </a:extLst>
          </p:cNvPr>
          <p:cNvSpPr>
            <a:spLocks noGrp="1"/>
          </p:cNvSpPr>
          <p:nvPr>
            <p:ph type="ftr" sz="quarter" idx="11"/>
          </p:nvPr>
        </p:nvSpPr>
        <p:spPr/>
        <p:txBody>
          <a:bodyPr/>
          <a:lstStyle/>
          <a:p>
            <a:pPr>
              <a:defRPr/>
            </a:pPr>
            <a:r>
              <a:rPr lang="en-US"/>
              <a:t>RNSengupta,IME Dept.,IIT Kanpur,INDIA</a:t>
            </a:r>
          </a:p>
        </p:txBody>
      </p:sp>
      <p:sp>
        <p:nvSpPr>
          <p:cNvPr id="158724" name="Slide Number Placeholder 5">
            <a:extLst>
              <a:ext uri="{FF2B5EF4-FFF2-40B4-BE49-F238E27FC236}">
                <a16:creationId xmlns:a16="http://schemas.microsoft.com/office/drawing/2014/main" id="{244055AA-679A-4DDD-8536-78E063BFA93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7F5109A-F5D5-48BA-99BF-0564F0592B76}" type="slidenum">
              <a:rPr lang="en-US" altLang="en-US" sz="1400" smtClean="0"/>
              <a:pPr>
                <a:spcBef>
                  <a:spcPct val="0"/>
                </a:spcBef>
                <a:buFontTx/>
                <a:buNone/>
              </a:pPr>
              <a:t>48</a:t>
            </a:fld>
            <a:endParaRPr lang="en-US" altLang="en-US" sz="1400"/>
          </a:p>
        </p:txBody>
      </p:sp>
      <p:sp>
        <p:nvSpPr>
          <p:cNvPr id="158725" name="Rectangle 2">
            <a:extLst>
              <a:ext uri="{FF2B5EF4-FFF2-40B4-BE49-F238E27FC236}">
                <a16:creationId xmlns:a16="http://schemas.microsoft.com/office/drawing/2014/main" id="{CA85ACBB-79BB-450C-AA34-1C2964B9AAC4}"/>
              </a:ext>
            </a:extLst>
          </p:cNvPr>
          <p:cNvSpPr>
            <a:spLocks noGrp="1" noChangeArrowheads="1"/>
          </p:cNvSpPr>
          <p:nvPr>
            <p:ph type="title"/>
          </p:nvPr>
        </p:nvSpPr>
        <p:spPr/>
        <p:txBody>
          <a:bodyPr/>
          <a:lstStyle/>
          <a:p>
            <a:pPr eaLnBrk="1" hangingPunct="1"/>
            <a:r>
              <a:rPr lang="en-US" altLang="en-US" b="1">
                <a:solidFill>
                  <a:srgbClr val="FF3300"/>
                </a:solidFill>
              </a:rPr>
              <a:t>Exercise</a:t>
            </a:r>
          </a:p>
        </p:txBody>
      </p:sp>
      <p:sp>
        <p:nvSpPr>
          <p:cNvPr id="158726" name="Rectangle 3">
            <a:extLst>
              <a:ext uri="{FF2B5EF4-FFF2-40B4-BE49-F238E27FC236}">
                <a16:creationId xmlns:a16="http://schemas.microsoft.com/office/drawing/2014/main" id="{D918658D-784A-4E3A-A158-61D4D95EE0AE}"/>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4000"/>
              <a:t>Two fair coins are tossed simultaneously and such simultaneously tossing is repeated till you get two tails together. </a:t>
            </a:r>
          </a:p>
          <a:p>
            <a:pPr algn="just" eaLnBrk="1" hangingPunct="1">
              <a:buFont typeface="Wingdings" panose="05000000000000000000" pitchFamily="2" charset="2"/>
              <a:buChar char="§"/>
            </a:pPr>
            <a:r>
              <a:rPr lang="en-US" altLang="en-US" sz="4000"/>
              <a:t>What is the probability that you need at most two such simultaneous tossing to achieve our objective?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7235B0-E23A-46E7-9D28-C718D9D4AC33}"/>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8386882B-EC94-4E4E-BF76-6E8BBCD2E4EA}"/>
              </a:ext>
            </a:extLst>
          </p:cNvPr>
          <p:cNvSpPr>
            <a:spLocks noGrp="1"/>
          </p:cNvSpPr>
          <p:nvPr>
            <p:ph type="ftr" sz="quarter" idx="11"/>
          </p:nvPr>
        </p:nvSpPr>
        <p:spPr/>
        <p:txBody>
          <a:bodyPr/>
          <a:lstStyle/>
          <a:p>
            <a:pPr>
              <a:defRPr/>
            </a:pPr>
            <a:r>
              <a:rPr lang="en-US"/>
              <a:t>RNSengupta,IME Dept.,IIT Kanpur,INDIA</a:t>
            </a:r>
          </a:p>
        </p:txBody>
      </p:sp>
      <p:sp>
        <p:nvSpPr>
          <p:cNvPr id="159748" name="Slide Number Placeholder 5">
            <a:extLst>
              <a:ext uri="{FF2B5EF4-FFF2-40B4-BE49-F238E27FC236}">
                <a16:creationId xmlns:a16="http://schemas.microsoft.com/office/drawing/2014/main" id="{BC971047-6160-4A0E-913B-D4DBAE7365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C3D576E-E899-49C8-94CC-D1675B1F0FFD}" type="slidenum">
              <a:rPr lang="en-US" altLang="en-US" sz="1400" smtClean="0"/>
              <a:pPr>
                <a:spcBef>
                  <a:spcPct val="0"/>
                </a:spcBef>
                <a:buFontTx/>
                <a:buNone/>
              </a:pPr>
              <a:t>49</a:t>
            </a:fld>
            <a:endParaRPr lang="en-US" altLang="en-US" sz="1400"/>
          </a:p>
        </p:txBody>
      </p:sp>
      <p:sp>
        <p:nvSpPr>
          <p:cNvPr id="159749" name="Rectangle 2">
            <a:extLst>
              <a:ext uri="{FF2B5EF4-FFF2-40B4-BE49-F238E27FC236}">
                <a16:creationId xmlns:a16="http://schemas.microsoft.com/office/drawing/2014/main" id="{0724D7EE-968F-4073-AE4D-B2CC3774EBAE}"/>
              </a:ext>
            </a:extLst>
          </p:cNvPr>
          <p:cNvSpPr>
            <a:spLocks noGrp="1" noChangeArrowheads="1"/>
          </p:cNvSpPr>
          <p:nvPr>
            <p:ph type="title"/>
          </p:nvPr>
        </p:nvSpPr>
        <p:spPr/>
        <p:txBody>
          <a:bodyPr/>
          <a:lstStyle/>
          <a:p>
            <a:pPr eaLnBrk="1" hangingPunct="1"/>
            <a:r>
              <a:rPr lang="en-US" altLang="en-US" b="1">
                <a:solidFill>
                  <a:srgbClr val="FF3300"/>
                </a:solidFill>
              </a:rPr>
              <a:t>Theorem in probability</a:t>
            </a:r>
          </a:p>
        </p:txBody>
      </p:sp>
      <p:sp>
        <p:nvSpPr>
          <p:cNvPr id="159750" name="Rectangle 3">
            <a:extLst>
              <a:ext uri="{FF2B5EF4-FFF2-40B4-BE49-F238E27FC236}">
                <a16:creationId xmlns:a16="http://schemas.microsoft.com/office/drawing/2014/main" id="{3609B8C4-95ED-482F-9DF7-18CA90EC7879}"/>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000" dirty="0"/>
              <a:t>For any event A, B </a:t>
            </a:r>
            <a:r>
              <a:rPr lang="en-US" altLang="en-US" sz="3000" dirty="0">
                <a:sym typeface="Symbol" panose="05050102010706020507" pitchFamily="18" charset="2"/>
              </a:rPr>
              <a:t> </a:t>
            </a:r>
          </a:p>
          <a:p>
            <a:pPr lvl="1" algn="just" eaLnBrk="1" hangingPunct="1">
              <a:buFont typeface="Wingdings" panose="05000000000000000000" pitchFamily="2" charset="2"/>
              <a:buChar char="v"/>
            </a:pPr>
            <a:r>
              <a:rPr lang="en-US" altLang="en-US" sz="3000" dirty="0"/>
              <a:t>0 </a:t>
            </a:r>
            <a:r>
              <a:rPr lang="en-US" altLang="en-US" sz="3000" dirty="0">
                <a:sym typeface="Symbol" panose="05050102010706020507" pitchFamily="18" charset="2"/>
              </a:rPr>
              <a:t> P(A)  1</a:t>
            </a:r>
          </a:p>
          <a:p>
            <a:pPr lvl="1" algn="just" eaLnBrk="1" hangingPunct="1">
              <a:buFont typeface="Wingdings" panose="05000000000000000000" pitchFamily="2" charset="2"/>
              <a:buChar char="v"/>
            </a:pPr>
            <a:r>
              <a:rPr lang="en-US" altLang="en-US" sz="3000" dirty="0">
                <a:sym typeface="Symbol" panose="05050102010706020507" pitchFamily="18" charset="2"/>
              </a:rPr>
              <a:t>If A  B, then P(A)  P(B)</a:t>
            </a:r>
          </a:p>
          <a:p>
            <a:pPr lvl="1" algn="just" eaLnBrk="1" hangingPunct="1">
              <a:buFont typeface="Wingdings" panose="05000000000000000000" pitchFamily="2" charset="2"/>
              <a:buChar char="v"/>
            </a:pPr>
            <a:r>
              <a:rPr lang="en-US" altLang="en-US" sz="3000" dirty="0">
                <a:sym typeface="Symbol" panose="05050102010706020507" pitchFamily="18" charset="2"/>
              </a:rPr>
              <a:t>P(A U B) = P(A) + P(B) – P(A  B)</a:t>
            </a:r>
          </a:p>
          <a:p>
            <a:pPr lvl="1" algn="just" eaLnBrk="1" hangingPunct="1">
              <a:buFont typeface="Wingdings" panose="05000000000000000000" pitchFamily="2" charset="2"/>
              <a:buChar char="v"/>
            </a:pPr>
            <a:r>
              <a:rPr lang="en-US" altLang="en-US" sz="3000" dirty="0">
                <a:sym typeface="Symbol" panose="05050102010706020507" pitchFamily="18" charset="2"/>
              </a:rPr>
              <a:t>P(A</a:t>
            </a:r>
            <a:r>
              <a:rPr lang="en-US" altLang="en-US" sz="3000" baseline="30000" dirty="0">
                <a:sym typeface="Symbol" panose="05050102010706020507" pitchFamily="18" charset="2"/>
              </a:rPr>
              <a:t>C</a:t>
            </a:r>
            <a:r>
              <a:rPr lang="en-US" altLang="en-US" sz="3000" dirty="0">
                <a:sym typeface="Symbol" panose="05050102010706020507" pitchFamily="18" charset="2"/>
              </a:rPr>
              <a:t>) = 1 – P(A)</a:t>
            </a:r>
          </a:p>
          <a:p>
            <a:pPr lvl="1" algn="just" eaLnBrk="1" hangingPunct="1">
              <a:buFont typeface="Wingdings" panose="05000000000000000000" pitchFamily="2" charset="2"/>
              <a:buChar char="v"/>
            </a:pPr>
            <a:r>
              <a:rPr lang="en-US" altLang="en-US" sz="3000" dirty="0">
                <a:sym typeface="Symbol" panose="05050102010706020507" pitchFamily="18" charset="2"/>
              </a:rPr>
              <a:t>P() = 1</a:t>
            </a:r>
          </a:p>
          <a:p>
            <a:pPr lvl="1" algn="just" eaLnBrk="1" hangingPunct="1">
              <a:buFont typeface="Wingdings" panose="05000000000000000000" pitchFamily="2" charset="2"/>
              <a:buChar char="v"/>
            </a:pPr>
            <a:r>
              <a:rPr lang="en-US" altLang="en-US" sz="3000" dirty="0">
                <a:sym typeface="Symbol" panose="05050102010706020507" pitchFamily="18" charset="2"/>
              </a:rPr>
              <a:t>P() = 0</a:t>
            </a:r>
          </a:p>
          <a:p>
            <a:pPr lvl="1" algn="just" eaLnBrk="1" hangingPunct="1">
              <a:buFont typeface="Wingdings" panose="05000000000000000000" pitchFamily="2" charset="2"/>
              <a:buChar char="v"/>
            </a:pPr>
            <a:r>
              <a:rPr lang="en-US" altLang="en-US" sz="3000" dirty="0">
                <a:sym typeface="Symbol" panose="05050102010706020507" pitchFamily="18" charset="2"/>
              </a:rPr>
              <a:t></a:t>
            </a:r>
            <a:r>
              <a:rPr lang="en-US" altLang="en-US" sz="3000" baseline="-25000" dirty="0">
                <a:sym typeface="Symbol" panose="05050102010706020507" pitchFamily="18" charset="2"/>
              </a:rPr>
              <a:t>𝑖𝑛</a:t>
            </a:r>
            <a:r>
              <a:rPr lang="en-US" altLang="en-US" sz="3000" dirty="0">
                <a:sym typeface="Symbol" panose="05050102010706020507" pitchFamily="18" charset="2"/>
              </a:rPr>
              <a:t>P(A</a:t>
            </a:r>
            <a:r>
              <a:rPr lang="en-US" altLang="en-US" sz="3000" baseline="-25000" dirty="0">
                <a:sym typeface="Symbol" panose="05050102010706020507" pitchFamily="18" charset="2"/>
              </a:rPr>
              <a:t>𝑖</a:t>
            </a:r>
            <a:r>
              <a:rPr lang="en-US" altLang="en-US" sz="3000" dirty="0">
                <a:sym typeface="Symbol" panose="05050102010706020507" pitchFamily="18" charset="2"/>
              </a:rPr>
              <a:t>)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a:extLst>
              <a:ext uri="{FF2B5EF4-FFF2-40B4-BE49-F238E27FC236}">
                <a16:creationId xmlns:a16="http://schemas.microsoft.com/office/drawing/2014/main" id="{B580DA8B-CCFF-4165-BD18-C4DFF5CB3D73}"/>
              </a:ext>
            </a:extLst>
          </p:cNvPr>
          <p:cNvSpPr>
            <a:spLocks noGrp="1" noChangeArrowheads="1"/>
          </p:cNvSpPr>
          <p:nvPr>
            <p:ph type="title"/>
          </p:nvPr>
        </p:nvSpPr>
        <p:spPr/>
        <p:txBody>
          <a:bodyPr/>
          <a:lstStyle/>
          <a:p>
            <a:r>
              <a:rPr lang="en-US" altLang="en-US" b="1" dirty="0">
                <a:solidFill>
                  <a:srgbClr val="FF3300"/>
                </a:solidFill>
              </a:rPr>
              <a:t>Set Theory: Definition/Rules</a:t>
            </a:r>
            <a:r>
              <a:rPr lang="en-US" altLang="en-US" b="1" dirty="0">
                <a:solidFill>
                  <a:schemeClr val="tx1"/>
                </a:solidFill>
              </a:rPr>
              <a:t> :</a:t>
            </a:r>
            <a:r>
              <a:rPr lang="en-US" altLang="en-US" dirty="0">
                <a:solidFill>
                  <a:schemeClr val="tx1"/>
                </a:solidFill>
              </a:rPr>
              <a:t> </a:t>
            </a:r>
            <a:r>
              <a:rPr lang="en-US" altLang="en-US" b="1" dirty="0">
                <a:solidFill>
                  <a:srgbClr val="0000FF"/>
                </a:solidFill>
              </a:rPr>
              <a:t>(</a:t>
            </a:r>
            <a:r>
              <a:rPr lang="en-US" altLang="en-US" b="1" dirty="0" err="1">
                <a:solidFill>
                  <a:srgbClr val="0000FF"/>
                </a:solidFill>
              </a:rPr>
              <a:t>contd</a:t>
            </a:r>
            <a:r>
              <a:rPr lang="en-US" altLang="en-US" b="1" dirty="0">
                <a:solidFill>
                  <a:srgbClr val="0000FF"/>
                </a:solidFill>
              </a:rPr>
              <a:t>…)</a:t>
            </a:r>
            <a:endParaRPr lang="en-IN" altLang="en-US" dirty="0">
              <a:solidFill>
                <a:srgbClr val="FF0000"/>
              </a:solidFill>
            </a:endParaRPr>
          </a:p>
        </p:txBody>
      </p:sp>
      <p:sp>
        <p:nvSpPr>
          <p:cNvPr id="4" name="Date Placeholder 3">
            <a:extLst>
              <a:ext uri="{FF2B5EF4-FFF2-40B4-BE49-F238E27FC236}">
                <a16:creationId xmlns:a16="http://schemas.microsoft.com/office/drawing/2014/main" id="{0BF8AF8E-F56A-4F8A-B8EB-F3A364092E38}"/>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582E11A1-ADC6-465D-8959-BF86F5DAF936}"/>
              </a:ext>
            </a:extLst>
          </p:cNvPr>
          <p:cNvSpPr>
            <a:spLocks noGrp="1"/>
          </p:cNvSpPr>
          <p:nvPr>
            <p:ph type="ftr" sz="quarter" idx="11"/>
          </p:nvPr>
        </p:nvSpPr>
        <p:spPr/>
        <p:txBody>
          <a:bodyPr/>
          <a:lstStyle/>
          <a:p>
            <a:pPr>
              <a:defRPr/>
            </a:pPr>
            <a:r>
              <a:rPr lang="en-IN"/>
              <a:t>RNSengupta,IME Dept.,IIT Kanpur,INDIA</a:t>
            </a:r>
          </a:p>
        </p:txBody>
      </p:sp>
      <p:sp>
        <p:nvSpPr>
          <p:cNvPr id="124933" name="Slide Number Placeholder 5">
            <a:extLst>
              <a:ext uri="{FF2B5EF4-FFF2-40B4-BE49-F238E27FC236}">
                <a16:creationId xmlns:a16="http://schemas.microsoft.com/office/drawing/2014/main" id="{9CB1C912-E031-4CBB-8D8D-A820423E627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F01FB2E-DFD8-40E2-9675-2607D5ECF8A4}" type="slidenum">
              <a:rPr lang="en-IN" altLang="en-US" sz="1400" smtClean="0"/>
              <a:pPr>
                <a:spcBef>
                  <a:spcPct val="0"/>
                </a:spcBef>
                <a:buFontTx/>
                <a:buNone/>
              </a:pPr>
              <a:t>5</a:t>
            </a:fld>
            <a:endParaRPr lang="en-IN" altLang="en-US" sz="1400"/>
          </a:p>
        </p:txBody>
      </p:sp>
      <p:sp>
        <p:nvSpPr>
          <p:cNvPr id="124934" name="Content Placeholder 1">
            <a:extLst>
              <a:ext uri="{FF2B5EF4-FFF2-40B4-BE49-F238E27FC236}">
                <a16:creationId xmlns:a16="http://schemas.microsoft.com/office/drawing/2014/main" id="{1DA0178B-43E1-4729-A437-0185054FDEDF}"/>
              </a:ext>
            </a:extLst>
          </p:cNvPr>
          <p:cNvSpPr>
            <a:spLocks noGrp="1" noChangeArrowheads="1"/>
          </p:cNvSpPr>
          <p:nvPr>
            <p:ph idx="1"/>
          </p:nvPr>
        </p:nvSpPr>
        <p:spPr/>
        <p:txBody>
          <a:bodyPr/>
          <a:lstStyle/>
          <a:p>
            <a:pPr algn="just">
              <a:buFont typeface="Wingdings" panose="05000000000000000000" pitchFamily="2" charset="2"/>
              <a:buChar char="§"/>
            </a:pPr>
            <a:r>
              <a:rPr lang="en-US" altLang="en-US" sz="3500"/>
              <a:t>A set with no elements is a </a:t>
            </a:r>
            <a:r>
              <a:rPr lang="en-US" altLang="en-US" sz="3500" b="1">
                <a:solidFill>
                  <a:srgbClr val="FF0000"/>
                </a:solidFill>
              </a:rPr>
              <a:t>null set</a:t>
            </a:r>
            <a:r>
              <a:rPr lang="en-US" altLang="en-US" sz="3500"/>
              <a:t> or </a:t>
            </a:r>
            <a:r>
              <a:rPr lang="en-US" altLang="en-US" sz="3500" b="1">
                <a:solidFill>
                  <a:srgbClr val="FF0000"/>
                </a:solidFill>
              </a:rPr>
              <a:t>empty set</a:t>
            </a:r>
          </a:p>
          <a:p>
            <a:pPr algn="just">
              <a:buFont typeface="Wingdings" panose="05000000000000000000" pitchFamily="2" charset="2"/>
              <a:buChar char="§"/>
            </a:pPr>
            <a:r>
              <a:rPr lang="en-US" altLang="en-US" sz="3500"/>
              <a:t>A </a:t>
            </a:r>
            <a:r>
              <a:rPr lang="en-US" altLang="en-US" sz="3500" b="1">
                <a:solidFill>
                  <a:srgbClr val="FF0000"/>
                </a:solidFill>
              </a:rPr>
              <a:t>null set</a:t>
            </a:r>
            <a:r>
              <a:rPr lang="en-US" altLang="en-US" sz="3500"/>
              <a:t> or an </a:t>
            </a:r>
            <a:r>
              <a:rPr lang="en-US" altLang="en-US" sz="3500" b="1">
                <a:solidFill>
                  <a:srgbClr val="FF0000"/>
                </a:solidFill>
              </a:rPr>
              <a:t>empty set</a:t>
            </a:r>
            <a:r>
              <a:rPr lang="en-US" altLang="en-US" sz="3500"/>
              <a:t> is denoted by { } or </a:t>
            </a:r>
            <a:r>
              <a:rPr lang="en-US" altLang="en-US" sz="3500">
                <a:sym typeface="Symbol" panose="05050102010706020507" pitchFamily="18" charset="2"/>
              </a:rPr>
              <a:t></a:t>
            </a:r>
          </a:p>
          <a:p>
            <a:pPr algn="just">
              <a:buFont typeface="Wingdings" panose="05000000000000000000" pitchFamily="2" charset="2"/>
              <a:buChar char="§"/>
            </a:pPr>
            <a:r>
              <a:rPr lang="en-US" altLang="en-US" sz="3500">
                <a:sym typeface="Symbol" panose="05050102010706020507" pitchFamily="18" charset="2"/>
              </a:rPr>
              <a:t>Examples</a:t>
            </a:r>
          </a:p>
          <a:p>
            <a:pPr lvl="1" algn="just">
              <a:buFont typeface="Wingdings" panose="05000000000000000000" pitchFamily="2" charset="2"/>
              <a:buChar char="v"/>
            </a:pPr>
            <a:r>
              <a:rPr lang="en-US" altLang="en-US" sz="3500">
                <a:sym typeface="Symbol" panose="05050102010706020507" pitchFamily="18" charset="2"/>
              </a:rPr>
              <a:t>Set of all triangles with two centroids</a:t>
            </a:r>
          </a:p>
          <a:p>
            <a:pPr lvl="1" algn="just">
              <a:buFont typeface="Wingdings" panose="05000000000000000000" pitchFamily="2" charset="2"/>
              <a:buChar char="v"/>
            </a:pPr>
            <a:r>
              <a:rPr lang="en-US" altLang="en-US" sz="3500">
                <a:sym typeface="Symbol" panose="05050102010706020507" pitchFamily="18" charset="2"/>
              </a:rPr>
              <a:t>A = {x: x is a real number satisfying the equation x</a:t>
            </a:r>
            <a:r>
              <a:rPr lang="en-US" altLang="en-US" sz="3500" baseline="30000">
                <a:sym typeface="Symbol" panose="05050102010706020507" pitchFamily="18" charset="2"/>
              </a:rPr>
              <a:t>2</a:t>
            </a:r>
            <a:r>
              <a:rPr lang="en-US" altLang="en-US" sz="3500">
                <a:sym typeface="Symbol" panose="05050102010706020507" pitchFamily="18" charset="2"/>
              </a:rPr>
              <a:t> + 3 =0}</a:t>
            </a:r>
          </a:p>
          <a:p>
            <a:pPr algn="just">
              <a:buFont typeface="Wingdings" panose="05000000000000000000" pitchFamily="2" charset="2"/>
              <a:buChar char="§"/>
            </a:pPr>
            <a:r>
              <a:rPr lang="en-US" altLang="en-US" sz="3500">
                <a:sym typeface="Symbol" panose="05050102010706020507" pitchFamily="18" charset="2"/>
              </a:rPr>
              <a:t>{} or {0} is </a:t>
            </a:r>
            <a:r>
              <a:rPr lang="en-US" altLang="en-US" sz="3500" b="1">
                <a:solidFill>
                  <a:srgbClr val="FF0000"/>
                </a:solidFill>
                <a:sym typeface="Symbol" panose="05050102010706020507" pitchFamily="18" charset="2"/>
              </a:rPr>
              <a:t>not</a:t>
            </a:r>
            <a:r>
              <a:rPr lang="en-US" altLang="en-US" sz="3500">
                <a:sym typeface="Symbol" panose="05050102010706020507" pitchFamily="18" charset="2"/>
              </a:rPr>
              <a:t> a </a:t>
            </a:r>
            <a:r>
              <a:rPr lang="en-US" altLang="en-US" sz="3500" b="1">
                <a:solidFill>
                  <a:srgbClr val="FF0000"/>
                </a:solidFill>
                <a:sym typeface="Symbol" panose="05050102010706020507" pitchFamily="18" charset="2"/>
              </a:rPr>
              <a:t>null set</a:t>
            </a:r>
            <a:r>
              <a:rPr lang="en-US" altLang="en-US" sz="3500">
                <a:sym typeface="Symbol" panose="05050102010706020507" pitchFamily="18" charset="2"/>
              </a:rPr>
              <a:t> or an </a:t>
            </a:r>
            <a:r>
              <a:rPr lang="en-US" altLang="en-US" sz="3500" b="1">
                <a:solidFill>
                  <a:srgbClr val="FF0000"/>
                </a:solidFill>
                <a:sym typeface="Symbol" panose="05050102010706020507" pitchFamily="18" charset="2"/>
              </a:rPr>
              <a:t>empty set</a:t>
            </a:r>
            <a:endParaRPr lang="en-US" altLang="en-US" sz="35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itle 1">
            <a:extLst>
              <a:ext uri="{FF2B5EF4-FFF2-40B4-BE49-F238E27FC236}">
                <a16:creationId xmlns:a16="http://schemas.microsoft.com/office/drawing/2014/main" id="{0D081A1A-92D0-41C1-B1DD-1EC9E2DEEC43}"/>
              </a:ext>
            </a:extLst>
          </p:cNvPr>
          <p:cNvSpPr>
            <a:spLocks noGrp="1" noChangeArrowheads="1"/>
          </p:cNvSpPr>
          <p:nvPr>
            <p:ph type="title"/>
          </p:nvPr>
        </p:nvSpPr>
        <p:spPr/>
        <p:txBody>
          <a:bodyPr/>
          <a:lstStyle/>
          <a:p>
            <a:r>
              <a:rPr lang="en-US" altLang="en-US" b="1">
                <a:solidFill>
                  <a:srgbClr val="FF3300"/>
                </a:solidFill>
              </a:rPr>
              <a:t>Probability as a Function</a:t>
            </a:r>
            <a:endParaRPr lang="en-IN" altLang="en-US"/>
          </a:p>
        </p:txBody>
      </p:sp>
      <p:sp>
        <p:nvSpPr>
          <p:cNvPr id="160771" name="Content Placeholder 2">
            <a:extLst>
              <a:ext uri="{FF2B5EF4-FFF2-40B4-BE49-F238E27FC236}">
                <a16:creationId xmlns:a16="http://schemas.microsoft.com/office/drawing/2014/main" id="{8BCCCCC9-4AC8-409E-8161-6BF623F47E32}"/>
              </a:ext>
            </a:extLst>
          </p:cNvPr>
          <p:cNvSpPr>
            <a:spLocks noGrp="1" noChangeArrowheads="1"/>
          </p:cNvSpPr>
          <p:nvPr>
            <p:ph idx="1"/>
          </p:nvPr>
        </p:nvSpPr>
        <p:spPr/>
        <p:txBody>
          <a:bodyPr/>
          <a:lstStyle/>
          <a:p>
            <a:pPr marL="0" indent="0">
              <a:buFontTx/>
              <a:buNone/>
            </a:pPr>
            <a:endParaRPr lang="en-US" altLang="en-US"/>
          </a:p>
          <a:p>
            <a:pPr marL="0" indent="0">
              <a:buFontTx/>
              <a:buNone/>
            </a:pPr>
            <a:endParaRPr lang="en-IN" altLang="en-US"/>
          </a:p>
          <a:p>
            <a:pPr marL="0" indent="0">
              <a:buFontTx/>
              <a:buNone/>
            </a:pPr>
            <a:endParaRPr lang="en-IN" altLang="en-US"/>
          </a:p>
          <a:p>
            <a:pPr marL="0" indent="0">
              <a:buFontTx/>
              <a:buNone/>
            </a:pPr>
            <a:r>
              <a:rPr lang="en-IN" altLang="en-US"/>
              <a:t>							0	1/6		1	</a:t>
            </a:r>
          </a:p>
          <a:p>
            <a:pPr marL="0" indent="0">
              <a:buFontTx/>
              <a:buNone/>
            </a:pPr>
            <a:endParaRPr lang="en-IN" altLang="en-US"/>
          </a:p>
          <a:p>
            <a:pPr marL="0" indent="0">
              <a:buFontTx/>
              <a:buNone/>
            </a:pPr>
            <a:r>
              <a:rPr lang="en-IN" altLang="en-US"/>
              <a:t>		Domain		Co-domain/Range</a:t>
            </a:r>
          </a:p>
        </p:txBody>
      </p:sp>
      <p:sp>
        <p:nvSpPr>
          <p:cNvPr id="4" name="Date Placeholder 3">
            <a:extLst>
              <a:ext uri="{FF2B5EF4-FFF2-40B4-BE49-F238E27FC236}">
                <a16:creationId xmlns:a16="http://schemas.microsoft.com/office/drawing/2014/main" id="{DBAE6994-7E2A-430E-8106-F702EF2832CA}"/>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EDC6A534-0717-4C97-91E8-EE4285847787}"/>
              </a:ext>
            </a:extLst>
          </p:cNvPr>
          <p:cNvSpPr>
            <a:spLocks noGrp="1"/>
          </p:cNvSpPr>
          <p:nvPr>
            <p:ph type="ftr" sz="quarter" idx="11"/>
          </p:nvPr>
        </p:nvSpPr>
        <p:spPr/>
        <p:txBody>
          <a:bodyPr/>
          <a:lstStyle/>
          <a:p>
            <a:pPr>
              <a:defRPr/>
            </a:pPr>
            <a:r>
              <a:rPr lang="en-IN"/>
              <a:t>RNSengupta,IME Dept.,IIT Kanpur,INDIA</a:t>
            </a:r>
          </a:p>
        </p:txBody>
      </p:sp>
      <p:sp>
        <p:nvSpPr>
          <p:cNvPr id="160774" name="Slide Number Placeholder 5">
            <a:extLst>
              <a:ext uri="{FF2B5EF4-FFF2-40B4-BE49-F238E27FC236}">
                <a16:creationId xmlns:a16="http://schemas.microsoft.com/office/drawing/2014/main" id="{31E6B183-AB08-40EA-86A5-4174E1B8AB5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1365AEC-5FC5-47C5-8441-267133A05504}" type="slidenum">
              <a:rPr lang="en-IN" altLang="en-US" sz="1400" smtClean="0"/>
              <a:pPr>
                <a:spcBef>
                  <a:spcPct val="0"/>
                </a:spcBef>
                <a:buFontTx/>
                <a:buNone/>
              </a:pPr>
              <a:t>50</a:t>
            </a:fld>
            <a:endParaRPr lang="en-IN" altLang="en-US" sz="1400"/>
          </a:p>
        </p:txBody>
      </p:sp>
      <p:sp>
        <p:nvSpPr>
          <p:cNvPr id="7" name="Oval 6">
            <a:extLst>
              <a:ext uri="{FF2B5EF4-FFF2-40B4-BE49-F238E27FC236}">
                <a16:creationId xmlns:a16="http://schemas.microsoft.com/office/drawing/2014/main" id="{DBCB8365-63F2-4FDD-8A13-31DE722E7310}"/>
              </a:ext>
            </a:extLst>
          </p:cNvPr>
          <p:cNvSpPr/>
          <p:nvPr/>
        </p:nvSpPr>
        <p:spPr>
          <a:xfrm>
            <a:off x="2478088" y="2386013"/>
            <a:ext cx="3786187" cy="1741487"/>
          </a:xfrm>
          <a:prstGeom prst="ellipse">
            <a:avLst/>
          </a:prstGeom>
          <a:ln w="57150">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n-IN" sz="1875" dirty="0">
                <a:sym typeface="Symbol" panose="05050102010706020507" pitchFamily="18" charset="2"/>
              </a:rPr>
              <a:t>1</a:t>
            </a:r>
          </a:p>
          <a:p>
            <a:pPr algn="ctr">
              <a:defRPr/>
            </a:pPr>
            <a:r>
              <a:rPr lang="en-IN" sz="1875" dirty="0">
                <a:sym typeface="Symbol" panose="05050102010706020507" pitchFamily="18" charset="2"/>
              </a:rPr>
              <a:t>2</a:t>
            </a:r>
          </a:p>
          <a:p>
            <a:pPr algn="ctr">
              <a:defRPr/>
            </a:pPr>
            <a:r>
              <a:rPr lang="en-IN" sz="1875" dirty="0">
                <a:sym typeface="Symbol" panose="05050102010706020507" pitchFamily="18" charset="2"/>
              </a:rPr>
              <a:t>3</a:t>
            </a:r>
          </a:p>
          <a:p>
            <a:pPr algn="ctr">
              <a:defRPr/>
            </a:pPr>
            <a:r>
              <a:rPr lang="en-IN" sz="1875" dirty="0">
                <a:sym typeface="Symbol" panose="05050102010706020507" pitchFamily="18" charset="2"/>
              </a:rPr>
              <a:t>4</a:t>
            </a:r>
          </a:p>
          <a:p>
            <a:pPr algn="ctr">
              <a:defRPr/>
            </a:pPr>
            <a:r>
              <a:rPr lang="en-IN" sz="1875" dirty="0">
                <a:sym typeface="Symbol" panose="05050102010706020507" pitchFamily="18" charset="2"/>
              </a:rPr>
              <a:t>5</a:t>
            </a:r>
          </a:p>
          <a:p>
            <a:pPr algn="ctr">
              <a:defRPr/>
            </a:pPr>
            <a:r>
              <a:rPr lang="en-IN" sz="1875" dirty="0">
                <a:sym typeface="Symbol" panose="05050102010706020507" pitchFamily="18" charset="2"/>
              </a:rPr>
              <a:t>6</a:t>
            </a:r>
            <a:endParaRPr lang="en-IN" sz="1875" dirty="0"/>
          </a:p>
        </p:txBody>
      </p:sp>
      <p:cxnSp>
        <p:nvCxnSpPr>
          <p:cNvPr id="8" name="Straight Connector 7">
            <a:extLst>
              <a:ext uri="{FF2B5EF4-FFF2-40B4-BE49-F238E27FC236}">
                <a16:creationId xmlns:a16="http://schemas.microsoft.com/office/drawing/2014/main" id="{B6D0B6FF-AFFD-4323-8023-0CBF14BDB332}"/>
              </a:ext>
            </a:extLst>
          </p:cNvPr>
          <p:cNvCxnSpPr>
            <a:cxnSpLocks/>
          </p:cNvCxnSpPr>
          <p:nvPr/>
        </p:nvCxnSpPr>
        <p:spPr>
          <a:xfrm>
            <a:off x="7010400" y="3271838"/>
            <a:ext cx="2127250" cy="0"/>
          </a:xfrm>
          <a:prstGeom prst="line">
            <a:avLst/>
          </a:prstGeom>
          <a:ln w="5715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2" name="Freeform: Shape 11">
            <a:extLst>
              <a:ext uri="{FF2B5EF4-FFF2-40B4-BE49-F238E27FC236}">
                <a16:creationId xmlns:a16="http://schemas.microsoft.com/office/drawing/2014/main" id="{7C3D596A-1290-4483-9AFB-DF0911E692ED}"/>
              </a:ext>
            </a:extLst>
          </p:cNvPr>
          <p:cNvSpPr/>
          <p:nvPr/>
        </p:nvSpPr>
        <p:spPr>
          <a:xfrm>
            <a:off x="4446588" y="2417763"/>
            <a:ext cx="3289300" cy="835025"/>
          </a:xfrm>
          <a:custGeom>
            <a:avLst/>
            <a:gdLst>
              <a:gd name="connsiteX0" fmla="*/ 0 w 4505739"/>
              <a:gd name="connsiteY0" fmla="*/ 199237 h 1126889"/>
              <a:gd name="connsiteX1" fmla="*/ 2557670 w 4505739"/>
              <a:gd name="connsiteY1" fmla="*/ 66715 h 1126889"/>
              <a:gd name="connsiteX2" fmla="*/ 4505739 w 4505739"/>
              <a:gd name="connsiteY2" fmla="*/ 1126889 h 1126889"/>
            </a:gdLst>
            <a:ahLst/>
            <a:cxnLst>
              <a:cxn ang="0">
                <a:pos x="connsiteX0" y="connsiteY0"/>
              </a:cxn>
              <a:cxn ang="0">
                <a:pos x="connsiteX1" y="connsiteY1"/>
              </a:cxn>
              <a:cxn ang="0">
                <a:pos x="connsiteX2" y="connsiteY2"/>
              </a:cxn>
            </a:cxnLst>
            <a:rect l="l" t="t" r="r" b="b"/>
            <a:pathLst>
              <a:path w="4505739" h="1126889">
                <a:moveTo>
                  <a:pt x="0" y="199237"/>
                </a:moveTo>
                <a:cubicBezTo>
                  <a:pt x="903357" y="55671"/>
                  <a:pt x="1806714" y="-87894"/>
                  <a:pt x="2557670" y="66715"/>
                </a:cubicBezTo>
                <a:cubicBezTo>
                  <a:pt x="3308626" y="221324"/>
                  <a:pt x="3907182" y="674106"/>
                  <a:pt x="4505739" y="1126889"/>
                </a:cubicBezTo>
              </a:path>
            </a:pathLst>
          </a:custGeom>
          <a:noFill/>
          <a:ln w="57150">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a:p>
        </p:txBody>
      </p:sp>
      <p:sp>
        <p:nvSpPr>
          <p:cNvPr id="13" name="Freeform: Shape 12">
            <a:extLst>
              <a:ext uri="{FF2B5EF4-FFF2-40B4-BE49-F238E27FC236}">
                <a16:creationId xmlns:a16="http://schemas.microsoft.com/office/drawing/2014/main" id="{BAD0CAC1-62F5-421B-8654-68D8599B5CD7}"/>
              </a:ext>
            </a:extLst>
          </p:cNvPr>
          <p:cNvSpPr/>
          <p:nvPr/>
        </p:nvSpPr>
        <p:spPr>
          <a:xfrm>
            <a:off x="4446588" y="2532063"/>
            <a:ext cx="3289300" cy="720725"/>
          </a:xfrm>
          <a:custGeom>
            <a:avLst/>
            <a:gdLst>
              <a:gd name="connsiteX0" fmla="*/ 0 w 4465983"/>
              <a:gd name="connsiteY0" fmla="*/ 404814 h 961405"/>
              <a:gd name="connsiteX1" fmla="*/ 1881809 w 4465983"/>
              <a:gd name="connsiteY1" fmla="*/ 20501 h 961405"/>
              <a:gd name="connsiteX2" fmla="*/ 4465983 w 4465983"/>
              <a:gd name="connsiteY2" fmla="*/ 961405 h 961405"/>
            </a:gdLst>
            <a:ahLst/>
            <a:cxnLst>
              <a:cxn ang="0">
                <a:pos x="connsiteX0" y="connsiteY0"/>
              </a:cxn>
              <a:cxn ang="0">
                <a:pos x="connsiteX1" y="connsiteY1"/>
              </a:cxn>
              <a:cxn ang="0">
                <a:pos x="connsiteX2" y="connsiteY2"/>
              </a:cxn>
            </a:cxnLst>
            <a:rect l="l" t="t" r="r" b="b"/>
            <a:pathLst>
              <a:path w="4465983" h="961405">
                <a:moveTo>
                  <a:pt x="0" y="404814"/>
                </a:moveTo>
                <a:cubicBezTo>
                  <a:pt x="568739" y="166275"/>
                  <a:pt x="1137479" y="-72264"/>
                  <a:pt x="1881809" y="20501"/>
                </a:cubicBezTo>
                <a:cubicBezTo>
                  <a:pt x="2626139" y="113266"/>
                  <a:pt x="3546061" y="537335"/>
                  <a:pt x="4465983" y="961405"/>
                </a:cubicBezTo>
              </a:path>
            </a:pathLst>
          </a:custGeom>
          <a:noFill/>
          <a:ln w="57150">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dirty="0"/>
          </a:p>
        </p:txBody>
      </p:sp>
      <p:sp>
        <p:nvSpPr>
          <p:cNvPr id="14" name="Freeform: Shape 13">
            <a:extLst>
              <a:ext uri="{FF2B5EF4-FFF2-40B4-BE49-F238E27FC236}">
                <a16:creationId xmlns:a16="http://schemas.microsoft.com/office/drawing/2014/main" id="{72843288-96B1-42EE-9AFF-2E1552C0043D}"/>
              </a:ext>
            </a:extLst>
          </p:cNvPr>
          <p:cNvSpPr/>
          <p:nvPr/>
        </p:nvSpPr>
        <p:spPr>
          <a:xfrm>
            <a:off x="4446588" y="2754313"/>
            <a:ext cx="3192462" cy="476250"/>
          </a:xfrm>
          <a:custGeom>
            <a:avLst/>
            <a:gdLst>
              <a:gd name="connsiteX0" fmla="*/ 0 w 4386470"/>
              <a:gd name="connsiteY0" fmla="*/ 491926 h 637700"/>
              <a:gd name="connsiteX1" fmla="*/ 1497496 w 4386470"/>
              <a:gd name="connsiteY1" fmla="*/ 1595 h 637700"/>
              <a:gd name="connsiteX2" fmla="*/ 4386470 w 4386470"/>
              <a:gd name="connsiteY2" fmla="*/ 637700 h 637700"/>
            </a:gdLst>
            <a:ahLst/>
            <a:cxnLst>
              <a:cxn ang="0">
                <a:pos x="connsiteX0" y="connsiteY0"/>
              </a:cxn>
              <a:cxn ang="0">
                <a:pos x="connsiteX1" y="connsiteY1"/>
              </a:cxn>
              <a:cxn ang="0">
                <a:pos x="connsiteX2" y="connsiteY2"/>
              </a:cxn>
            </a:cxnLst>
            <a:rect l="l" t="t" r="r" b="b"/>
            <a:pathLst>
              <a:path w="4386470" h="637700">
                <a:moveTo>
                  <a:pt x="0" y="491926"/>
                </a:moveTo>
                <a:cubicBezTo>
                  <a:pt x="383209" y="234612"/>
                  <a:pt x="766418" y="-22701"/>
                  <a:pt x="1497496" y="1595"/>
                </a:cubicBezTo>
                <a:cubicBezTo>
                  <a:pt x="2228574" y="25891"/>
                  <a:pt x="3307522" y="331795"/>
                  <a:pt x="4386470" y="637700"/>
                </a:cubicBezTo>
              </a:path>
            </a:pathLst>
          </a:custGeom>
          <a:noFill/>
          <a:ln w="57150">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dirty="0"/>
          </a:p>
        </p:txBody>
      </p:sp>
      <p:sp>
        <p:nvSpPr>
          <p:cNvPr id="15" name="Freeform: Shape 14">
            <a:extLst>
              <a:ext uri="{FF2B5EF4-FFF2-40B4-BE49-F238E27FC236}">
                <a16:creationId xmlns:a16="http://schemas.microsoft.com/office/drawing/2014/main" id="{EFE2AA76-034A-49AA-BB36-4BDD8D33BA94}"/>
              </a:ext>
            </a:extLst>
          </p:cNvPr>
          <p:cNvSpPr/>
          <p:nvPr/>
        </p:nvSpPr>
        <p:spPr>
          <a:xfrm>
            <a:off x="4446588" y="2989263"/>
            <a:ext cx="3259137" cy="422275"/>
          </a:xfrm>
          <a:custGeom>
            <a:avLst/>
            <a:gdLst>
              <a:gd name="connsiteX0" fmla="*/ 0 w 4346713"/>
              <a:gd name="connsiteY0" fmla="*/ 562940 h 562940"/>
              <a:gd name="connsiteX1" fmla="*/ 1404731 w 4346713"/>
              <a:gd name="connsiteY1" fmla="*/ 6348 h 562940"/>
              <a:gd name="connsiteX2" fmla="*/ 4346713 w 4346713"/>
              <a:gd name="connsiteY2" fmla="*/ 311148 h 562940"/>
            </a:gdLst>
            <a:ahLst/>
            <a:cxnLst>
              <a:cxn ang="0">
                <a:pos x="connsiteX0" y="connsiteY0"/>
              </a:cxn>
              <a:cxn ang="0">
                <a:pos x="connsiteX1" y="connsiteY1"/>
              </a:cxn>
              <a:cxn ang="0">
                <a:pos x="connsiteX2" y="connsiteY2"/>
              </a:cxn>
            </a:cxnLst>
            <a:rect l="l" t="t" r="r" b="b"/>
            <a:pathLst>
              <a:path w="4346713" h="562940">
                <a:moveTo>
                  <a:pt x="0" y="562940"/>
                </a:moveTo>
                <a:cubicBezTo>
                  <a:pt x="340139" y="305626"/>
                  <a:pt x="680279" y="48313"/>
                  <a:pt x="1404731" y="6348"/>
                </a:cubicBezTo>
                <a:cubicBezTo>
                  <a:pt x="2129183" y="-35617"/>
                  <a:pt x="3237948" y="137765"/>
                  <a:pt x="4346713" y="311148"/>
                </a:cubicBezTo>
              </a:path>
            </a:pathLst>
          </a:custGeom>
          <a:noFill/>
          <a:ln w="57150">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a:p>
        </p:txBody>
      </p:sp>
      <p:sp>
        <p:nvSpPr>
          <p:cNvPr id="16" name="Freeform: Shape 15">
            <a:extLst>
              <a:ext uri="{FF2B5EF4-FFF2-40B4-BE49-F238E27FC236}">
                <a16:creationId xmlns:a16="http://schemas.microsoft.com/office/drawing/2014/main" id="{01C9296F-A5A6-4BAF-B564-71C1FEAD275C}"/>
              </a:ext>
            </a:extLst>
          </p:cNvPr>
          <p:cNvSpPr/>
          <p:nvPr/>
        </p:nvSpPr>
        <p:spPr>
          <a:xfrm>
            <a:off x="4456113" y="3252788"/>
            <a:ext cx="3249612" cy="609600"/>
          </a:xfrm>
          <a:custGeom>
            <a:avLst/>
            <a:gdLst>
              <a:gd name="connsiteX0" fmla="*/ 0 w 4227444"/>
              <a:gd name="connsiteY0" fmla="*/ 583096 h 800728"/>
              <a:gd name="connsiteX1" fmla="*/ 2133600 w 4227444"/>
              <a:gd name="connsiteY1" fmla="*/ 768626 h 800728"/>
              <a:gd name="connsiteX2" fmla="*/ 4227444 w 4227444"/>
              <a:gd name="connsiteY2" fmla="*/ 0 h 800728"/>
            </a:gdLst>
            <a:ahLst/>
            <a:cxnLst>
              <a:cxn ang="0">
                <a:pos x="connsiteX0" y="connsiteY0"/>
              </a:cxn>
              <a:cxn ang="0">
                <a:pos x="connsiteX1" y="connsiteY1"/>
              </a:cxn>
              <a:cxn ang="0">
                <a:pos x="connsiteX2" y="connsiteY2"/>
              </a:cxn>
            </a:cxnLst>
            <a:rect l="l" t="t" r="r" b="b"/>
            <a:pathLst>
              <a:path w="4227444" h="800728">
                <a:moveTo>
                  <a:pt x="0" y="583096"/>
                </a:moveTo>
                <a:cubicBezTo>
                  <a:pt x="714513" y="724452"/>
                  <a:pt x="1429026" y="865809"/>
                  <a:pt x="2133600" y="768626"/>
                </a:cubicBezTo>
                <a:cubicBezTo>
                  <a:pt x="2838174" y="671443"/>
                  <a:pt x="3532809" y="335721"/>
                  <a:pt x="4227444" y="0"/>
                </a:cubicBezTo>
              </a:path>
            </a:pathLst>
          </a:custGeom>
          <a:noFill/>
          <a:ln w="57150">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a:p>
        </p:txBody>
      </p:sp>
      <p:sp>
        <p:nvSpPr>
          <p:cNvPr id="17" name="Freeform: Shape 16">
            <a:extLst>
              <a:ext uri="{FF2B5EF4-FFF2-40B4-BE49-F238E27FC236}">
                <a16:creationId xmlns:a16="http://schemas.microsoft.com/office/drawing/2014/main" id="{D1CDBB0A-D4E5-4360-845C-D442A518466E}"/>
              </a:ext>
            </a:extLst>
          </p:cNvPr>
          <p:cNvSpPr/>
          <p:nvPr/>
        </p:nvSpPr>
        <p:spPr>
          <a:xfrm>
            <a:off x="4486275" y="3232150"/>
            <a:ext cx="3270250" cy="936625"/>
          </a:xfrm>
          <a:custGeom>
            <a:avLst/>
            <a:gdLst>
              <a:gd name="connsiteX0" fmla="*/ 0 w 4359965"/>
              <a:gd name="connsiteY0" fmla="*/ 1007165 h 1248464"/>
              <a:gd name="connsiteX1" fmla="*/ 2146852 w 4359965"/>
              <a:gd name="connsiteY1" fmla="*/ 1179443 h 1248464"/>
              <a:gd name="connsiteX2" fmla="*/ 4359965 w 4359965"/>
              <a:gd name="connsiteY2" fmla="*/ 0 h 1248464"/>
            </a:gdLst>
            <a:ahLst/>
            <a:cxnLst>
              <a:cxn ang="0">
                <a:pos x="connsiteX0" y="connsiteY0"/>
              </a:cxn>
              <a:cxn ang="0">
                <a:pos x="connsiteX1" y="connsiteY1"/>
              </a:cxn>
              <a:cxn ang="0">
                <a:pos x="connsiteX2" y="connsiteY2"/>
              </a:cxn>
            </a:cxnLst>
            <a:rect l="l" t="t" r="r" b="b"/>
            <a:pathLst>
              <a:path w="4359965" h="1248464">
                <a:moveTo>
                  <a:pt x="0" y="1007165"/>
                </a:moveTo>
                <a:cubicBezTo>
                  <a:pt x="710095" y="1177234"/>
                  <a:pt x="1420191" y="1347304"/>
                  <a:pt x="2146852" y="1179443"/>
                </a:cubicBezTo>
                <a:cubicBezTo>
                  <a:pt x="2873513" y="1011582"/>
                  <a:pt x="3616739" y="505791"/>
                  <a:pt x="4359965" y="0"/>
                </a:cubicBezTo>
              </a:path>
            </a:pathLst>
          </a:custGeom>
          <a:noFill/>
          <a:ln w="57150">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6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itle 1">
            <a:extLst>
              <a:ext uri="{FF2B5EF4-FFF2-40B4-BE49-F238E27FC236}">
                <a16:creationId xmlns:a16="http://schemas.microsoft.com/office/drawing/2014/main" id="{0F2972F8-A70C-48A8-BD64-964C4F781EE7}"/>
              </a:ext>
            </a:extLst>
          </p:cNvPr>
          <p:cNvSpPr>
            <a:spLocks noGrp="1" noChangeArrowheads="1"/>
          </p:cNvSpPr>
          <p:nvPr>
            <p:ph type="title"/>
          </p:nvPr>
        </p:nvSpPr>
        <p:spPr/>
        <p:txBody>
          <a:bodyPr/>
          <a:lstStyle/>
          <a:p>
            <a:r>
              <a:rPr lang="en-US" altLang="en-US" sz="4000" b="1">
                <a:solidFill>
                  <a:srgbClr val="FF3300"/>
                </a:solidFill>
              </a:rPr>
              <a:t>Probability, Chance, Relative Frequency</a:t>
            </a:r>
            <a:endParaRPr lang="en-IN" altLang="en-US" sz="4000">
              <a:solidFill>
                <a:srgbClr val="FF3300"/>
              </a:solidFill>
            </a:endParaRPr>
          </a:p>
        </p:txBody>
      </p:sp>
      <p:sp>
        <p:nvSpPr>
          <p:cNvPr id="3" name="Content Placeholder 2">
            <a:extLst>
              <a:ext uri="{FF2B5EF4-FFF2-40B4-BE49-F238E27FC236}">
                <a16:creationId xmlns:a16="http://schemas.microsoft.com/office/drawing/2014/main" id="{EA9A4AA1-313B-4543-A985-66F7371FB2A8}"/>
              </a:ext>
            </a:extLst>
          </p:cNvPr>
          <p:cNvSpPr>
            <a:spLocks noGrp="1"/>
          </p:cNvSpPr>
          <p:nvPr>
            <p:ph idx="1"/>
          </p:nvPr>
        </p:nvSpPr>
        <p:spPr/>
        <p:txBody>
          <a:bodyPr>
            <a:noAutofit/>
          </a:bodyPr>
          <a:lstStyle/>
          <a:p>
            <a:pPr algn="just">
              <a:buClr>
                <a:schemeClr val="tx1"/>
              </a:buClr>
              <a:buFont typeface="Wingdings" panose="05000000000000000000" pitchFamily="2" charset="2"/>
              <a:buChar char="§"/>
              <a:defRPr/>
            </a:pPr>
            <a:r>
              <a:rPr lang="en-US" sz="1875" dirty="0"/>
              <a:t>Consider you have the following readings for the speeds (km/</a:t>
            </a:r>
            <a:r>
              <a:rPr lang="en-US" sz="1875" dirty="0" err="1"/>
              <a:t>hr</a:t>
            </a:r>
            <a:r>
              <a:rPr lang="en-US" sz="1875" dirty="0"/>
              <a:t>) of 20 car travelling past a crossing: 65, 66, 70, 64, 72, 70, 66, 77, 75, 65, 64, 69, 49, 53, 54, 55, 55, 70, 73, 66\</a:t>
            </a:r>
          </a:p>
          <a:p>
            <a:pPr algn="just">
              <a:buClr>
                <a:schemeClr val="tx1"/>
              </a:buClr>
              <a:buFont typeface="Wingdings" panose="05000000000000000000" pitchFamily="2" charset="2"/>
              <a:buChar char="§"/>
              <a:defRPr/>
            </a:pPr>
            <a:r>
              <a:rPr lang="en-US" sz="1875" b="1" dirty="0">
                <a:solidFill>
                  <a:srgbClr val="FF0000"/>
                </a:solidFill>
              </a:rPr>
              <a:t>Sum of relative frequency is 1 as it SHOULD be</a:t>
            </a:r>
          </a:p>
          <a:p>
            <a:pPr algn="just">
              <a:buClr>
                <a:schemeClr val="tx1"/>
              </a:buClr>
              <a:buFont typeface="Wingdings" panose="05000000000000000000" pitchFamily="2" charset="2"/>
              <a:buChar char="§"/>
              <a:defRPr/>
            </a:pPr>
            <a:endParaRPr lang="en-US" sz="1875" b="1" dirty="0">
              <a:solidFill>
                <a:srgbClr val="FF0000"/>
              </a:solidFill>
            </a:endParaRPr>
          </a:p>
        </p:txBody>
      </p:sp>
      <p:sp>
        <p:nvSpPr>
          <p:cNvPr id="4" name="Date Placeholder 3">
            <a:extLst>
              <a:ext uri="{FF2B5EF4-FFF2-40B4-BE49-F238E27FC236}">
                <a16:creationId xmlns:a16="http://schemas.microsoft.com/office/drawing/2014/main" id="{F594C3B4-6ED0-40C9-8D56-375250FC47AA}"/>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BD189A98-BAB0-4F40-8613-1E6AC978ACAE}"/>
              </a:ext>
            </a:extLst>
          </p:cNvPr>
          <p:cNvSpPr>
            <a:spLocks noGrp="1"/>
          </p:cNvSpPr>
          <p:nvPr>
            <p:ph type="ftr" sz="quarter" idx="11"/>
          </p:nvPr>
        </p:nvSpPr>
        <p:spPr/>
        <p:txBody>
          <a:bodyPr/>
          <a:lstStyle/>
          <a:p>
            <a:pPr>
              <a:defRPr/>
            </a:pPr>
            <a:r>
              <a:rPr lang="en-IN"/>
              <a:t>RNSengupta,IME Dept.,IIT Kanpur,INDIA</a:t>
            </a:r>
          </a:p>
        </p:txBody>
      </p:sp>
      <p:sp>
        <p:nvSpPr>
          <p:cNvPr id="161798" name="Slide Number Placeholder 5">
            <a:extLst>
              <a:ext uri="{FF2B5EF4-FFF2-40B4-BE49-F238E27FC236}">
                <a16:creationId xmlns:a16="http://schemas.microsoft.com/office/drawing/2014/main" id="{23050C48-149E-4A1C-9601-796FDFA6CC2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E046FDA-A341-41FA-904C-14672AB7A0BA}" type="slidenum">
              <a:rPr lang="en-IN" altLang="en-US" sz="1400" smtClean="0"/>
              <a:pPr>
                <a:spcBef>
                  <a:spcPct val="0"/>
                </a:spcBef>
                <a:buFontTx/>
                <a:buNone/>
              </a:pPr>
              <a:t>51</a:t>
            </a:fld>
            <a:endParaRPr lang="en-IN" altLang="en-US" sz="1400"/>
          </a:p>
        </p:txBody>
      </p:sp>
      <p:graphicFrame>
        <p:nvGraphicFramePr>
          <p:cNvPr id="2" name="Table 1">
            <a:extLst>
              <a:ext uri="{FF2B5EF4-FFF2-40B4-BE49-F238E27FC236}">
                <a16:creationId xmlns:a16="http://schemas.microsoft.com/office/drawing/2014/main" id="{C409B351-74D9-4ED7-8760-901C0A767E8C}"/>
              </a:ext>
            </a:extLst>
          </p:cNvPr>
          <p:cNvGraphicFramePr>
            <a:graphicFrameLocks noGrp="1"/>
          </p:cNvGraphicFramePr>
          <p:nvPr>
            <p:extLst>
              <p:ext uri="{D42A27DB-BD31-4B8C-83A1-F6EECF244321}">
                <p14:modId xmlns:p14="http://schemas.microsoft.com/office/powerpoint/2010/main" val="2924439511"/>
              </p:ext>
            </p:extLst>
          </p:nvPr>
        </p:nvGraphicFramePr>
        <p:xfrm>
          <a:off x="838200" y="2667000"/>
          <a:ext cx="10896600" cy="2966720"/>
        </p:xfrm>
        <a:graphic>
          <a:graphicData uri="http://schemas.openxmlformats.org/drawingml/2006/table">
            <a:tbl>
              <a:tblPr firstRow="1" bandRow="1">
                <a:tableStyleId>{5C22544A-7EE6-4342-B048-85BDC9FD1C3A}</a:tableStyleId>
              </a:tblPr>
              <a:tblGrid>
                <a:gridCol w="4343400">
                  <a:extLst>
                    <a:ext uri="{9D8B030D-6E8A-4147-A177-3AD203B41FA5}">
                      <a16:colId xmlns:a16="http://schemas.microsoft.com/office/drawing/2014/main" val="46276746"/>
                    </a:ext>
                  </a:extLst>
                </a:gridCol>
                <a:gridCol w="2921000">
                  <a:extLst>
                    <a:ext uri="{9D8B030D-6E8A-4147-A177-3AD203B41FA5}">
                      <a16:colId xmlns:a16="http://schemas.microsoft.com/office/drawing/2014/main" val="1869903181"/>
                    </a:ext>
                  </a:extLst>
                </a:gridCol>
                <a:gridCol w="3632200">
                  <a:extLst>
                    <a:ext uri="{9D8B030D-6E8A-4147-A177-3AD203B41FA5}">
                      <a16:colId xmlns:a16="http://schemas.microsoft.com/office/drawing/2014/main" val="1302046586"/>
                    </a:ext>
                  </a:extLst>
                </a:gridCol>
              </a:tblGrid>
              <a:tr h="370840">
                <a:tc>
                  <a:txBody>
                    <a:bodyPr/>
                    <a:lstStyle/>
                    <a:p>
                      <a:pPr algn="just"/>
                      <a:r>
                        <a:rPr lang="en-US" dirty="0">
                          <a:solidFill>
                            <a:schemeClr val="tx1"/>
                          </a:solidFill>
                        </a:rPr>
                        <a:t>Interval</a:t>
                      </a:r>
                    </a:p>
                  </a:txBody>
                  <a:tcPr/>
                </a:tc>
                <a:tc>
                  <a:txBody>
                    <a:bodyPr/>
                    <a:lstStyle/>
                    <a:p>
                      <a:pPr algn="just"/>
                      <a:r>
                        <a:rPr lang="en-US" dirty="0">
                          <a:solidFill>
                            <a:schemeClr val="tx1"/>
                          </a:solidFill>
                        </a:rPr>
                        <a:t>Frequency</a:t>
                      </a:r>
                    </a:p>
                  </a:txBody>
                  <a:tcPr/>
                </a:tc>
                <a:tc>
                  <a:txBody>
                    <a:bodyPr/>
                    <a:lstStyle/>
                    <a:p>
                      <a:pPr algn="just"/>
                      <a:r>
                        <a:rPr lang="en-US" dirty="0">
                          <a:solidFill>
                            <a:schemeClr val="tx1"/>
                          </a:solidFill>
                        </a:rPr>
                        <a:t>Relative Frequency</a:t>
                      </a:r>
                    </a:p>
                  </a:txBody>
                  <a:tcPr/>
                </a:tc>
                <a:extLst>
                  <a:ext uri="{0D108BD9-81ED-4DB2-BD59-A6C34878D82A}">
                    <a16:rowId xmlns:a16="http://schemas.microsoft.com/office/drawing/2014/main" val="3215295654"/>
                  </a:ext>
                </a:extLst>
              </a:tr>
              <a:tr h="370840">
                <a:tc>
                  <a:txBody>
                    <a:bodyPr/>
                    <a:lstStyle/>
                    <a:p>
                      <a:pPr algn="just"/>
                      <a:r>
                        <a:rPr lang="en-US" dirty="0">
                          <a:solidFill>
                            <a:schemeClr val="tx1"/>
                          </a:solidFill>
                        </a:rPr>
                        <a:t>&lt;51</a:t>
                      </a:r>
                    </a:p>
                  </a:txBody>
                  <a:tcPr/>
                </a:tc>
                <a:tc>
                  <a:txBody>
                    <a:bodyPr/>
                    <a:lstStyle/>
                    <a:p>
                      <a:pPr algn="just"/>
                      <a:r>
                        <a:rPr lang="en-US" dirty="0">
                          <a:solidFill>
                            <a:schemeClr val="tx1"/>
                          </a:solidFill>
                        </a:rPr>
                        <a:t>1</a:t>
                      </a:r>
                    </a:p>
                  </a:txBody>
                  <a:tcPr/>
                </a:tc>
                <a:tc>
                  <a:txBody>
                    <a:bodyPr/>
                    <a:lstStyle/>
                    <a:p>
                      <a:pPr algn="just"/>
                      <a:r>
                        <a:rPr lang="en-US" dirty="0">
                          <a:solidFill>
                            <a:schemeClr val="tx1"/>
                          </a:solidFill>
                        </a:rPr>
                        <a:t>01/20</a:t>
                      </a:r>
                    </a:p>
                  </a:txBody>
                  <a:tcPr/>
                </a:tc>
                <a:extLst>
                  <a:ext uri="{0D108BD9-81ED-4DB2-BD59-A6C34878D82A}">
                    <a16:rowId xmlns:a16="http://schemas.microsoft.com/office/drawing/2014/main" val="453253801"/>
                  </a:ext>
                </a:extLst>
              </a:tr>
              <a:tr h="370840">
                <a:tc>
                  <a:txBody>
                    <a:bodyPr/>
                    <a:lstStyle/>
                    <a:p>
                      <a:pPr algn="just"/>
                      <a:r>
                        <a:rPr lang="en-US" dirty="0">
                          <a:solidFill>
                            <a:schemeClr val="tx1"/>
                          </a:solidFill>
                        </a:rPr>
                        <a:t>51 to 55</a:t>
                      </a:r>
                    </a:p>
                  </a:txBody>
                  <a:tcPr/>
                </a:tc>
                <a:tc>
                  <a:txBody>
                    <a:bodyPr/>
                    <a:lstStyle/>
                    <a:p>
                      <a:pPr algn="just"/>
                      <a:r>
                        <a:rPr lang="en-US" dirty="0">
                          <a:solidFill>
                            <a:schemeClr val="tx1"/>
                          </a:solidFill>
                        </a:rPr>
                        <a:t>4</a:t>
                      </a:r>
                    </a:p>
                  </a:txBody>
                  <a:tcPr/>
                </a:tc>
                <a:tc>
                  <a:txBody>
                    <a:bodyPr/>
                    <a:lstStyle/>
                    <a:p>
                      <a:pPr algn="just"/>
                      <a:r>
                        <a:rPr lang="en-US" dirty="0">
                          <a:solidFill>
                            <a:schemeClr val="tx1"/>
                          </a:solidFill>
                        </a:rPr>
                        <a:t>04/20</a:t>
                      </a:r>
                    </a:p>
                  </a:txBody>
                  <a:tcPr/>
                </a:tc>
                <a:extLst>
                  <a:ext uri="{0D108BD9-81ED-4DB2-BD59-A6C34878D82A}">
                    <a16:rowId xmlns:a16="http://schemas.microsoft.com/office/drawing/2014/main" val="1409600327"/>
                  </a:ext>
                </a:extLst>
              </a:tr>
              <a:tr h="370840">
                <a:tc>
                  <a:txBody>
                    <a:bodyPr/>
                    <a:lstStyle/>
                    <a:p>
                      <a:pPr algn="just"/>
                      <a:r>
                        <a:rPr lang="en-US" dirty="0">
                          <a:solidFill>
                            <a:schemeClr val="tx1"/>
                          </a:solidFill>
                        </a:rPr>
                        <a:t>56 to 60</a:t>
                      </a:r>
                    </a:p>
                  </a:txBody>
                  <a:tcPr/>
                </a:tc>
                <a:tc>
                  <a:txBody>
                    <a:bodyPr/>
                    <a:lstStyle/>
                    <a:p>
                      <a:pPr algn="just"/>
                      <a:r>
                        <a:rPr lang="en-US" dirty="0">
                          <a:solidFill>
                            <a:schemeClr val="tx1"/>
                          </a:solidFill>
                        </a:rPr>
                        <a:t>0</a:t>
                      </a:r>
                    </a:p>
                  </a:txBody>
                  <a:tcPr/>
                </a:tc>
                <a:tc>
                  <a:txBody>
                    <a:bodyPr/>
                    <a:lstStyle/>
                    <a:p>
                      <a:pPr algn="just"/>
                      <a:r>
                        <a:rPr lang="en-US" dirty="0">
                          <a:solidFill>
                            <a:schemeClr val="tx1"/>
                          </a:solidFill>
                        </a:rPr>
                        <a:t>00/20</a:t>
                      </a:r>
                    </a:p>
                  </a:txBody>
                  <a:tcPr/>
                </a:tc>
                <a:extLst>
                  <a:ext uri="{0D108BD9-81ED-4DB2-BD59-A6C34878D82A}">
                    <a16:rowId xmlns:a16="http://schemas.microsoft.com/office/drawing/2014/main" val="4236043065"/>
                  </a:ext>
                </a:extLst>
              </a:tr>
              <a:tr h="370840">
                <a:tc>
                  <a:txBody>
                    <a:bodyPr/>
                    <a:lstStyle/>
                    <a:p>
                      <a:pPr algn="just"/>
                      <a:r>
                        <a:rPr lang="en-US" dirty="0">
                          <a:solidFill>
                            <a:schemeClr val="tx1"/>
                          </a:solidFill>
                        </a:rPr>
                        <a:t>61 to 65</a:t>
                      </a:r>
                    </a:p>
                  </a:txBody>
                  <a:tcPr/>
                </a:tc>
                <a:tc>
                  <a:txBody>
                    <a:bodyPr/>
                    <a:lstStyle/>
                    <a:p>
                      <a:pPr algn="just"/>
                      <a:r>
                        <a:rPr lang="en-US" dirty="0">
                          <a:solidFill>
                            <a:schemeClr val="tx1"/>
                          </a:solidFill>
                        </a:rPr>
                        <a:t>4</a:t>
                      </a:r>
                    </a:p>
                  </a:txBody>
                  <a:tcPr/>
                </a:tc>
                <a:tc>
                  <a:txBody>
                    <a:bodyPr/>
                    <a:lstStyle/>
                    <a:p>
                      <a:pPr algn="just"/>
                      <a:r>
                        <a:rPr lang="en-US" dirty="0">
                          <a:solidFill>
                            <a:schemeClr val="tx1"/>
                          </a:solidFill>
                        </a:rPr>
                        <a:t>04/20</a:t>
                      </a:r>
                    </a:p>
                  </a:txBody>
                  <a:tcPr/>
                </a:tc>
                <a:extLst>
                  <a:ext uri="{0D108BD9-81ED-4DB2-BD59-A6C34878D82A}">
                    <a16:rowId xmlns:a16="http://schemas.microsoft.com/office/drawing/2014/main" val="3163545915"/>
                  </a:ext>
                </a:extLst>
              </a:tr>
              <a:tr h="370840">
                <a:tc>
                  <a:txBody>
                    <a:bodyPr/>
                    <a:lstStyle/>
                    <a:p>
                      <a:pPr algn="just"/>
                      <a:r>
                        <a:rPr lang="en-US" dirty="0">
                          <a:solidFill>
                            <a:schemeClr val="tx1"/>
                          </a:solidFill>
                        </a:rPr>
                        <a:t>66 to 70</a:t>
                      </a:r>
                    </a:p>
                  </a:txBody>
                  <a:tcPr/>
                </a:tc>
                <a:tc>
                  <a:txBody>
                    <a:bodyPr/>
                    <a:lstStyle/>
                    <a:p>
                      <a:pPr algn="just"/>
                      <a:r>
                        <a:rPr lang="en-US" dirty="0">
                          <a:solidFill>
                            <a:schemeClr val="tx1"/>
                          </a:solidFill>
                        </a:rPr>
                        <a:t>7</a:t>
                      </a:r>
                    </a:p>
                  </a:txBody>
                  <a:tcPr/>
                </a:tc>
                <a:tc>
                  <a:txBody>
                    <a:bodyPr/>
                    <a:lstStyle/>
                    <a:p>
                      <a:pPr algn="just"/>
                      <a:r>
                        <a:rPr lang="en-US" dirty="0">
                          <a:solidFill>
                            <a:schemeClr val="tx1"/>
                          </a:solidFill>
                        </a:rPr>
                        <a:t>07/20</a:t>
                      </a:r>
                    </a:p>
                  </a:txBody>
                  <a:tcPr/>
                </a:tc>
                <a:extLst>
                  <a:ext uri="{0D108BD9-81ED-4DB2-BD59-A6C34878D82A}">
                    <a16:rowId xmlns:a16="http://schemas.microsoft.com/office/drawing/2014/main" val="3702201796"/>
                  </a:ext>
                </a:extLst>
              </a:tr>
              <a:tr h="370840">
                <a:tc>
                  <a:txBody>
                    <a:bodyPr/>
                    <a:lstStyle/>
                    <a:p>
                      <a:pPr algn="just"/>
                      <a:r>
                        <a:rPr lang="en-US" dirty="0">
                          <a:solidFill>
                            <a:schemeClr val="tx1"/>
                          </a:solidFill>
                        </a:rPr>
                        <a:t>71 to 75</a:t>
                      </a:r>
                    </a:p>
                  </a:txBody>
                  <a:tcPr/>
                </a:tc>
                <a:tc>
                  <a:txBody>
                    <a:bodyPr/>
                    <a:lstStyle/>
                    <a:p>
                      <a:pPr algn="just"/>
                      <a:r>
                        <a:rPr lang="en-US" dirty="0">
                          <a:solidFill>
                            <a:schemeClr val="tx1"/>
                          </a:solidFill>
                        </a:rPr>
                        <a:t>3</a:t>
                      </a:r>
                    </a:p>
                  </a:txBody>
                  <a:tcPr/>
                </a:tc>
                <a:tc>
                  <a:txBody>
                    <a:bodyPr/>
                    <a:lstStyle/>
                    <a:p>
                      <a:pPr algn="just"/>
                      <a:r>
                        <a:rPr lang="en-US" dirty="0">
                          <a:solidFill>
                            <a:schemeClr val="tx1"/>
                          </a:solidFill>
                        </a:rPr>
                        <a:t>03/20</a:t>
                      </a:r>
                    </a:p>
                  </a:txBody>
                  <a:tcPr/>
                </a:tc>
                <a:extLst>
                  <a:ext uri="{0D108BD9-81ED-4DB2-BD59-A6C34878D82A}">
                    <a16:rowId xmlns:a16="http://schemas.microsoft.com/office/drawing/2014/main" val="15346034"/>
                  </a:ext>
                </a:extLst>
              </a:tr>
              <a:tr h="370840">
                <a:tc>
                  <a:txBody>
                    <a:bodyPr/>
                    <a:lstStyle/>
                    <a:p>
                      <a:pPr algn="just"/>
                      <a:r>
                        <a:rPr lang="en-US" dirty="0">
                          <a:solidFill>
                            <a:schemeClr val="tx1"/>
                          </a:solidFill>
                        </a:rPr>
                        <a:t>&gt;75</a:t>
                      </a:r>
                    </a:p>
                  </a:txBody>
                  <a:tcPr/>
                </a:tc>
                <a:tc>
                  <a:txBody>
                    <a:bodyPr/>
                    <a:lstStyle/>
                    <a:p>
                      <a:pPr algn="just"/>
                      <a:r>
                        <a:rPr lang="en-US" dirty="0">
                          <a:solidFill>
                            <a:schemeClr val="tx1"/>
                          </a:solidFill>
                        </a:rPr>
                        <a:t>1</a:t>
                      </a:r>
                    </a:p>
                  </a:txBody>
                  <a:tcPr/>
                </a:tc>
                <a:tc>
                  <a:txBody>
                    <a:bodyPr/>
                    <a:lstStyle/>
                    <a:p>
                      <a:pPr algn="just"/>
                      <a:r>
                        <a:rPr lang="en-US" dirty="0">
                          <a:solidFill>
                            <a:schemeClr val="tx1"/>
                          </a:solidFill>
                        </a:rPr>
                        <a:t>01/20</a:t>
                      </a:r>
                    </a:p>
                  </a:txBody>
                  <a:tcPr/>
                </a:tc>
                <a:extLst>
                  <a:ext uri="{0D108BD9-81ED-4DB2-BD59-A6C34878D82A}">
                    <a16:rowId xmlns:a16="http://schemas.microsoft.com/office/drawing/2014/main" val="323572707"/>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1">
            <a:extLst>
              <a:ext uri="{FF2B5EF4-FFF2-40B4-BE49-F238E27FC236}">
                <a16:creationId xmlns:a16="http://schemas.microsoft.com/office/drawing/2014/main" id="{8589322D-593A-472E-B2AF-286DB1388127}"/>
              </a:ext>
            </a:extLst>
          </p:cNvPr>
          <p:cNvSpPr>
            <a:spLocks noGrp="1" noChangeArrowheads="1"/>
          </p:cNvSpPr>
          <p:nvPr>
            <p:ph type="title"/>
          </p:nvPr>
        </p:nvSpPr>
        <p:spPr/>
        <p:txBody>
          <a:bodyPr/>
          <a:lstStyle/>
          <a:p>
            <a:r>
              <a:rPr lang="en-US" altLang="en-US" b="1">
                <a:solidFill>
                  <a:srgbClr val="FF3300"/>
                </a:solidFill>
              </a:rPr>
              <a:t>Probability, Chance, Relative Frequency (Unbiased)</a:t>
            </a:r>
            <a:endParaRPr lang="en-IN" altLang="en-US"/>
          </a:p>
        </p:txBody>
      </p:sp>
      <p:sp>
        <p:nvSpPr>
          <p:cNvPr id="4" name="Date Placeholder 3">
            <a:extLst>
              <a:ext uri="{FF2B5EF4-FFF2-40B4-BE49-F238E27FC236}">
                <a16:creationId xmlns:a16="http://schemas.microsoft.com/office/drawing/2014/main" id="{0D0139F9-06DB-450E-81D8-2D51A079C1B5}"/>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99690D17-51C4-465F-8D9F-AD51AB3D68FF}"/>
              </a:ext>
            </a:extLst>
          </p:cNvPr>
          <p:cNvSpPr>
            <a:spLocks noGrp="1"/>
          </p:cNvSpPr>
          <p:nvPr>
            <p:ph type="ftr" sz="quarter" idx="11"/>
          </p:nvPr>
        </p:nvSpPr>
        <p:spPr/>
        <p:txBody>
          <a:bodyPr/>
          <a:lstStyle/>
          <a:p>
            <a:pPr>
              <a:defRPr/>
            </a:pPr>
            <a:r>
              <a:rPr lang="en-IN"/>
              <a:t>RNSengupta,IME Dept.,IIT Kanpur,INDIA</a:t>
            </a:r>
          </a:p>
        </p:txBody>
      </p:sp>
      <p:sp>
        <p:nvSpPr>
          <p:cNvPr id="162822" name="Slide Number Placeholder 5">
            <a:extLst>
              <a:ext uri="{FF2B5EF4-FFF2-40B4-BE49-F238E27FC236}">
                <a16:creationId xmlns:a16="http://schemas.microsoft.com/office/drawing/2014/main" id="{B12493B9-74B8-4913-BD55-AC421B783CA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BA2F171-61C1-47C0-AE0E-5032ABC12214}" type="slidenum">
              <a:rPr lang="en-IN" altLang="en-US" sz="1400" smtClean="0"/>
              <a:pPr>
                <a:spcBef>
                  <a:spcPct val="0"/>
                </a:spcBef>
                <a:buFontTx/>
                <a:buNone/>
              </a:pPr>
              <a:t>52</a:t>
            </a:fld>
            <a:endParaRPr lang="en-IN" altLang="en-US" sz="1400"/>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98F1E2B7-B924-4094-882E-17EF1E73AAFA}"/>
                  </a:ext>
                </a:extLst>
              </p:cNvPr>
              <p:cNvSpPr>
                <a:spLocks noGrp="1"/>
              </p:cNvSpPr>
              <p:nvPr>
                <p:ph idx="1"/>
              </p:nvPr>
            </p:nvSpPr>
            <p:spPr/>
            <p:txBody>
              <a:bodyPr/>
              <a:lstStyle/>
              <a:p>
                <a:pPr algn="just">
                  <a:buFont typeface="Wingdings" panose="05000000000000000000" pitchFamily="2" charset="2"/>
                  <a:buChar char="§"/>
                </a:pPr>
                <a:r>
                  <a:rPr lang="en-US" dirty="0"/>
                  <a:t>If we continue to toss an </a:t>
                </a:r>
                <a:r>
                  <a:rPr lang="en-US" b="1" dirty="0">
                    <a:solidFill>
                      <a:srgbClr val="FF0000"/>
                    </a:solidFill>
                  </a:rPr>
                  <a:t>UNBIASED</a:t>
                </a:r>
                <a:r>
                  <a:rPr lang="en-US" dirty="0"/>
                  <a:t> coin with Head and Tail, </a:t>
                </a:r>
                <a:r>
                  <a:rPr lang="en-US" b="1" dirty="0">
                    <a:solidFill>
                      <a:srgbClr val="FF0000"/>
                    </a:solidFill>
                  </a:rPr>
                  <a:t>n number of times</a:t>
                </a:r>
                <a:r>
                  <a:rPr lang="en-US" dirty="0"/>
                  <a:t> then: </a:t>
                </a:r>
                <a14:m>
                  <m:oMath xmlns:m="http://schemas.openxmlformats.org/officeDocument/2006/math">
                    <m:r>
                      <a:rPr lang="en-US" i="1">
                        <a:latin typeface="Cambria Math" panose="02040503050406030204" pitchFamily="18" charset="0"/>
                      </a:rPr>
                      <m:t>𝑅𝑒𝑙𝑎𝑡𝑖𝑣𝑒</m:t>
                    </m:r>
                    <m:r>
                      <a:rPr lang="en-US" i="1">
                        <a:latin typeface="Cambria Math" panose="02040503050406030204" pitchFamily="18" charset="0"/>
                      </a:rPr>
                      <m:t> </m:t>
                    </m:r>
                    <m:r>
                      <a:rPr lang="en-US" i="1">
                        <a:latin typeface="Cambria Math" panose="02040503050406030204" pitchFamily="18" charset="0"/>
                      </a:rPr>
                      <m:t>𝐹𝑟𝑒𝑞𝑢𝑒𝑛𝑐𝑦</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𝐻𝑒𝑎𝑑𝑠</m:t>
                    </m:r>
                    <m:r>
                      <a:rPr lang="en-US" i="1">
                        <a:latin typeface="Cambria Math" panose="02040503050406030204" pitchFamily="18" charset="0"/>
                      </a:rPr>
                      <m:t>=</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𝐻</m:t>
                                </m:r>
                              </m:e>
                            </m:d>
                          </m:num>
                          <m:den>
                            <m:r>
                              <a:rPr lang="en-US" i="1">
                                <a:latin typeface="Cambria Math" panose="02040503050406030204" pitchFamily="18" charset="0"/>
                              </a:rPr>
                              <m:t>𝑛</m:t>
                            </m:r>
                          </m:den>
                        </m:f>
                      </m:e>
                    </m:d>
                  </m:oMath>
                </a14:m>
                <a:r>
                  <a:rPr lang="en-US" dirty="0"/>
                  <a:t>  and </a:t>
                </a:r>
                <a14:m>
                  <m:oMath xmlns:m="http://schemas.openxmlformats.org/officeDocument/2006/math">
                    <m:r>
                      <a:rPr lang="en-US" i="1">
                        <a:latin typeface="Cambria Math" panose="02040503050406030204" pitchFamily="18" charset="0"/>
                      </a:rPr>
                      <m:t>𝑅𝑒𝑙𝑎𝑡𝑖𝑣𝑒</m:t>
                    </m:r>
                    <m:r>
                      <a:rPr lang="en-US" i="1">
                        <a:latin typeface="Cambria Math" panose="02040503050406030204" pitchFamily="18" charset="0"/>
                      </a:rPr>
                      <m:t> </m:t>
                    </m:r>
                    <m:r>
                      <a:rPr lang="en-US" i="1">
                        <a:latin typeface="Cambria Math" panose="02040503050406030204" pitchFamily="18" charset="0"/>
                      </a:rPr>
                      <m:t>𝐹𝑟𝑒𝑞𝑢𝑒𝑛𝑐𝑦</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𝑇𝑎𝑖𝑙𝑠</m:t>
                    </m:r>
                    <m:r>
                      <a:rPr lang="en-US" i="1">
                        <a:latin typeface="Cambria Math" panose="02040503050406030204" pitchFamily="18" charset="0"/>
                      </a:rPr>
                      <m:t>=</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𝑇</m:t>
                                </m:r>
                              </m:e>
                            </m:d>
                          </m:num>
                          <m:den>
                            <m:r>
                              <a:rPr lang="en-US" i="1">
                                <a:latin typeface="Cambria Math" panose="02040503050406030204" pitchFamily="18" charset="0"/>
                              </a:rPr>
                              <m:t>𝑛</m:t>
                            </m:r>
                          </m:den>
                        </m:f>
                      </m:e>
                    </m:d>
                  </m:oMath>
                </a14:m>
                <a:endParaRPr lang="en-US" dirty="0"/>
              </a:p>
              <a:p>
                <a:pPr algn="just">
                  <a:buFont typeface="Wingdings" panose="05000000000000000000" pitchFamily="2" charset="2"/>
                  <a:buChar char="§"/>
                </a:pPr>
                <a:r>
                  <a:rPr lang="en-US" dirty="0"/>
                  <a:t> </a:t>
                </a:r>
                <a14:m>
                  <m:oMath xmlns:m="http://schemas.openxmlformats.org/officeDocument/2006/math">
                    <m:r>
                      <a:rPr lang="en-US" i="1">
                        <a:latin typeface="Cambria Math" panose="02040503050406030204" pitchFamily="18" charset="0"/>
                      </a:rPr>
                      <m:t>𝑃𝑟</m:t>
                    </m:r>
                    <m:d>
                      <m:dPr>
                        <m:ctrlPr>
                          <a:rPr lang="en-US" i="1">
                            <a:latin typeface="Cambria Math" panose="02040503050406030204" pitchFamily="18" charset="0"/>
                          </a:rPr>
                        </m:ctrlPr>
                      </m:dPr>
                      <m:e>
                        <m:r>
                          <a:rPr lang="en-US" i="1">
                            <a:latin typeface="Cambria Math" panose="02040503050406030204" pitchFamily="18" charset="0"/>
                          </a:rPr>
                          <m:t>𝐻</m:t>
                        </m:r>
                      </m:e>
                    </m:d>
                    <m:r>
                      <a:rPr lang="en-US" i="1">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lim</m:t>
                            </m:r>
                          </m:e>
                          <m:lim>
                            <m:r>
                              <a:rPr lang="en-US" i="1">
                                <a:latin typeface="Cambria Math" panose="02040503050406030204" pitchFamily="18" charset="0"/>
                              </a:rPr>
                              <m:t>𝑛</m:t>
                            </m:r>
                            <m:r>
                              <a:rPr lang="en-US" i="1">
                                <a:latin typeface="Cambria Math" panose="02040503050406030204" pitchFamily="18" charset="0"/>
                                <a:ea typeface="Cambria Math" panose="02040503050406030204" pitchFamily="18" charset="0"/>
                              </a:rPr>
                              <m:t>→∞</m:t>
                            </m:r>
                          </m:lim>
                        </m:limLow>
                      </m:fName>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𝐻</m:t>
                                    </m:r>
                                  </m:e>
                                </m:d>
                              </m:num>
                              <m:den>
                                <m:r>
                                  <a:rPr lang="en-US" i="1">
                                    <a:latin typeface="Cambria Math" panose="02040503050406030204" pitchFamily="18" charset="0"/>
                                  </a:rPr>
                                  <m:t>𝑛</m:t>
                                </m:r>
                              </m:den>
                            </m:f>
                          </m:e>
                        </m:d>
                      </m:e>
                    </m:func>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oMath>
                </a14:m>
                <a:r>
                  <a:rPr lang="en-US" dirty="0"/>
                  <a:t> and </a:t>
                </a:r>
                <a14:m>
                  <m:oMath xmlns:m="http://schemas.openxmlformats.org/officeDocument/2006/math">
                    <m:r>
                      <a:rPr lang="en-US" i="1">
                        <a:latin typeface="Cambria Math" panose="02040503050406030204" pitchFamily="18" charset="0"/>
                      </a:rPr>
                      <m:t>𝑃𝑟</m:t>
                    </m:r>
                    <m:d>
                      <m:dPr>
                        <m:ctrlPr>
                          <a:rPr lang="en-US" i="1">
                            <a:latin typeface="Cambria Math" panose="02040503050406030204" pitchFamily="18" charset="0"/>
                          </a:rPr>
                        </m:ctrlPr>
                      </m:dPr>
                      <m:e>
                        <m:r>
                          <a:rPr lang="en-US" i="1">
                            <a:latin typeface="Cambria Math" panose="02040503050406030204" pitchFamily="18" charset="0"/>
                          </a:rPr>
                          <m:t>𝑇</m:t>
                        </m:r>
                      </m:e>
                    </m:d>
                    <m:r>
                      <a:rPr lang="en-US" i="1">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lim</m:t>
                            </m:r>
                          </m:e>
                          <m:lim>
                            <m:r>
                              <a:rPr lang="en-US" i="1">
                                <a:latin typeface="Cambria Math" panose="02040503050406030204" pitchFamily="18" charset="0"/>
                              </a:rPr>
                              <m:t>𝑛</m:t>
                            </m:r>
                            <m:r>
                              <a:rPr lang="en-US" i="1">
                                <a:latin typeface="Cambria Math" panose="02040503050406030204" pitchFamily="18" charset="0"/>
                                <a:ea typeface="Cambria Math" panose="02040503050406030204" pitchFamily="18" charset="0"/>
                              </a:rPr>
                              <m:t>→∞</m:t>
                            </m:r>
                          </m:lim>
                        </m:limLow>
                      </m:fName>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𝑇</m:t>
                                    </m:r>
                                  </m:e>
                                </m:d>
                              </m:num>
                              <m:den>
                                <m:r>
                                  <a:rPr lang="en-US" i="1">
                                    <a:latin typeface="Cambria Math" panose="02040503050406030204" pitchFamily="18" charset="0"/>
                                  </a:rPr>
                                  <m:t>𝑛</m:t>
                                </m:r>
                              </m:den>
                            </m:f>
                          </m:e>
                        </m:d>
                      </m:e>
                    </m:func>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oMath>
                </a14:m>
                <a:r>
                  <a:rPr lang="en-US" dirty="0"/>
                  <a:t>, </a:t>
                </a:r>
                <a:r>
                  <a:rPr lang="en-US" b="1" dirty="0">
                    <a:solidFill>
                      <a:srgbClr val="FF0000"/>
                    </a:solidFill>
                  </a:rPr>
                  <a:t>such that </a:t>
                </a:r>
                <a14:m>
                  <m:oMath xmlns:m="http://schemas.openxmlformats.org/officeDocument/2006/math">
                    <m:f>
                      <m:fPr>
                        <m:ctrlPr>
                          <a:rPr lang="en-US" b="1" i="1">
                            <a:solidFill>
                              <a:srgbClr val="FF0000"/>
                            </a:solidFill>
                            <a:latin typeface="Cambria Math" panose="02040503050406030204" pitchFamily="18" charset="0"/>
                          </a:rPr>
                        </m:ctrlPr>
                      </m:fPr>
                      <m:num>
                        <m:r>
                          <a:rPr lang="en-US" b="1" i="1">
                            <a:solidFill>
                              <a:srgbClr val="FF0000"/>
                            </a:solidFill>
                            <a:latin typeface="Cambria Math" panose="02040503050406030204" pitchFamily="18" charset="0"/>
                          </a:rPr>
                          <m:t>𝟏</m:t>
                        </m:r>
                      </m:num>
                      <m:den>
                        <m:r>
                          <a:rPr lang="en-US" b="1" i="1">
                            <a:solidFill>
                              <a:srgbClr val="FF0000"/>
                            </a:solidFill>
                            <a:latin typeface="Cambria Math" panose="02040503050406030204" pitchFamily="18" charset="0"/>
                          </a:rPr>
                          <m:t>𝟐</m:t>
                        </m:r>
                      </m:den>
                    </m:f>
                    <m:r>
                      <a:rPr lang="en-US" b="1" i="1">
                        <a:solidFill>
                          <a:srgbClr val="FF0000"/>
                        </a:solidFill>
                        <a:latin typeface="Cambria Math" panose="02040503050406030204" pitchFamily="18" charset="0"/>
                      </a:rPr>
                      <m:t>+</m:t>
                    </m:r>
                    <m:f>
                      <m:fPr>
                        <m:ctrlPr>
                          <a:rPr lang="en-US" b="1" i="1">
                            <a:solidFill>
                              <a:srgbClr val="FF0000"/>
                            </a:solidFill>
                            <a:latin typeface="Cambria Math" panose="02040503050406030204" pitchFamily="18" charset="0"/>
                          </a:rPr>
                        </m:ctrlPr>
                      </m:fPr>
                      <m:num>
                        <m:r>
                          <a:rPr lang="en-US" b="1" i="1">
                            <a:solidFill>
                              <a:srgbClr val="FF0000"/>
                            </a:solidFill>
                            <a:latin typeface="Cambria Math" panose="02040503050406030204" pitchFamily="18" charset="0"/>
                          </a:rPr>
                          <m:t>𝟏</m:t>
                        </m:r>
                      </m:num>
                      <m:den>
                        <m:r>
                          <a:rPr lang="en-US" b="1" i="1">
                            <a:solidFill>
                              <a:srgbClr val="FF0000"/>
                            </a:solidFill>
                            <a:latin typeface="Cambria Math" panose="02040503050406030204" pitchFamily="18" charset="0"/>
                          </a:rPr>
                          <m:t>𝟐</m:t>
                        </m:r>
                      </m:den>
                    </m:f>
                    <m:r>
                      <a:rPr lang="en-US" b="1" i="1">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𝟏</m:t>
                    </m:r>
                  </m:oMath>
                </a14:m>
                <a:endParaRPr lang="en-US" dirty="0"/>
              </a:p>
            </p:txBody>
          </p:sp>
        </mc:Choice>
        <mc:Fallback xmlns="">
          <p:sp>
            <p:nvSpPr>
              <p:cNvPr id="2" name="Content Placeholder 1">
                <a:extLst>
                  <a:ext uri="{FF2B5EF4-FFF2-40B4-BE49-F238E27FC236}">
                    <a16:creationId xmlns:a16="http://schemas.microsoft.com/office/drawing/2014/main" id="{98F1E2B7-B924-4094-882E-17EF1E73AAFA}"/>
                  </a:ext>
                </a:extLst>
              </p:cNvPr>
              <p:cNvSpPr>
                <a:spLocks noGrp="1" noRot="1" noChangeAspect="1" noMove="1" noResize="1" noEditPoints="1" noAdjustHandles="1" noChangeArrowheads="1" noChangeShapeType="1" noTextEdit="1"/>
              </p:cNvSpPr>
              <p:nvPr>
                <p:ph idx="1"/>
              </p:nvPr>
            </p:nvSpPr>
            <p:spPr>
              <a:blipFill>
                <a:blip r:embed="rId2"/>
                <a:stretch>
                  <a:fillRect l="-1222" t="-1752" r="-1389"/>
                </a:stretch>
              </a:blipFill>
            </p:spPr>
            <p:txBody>
              <a:bodyPr/>
              <a:lstStyle/>
              <a:p>
                <a:r>
                  <a:rPr lang="en-US">
                    <a:noFill/>
                  </a:rPr>
                  <a:t> </a:t>
                </a:r>
              </a:p>
            </p:txBody>
          </p:sp>
        </mc:Fallback>
      </mc:AlternateContent>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itle 1">
            <a:extLst>
              <a:ext uri="{FF2B5EF4-FFF2-40B4-BE49-F238E27FC236}">
                <a16:creationId xmlns:a16="http://schemas.microsoft.com/office/drawing/2014/main" id="{610EC607-6414-4123-9AA3-F3CE66131817}"/>
              </a:ext>
            </a:extLst>
          </p:cNvPr>
          <p:cNvSpPr>
            <a:spLocks noGrp="1" noChangeArrowheads="1"/>
          </p:cNvSpPr>
          <p:nvPr>
            <p:ph type="title"/>
          </p:nvPr>
        </p:nvSpPr>
        <p:spPr/>
        <p:txBody>
          <a:bodyPr/>
          <a:lstStyle/>
          <a:p>
            <a:r>
              <a:rPr lang="en-US" altLang="en-US" sz="4000" b="1">
                <a:solidFill>
                  <a:srgbClr val="FF3300"/>
                </a:solidFill>
              </a:rPr>
              <a:t>Probability, Chance, Relative Frequency (Unbiased)</a:t>
            </a:r>
            <a:endParaRPr lang="en-IN" altLang="en-US" sz="4000"/>
          </a:p>
        </p:txBody>
      </p:sp>
      <p:sp>
        <p:nvSpPr>
          <p:cNvPr id="4" name="Date Placeholder 3">
            <a:extLst>
              <a:ext uri="{FF2B5EF4-FFF2-40B4-BE49-F238E27FC236}">
                <a16:creationId xmlns:a16="http://schemas.microsoft.com/office/drawing/2014/main" id="{9B7635BE-73D7-446E-BEDF-4386A72EA99A}"/>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C6639C8E-DB90-42B6-B07D-8E256A901A30}"/>
              </a:ext>
            </a:extLst>
          </p:cNvPr>
          <p:cNvSpPr>
            <a:spLocks noGrp="1"/>
          </p:cNvSpPr>
          <p:nvPr>
            <p:ph type="ftr" sz="quarter" idx="11"/>
          </p:nvPr>
        </p:nvSpPr>
        <p:spPr/>
        <p:txBody>
          <a:bodyPr/>
          <a:lstStyle/>
          <a:p>
            <a:pPr>
              <a:defRPr/>
            </a:pPr>
            <a:r>
              <a:rPr lang="en-IN"/>
              <a:t>RNSengupta,IME Dept.,IIT Kanpur,INDIA</a:t>
            </a:r>
          </a:p>
        </p:txBody>
      </p:sp>
      <p:sp>
        <p:nvSpPr>
          <p:cNvPr id="163845" name="Slide Number Placeholder 5">
            <a:extLst>
              <a:ext uri="{FF2B5EF4-FFF2-40B4-BE49-F238E27FC236}">
                <a16:creationId xmlns:a16="http://schemas.microsoft.com/office/drawing/2014/main" id="{9C758F90-A2D8-4B4A-8864-B731894BBB7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05197CF-A1DB-49A9-BB33-2C9C776F4DF2}" type="slidenum">
              <a:rPr lang="en-IN" altLang="en-US" sz="1400" smtClean="0"/>
              <a:pPr>
                <a:spcBef>
                  <a:spcPct val="0"/>
                </a:spcBef>
                <a:buFontTx/>
                <a:buNone/>
              </a:pPr>
              <a:t>53</a:t>
            </a:fld>
            <a:endParaRPr lang="en-IN" altLang="en-US" sz="1400"/>
          </a:p>
        </p:txBody>
      </p:sp>
      <p:sp>
        <p:nvSpPr>
          <p:cNvPr id="163846" name="Content Placeholder 8">
            <a:extLst>
              <a:ext uri="{FF2B5EF4-FFF2-40B4-BE49-F238E27FC236}">
                <a16:creationId xmlns:a16="http://schemas.microsoft.com/office/drawing/2014/main" id="{F44BF6D3-2CA1-49A9-8033-D6DC6AC06B78}"/>
              </a:ext>
            </a:extLst>
          </p:cNvPr>
          <p:cNvSpPr>
            <a:spLocks noGrp="1" noChangeArrowheads="1"/>
          </p:cNvSpPr>
          <p:nvPr>
            <p:ph idx="1"/>
          </p:nvPr>
        </p:nvSpPr>
        <p:spPr/>
        <p:txBody>
          <a:bodyPr/>
          <a:lstStyle/>
          <a:p>
            <a:endParaRPr lang="en-IN" altLang="en-US"/>
          </a:p>
        </p:txBody>
      </p:sp>
      <p:pic>
        <p:nvPicPr>
          <p:cNvPr id="163847" name="Picture 11">
            <a:extLst>
              <a:ext uri="{FF2B5EF4-FFF2-40B4-BE49-F238E27FC236}">
                <a16:creationId xmlns:a16="http://schemas.microsoft.com/office/drawing/2014/main" id="{A70478A7-BE3E-4F2C-875E-E520D24268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itle 1">
            <a:extLst>
              <a:ext uri="{FF2B5EF4-FFF2-40B4-BE49-F238E27FC236}">
                <a16:creationId xmlns:a16="http://schemas.microsoft.com/office/drawing/2014/main" id="{810C05CE-90C8-49B9-935D-DB38F76E4A30}"/>
              </a:ext>
            </a:extLst>
          </p:cNvPr>
          <p:cNvSpPr>
            <a:spLocks noGrp="1" noChangeArrowheads="1"/>
          </p:cNvSpPr>
          <p:nvPr>
            <p:ph type="title"/>
          </p:nvPr>
        </p:nvSpPr>
        <p:spPr/>
        <p:txBody>
          <a:bodyPr/>
          <a:lstStyle/>
          <a:p>
            <a:r>
              <a:rPr lang="en-US" altLang="en-US" sz="4000" b="1">
                <a:solidFill>
                  <a:srgbClr val="FF3300"/>
                </a:solidFill>
              </a:rPr>
              <a:t>Probability, Chance, Relative Frequency (Biased)</a:t>
            </a:r>
            <a:endParaRPr lang="en-IN" altLang="en-US" sz="4000"/>
          </a:p>
        </p:txBody>
      </p:sp>
      <p:sp>
        <p:nvSpPr>
          <p:cNvPr id="4" name="Date Placeholder 3">
            <a:extLst>
              <a:ext uri="{FF2B5EF4-FFF2-40B4-BE49-F238E27FC236}">
                <a16:creationId xmlns:a16="http://schemas.microsoft.com/office/drawing/2014/main" id="{02D9170C-9CA8-4A75-AB8B-4C38D8A76E4E}"/>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82F12C1F-843E-4FB7-A5E2-01A15791CDA7}"/>
              </a:ext>
            </a:extLst>
          </p:cNvPr>
          <p:cNvSpPr>
            <a:spLocks noGrp="1"/>
          </p:cNvSpPr>
          <p:nvPr>
            <p:ph type="ftr" sz="quarter" idx="11"/>
          </p:nvPr>
        </p:nvSpPr>
        <p:spPr/>
        <p:txBody>
          <a:bodyPr/>
          <a:lstStyle/>
          <a:p>
            <a:pPr>
              <a:defRPr/>
            </a:pPr>
            <a:r>
              <a:rPr lang="en-IN"/>
              <a:t>RNSengupta,IME Dept.,IIT Kanpur,INDIA</a:t>
            </a:r>
          </a:p>
        </p:txBody>
      </p:sp>
      <p:sp>
        <p:nvSpPr>
          <p:cNvPr id="164870" name="Slide Number Placeholder 5">
            <a:extLst>
              <a:ext uri="{FF2B5EF4-FFF2-40B4-BE49-F238E27FC236}">
                <a16:creationId xmlns:a16="http://schemas.microsoft.com/office/drawing/2014/main" id="{B25BE4A0-56CE-4773-BCC4-9F4DAACB60D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0905DA6-6565-4D51-9A6C-A4CCA52D8036}" type="slidenum">
              <a:rPr lang="en-IN" altLang="en-US" sz="1400" smtClean="0"/>
              <a:pPr>
                <a:spcBef>
                  <a:spcPct val="0"/>
                </a:spcBef>
                <a:buFontTx/>
                <a:buNone/>
              </a:pPr>
              <a:t>54</a:t>
            </a:fld>
            <a:endParaRPr lang="en-IN" altLang="en-US" sz="1400"/>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D5F142F2-B3F3-4D49-8F63-9D2D934C604A}"/>
                  </a:ext>
                </a:extLst>
              </p:cNvPr>
              <p:cNvSpPr>
                <a:spLocks noGrp="1"/>
              </p:cNvSpPr>
              <p:nvPr>
                <p:ph idx="1"/>
              </p:nvPr>
            </p:nvSpPr>
            <p:spPr/>
            <p:txBody>
              <a:bodyPr/>
              <a:lstStyle/>
              <a:p>
                <a:pPr algn="just">
                  <a:buFont typeface="Wingdings" panose="05000000000000000000" pitchFamily="2" charset="2"/>
                  <a:buChar char="§"/>
                </a:pPr>
                <a:r>
                  <a:rPr lang="en-US" dirty="0"/>
                  <a:t>If we continue to toss a </a:t>
                </a:r>
                <a:r>
                  <a:rPr lang="en-US" b="1" dirty="0">
                    <a:solidFill>
                      <a:srgbClr val="FF0000"/>
                    </a:solidFill>
                  </a:rPr>
                  <a:t>BIASED</a:t>
                </a:r>
                <a:r>
                  <a:rPr lang="en-US" dirty="0"/>
                  <a:t> coin with Head and Tail, </a:t>
                </a:r>
                <a:r>
                  <a:rPr lang="en-US" b="1" dirty="0">
                    <a:solidFill>
                      <a:srgbClr val="FF0000"/>
                    </a:solidFill>
                  </a:rPr>
                  <a:t>n number of times</a:t>
                </a:r>
                <a:r>
                  <a:rPr lang="en-US" dirty="0"/>
                  <a:t> then: </a:t>
                </a:r>
                <a14:m>
                  <m:oMath xmlns:m="http://schemas.openxmlformats.org/officeDocument/2006/math">
                    <m:r>
                      <a:rPr lang="en-US" i="1">
                        <a:latin typeface="Cambria Math" panose="02040503050406030204" pitchFamily="18" charset="0"/>
                      </a:rPr>
                      <m:t>𝑅𝑒𝑙𝑎𝑡𝑖𝑣𝑒</m:t>
                    </m:r>
                    <m:r>
                      <a:rPr lang="en-US" i="1">
                        <a:latin typeface="Cambria Math" panose="02040503050406030204" pitchFamily="18" charset="0"/>
                      </a:rPr>
                      <m:t> </m:t>
                    </m:r>
                    <m:r>
                      <a:rPr lang="en-US" i="1">
                        <a:latin typeface="Cambria Math" panose="02040503050406030204" pitchFamily="18" charset="0"/>
                      </a:rPr>
                      <m:t>𝐹𝑟𝑒𝑞𝑢𝑒𝑛𝑐𝑦</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𝐻𝑒𝑎𝑑𝑠</m:t>
                    </m:r>
                    <m:r>
                      <a:rPr lang="en-US" i="1">
                        <a:latin typeface="Cambria Math" panose="02040503050406030204" pitchFamily="18" charset="0"/>
                      </a:rPr>
                      <m:t>=</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𝐻</m:t>
                                </m:r>
                              </m:e>
                            </m:d>
                          </m:num>
                          <m:den>
                            <m:r>
                              <a:rPr lang="en-US" i="1">
                                <a:latin typeface="Cambria Math" panose="02040503050406030204" pitchFamily="18" charset="0"/>
                              </a:rPr>
                              <m:t>𝑛</m:t>
                            </m:r>
                          </m:den>
                        </m:f>
                      </m:e>
                    </m:d>
                  </m:oMath>
                </a14:m>
                <a:r>
                  <a:rPr lang="en-US" dirty="0"/>
                  <a:t>and </a:t>
                </a:r>
                <a14:m>
                  <m:oMath xmlns:m="http://schemas.openxmlformats.org/officeDocument/2006/math">
                    <m:r>
                      <a:rPr lang="en-US" i="1">
                        <a:latin typeface="Cambria Math" panose="02040503050406030204" pitchFamily="18" charset="0"/>
                      </a:rPr>
                      <m:t>𝑅𝑒𝑙𝑎𝑡𝑖𝑣𝑒</m:t>
                    </m:r>
                    <m:r>
                      <a:rPr lang="en-US" i="1">
                        <a:latin typeface="Cambria Math" panose="02040503050406030204" pitchFamily="18" charset="0"/>
                      </a:rPr>
                      <m:t> </m:t>
                    </m:r>
                    <m:r>
                      <a:rPr lang="en-US" i="1">
                        <a:latin typeface="Cambria Math" panose="02040503050406030204" pitchFamily="18" charset="0"/>
                      </a:rPr>
                      <m:t>𝐹𝑟𝑒𝑞𝑢𝑒𝑛𝑐𝑦</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𝑇𝑎𝑖𝑙𝑠</m:t>
                    </m:r>
                    <m:r>
                      <a:rPr lang="en-US" i="1">
                        <a:latin typeface="Cambria Math" panose="02040503050406030204" pitchFamily="18" charset="0"/>
                      </a:rPr>
                      <m:t>=</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𝑇</m:t>
                                </m:r>
                              </m:e>
                            </m:d>
                          </m:num>
                          <m:den>
                            <m:r>
                              <a:rPr lang="en-US" i="1">
                                <a:latin typeface="Cambria Math" panose="02040503050406030204" pitchFamily="18" charset="0"/>
                              </a:rPr>
                              <m:t>𝑛</m:t>
                            </m:r>
                          </m:den>
                        </m:f>
                      </m:e>
                    </m:d>
                  </m:oMath>
                </a14:m>
                <a:endParaRPr lang="en-US" dirty="0"/>
              </a:p>
              <a:p>
                <a:pPr algn="just">
                  <a:buFont typeface="Wingdings" panose="05000000000000000000" pitchFamily="2" charset="2"/>
                  <a:buChar char="§"/>
                </a:pPr>
                <a:r>
                  <a:rPr lang="en-US" dirty="0"/>
                  <a:t> </a:t>
                </a:r>
                <a14:m>
                  <m:oMath xmlns:m="http://schemas.openxmlformats.org/officeDocument/2006/math">
                    <m:r>
                      <a:rPr lang="en-US" i="1">
                        <a:latin typeface="Cambria Math" panose="02040503050406030204" pitchFamily="18" charset="0"/>
                      </a:rPr>
                      <m:t>𝑃𝑟</m:t>
                    </m:r>
                    <m:d>
                      <m:dPr>
                        <m:ctrlPr>
                          <a:rPr lang="en-US" i="1">
                            <a:latin typeface="Cambria Math" panose="02040503050406030204" pitchFamily="18" charset="0"/>
                          </a:rPr>
                        </m:ctrlPr>
                      </m:dPr>
                      <m:e>
                        <m:r>
                          <a:rPr lang="en-US" i="1">
                            <a:latin typeface="Cambria Math" panose="02040503050406030204" pitchFamily="18" charset="0"/>
                          </a:rPr>
                          <m:t>𝐻</m:t>
                        </m:r>
                      </m:e>
                    </m:d>
                    <m:r>
                      <a:rPr lang="en-US" i="1">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lim</m:t>
                            </m:r>
                          </m:e>
                          <m:lim>
                            <m:r>
                              <a:rPr lang="en-US" i="1">
                                <a:latin typeface="Cambria Math" panose="02040503050406030204" pitchFamily="18" charset="0"/>
                              </a:rPr>
                              <m:t>𝑛</m:t>
                            </m:r>
                            <m:r>
                              <a:rPr lang="en-US" i="1">
                                <a:latin typeface="Cambria Math" panose="02040503050406030204" pitchFamily="18" charset="0"/>
                                <a:ea typeface="Cambria Math" panose="02040503050406030204" pitchFamily="18" charset="0"/>
                              </a:rPr>
                              <m:t>→∞</m:t>
                            </m:r>
                          </m:lim>
                        </m:limLow>
                      </m:fName>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𝐻</m:t>
                                    </m:r>
                                  </m:e>
                                </m:d>
                              </m:num>
                              <m:den>
                                <m:r>
                                  <a:rPr lang="en-US" i="1">
                                    <a:latin typeface="Cambria Math" panose="02040503050406030204" pitchFamily="18" charset="0"/>
                                  </a:rPr>
                                  <m:t>𝑛</m:t>
                                </m:r>
                              </m:den>
                            </m:f>
                          </m:e>
                        </m:d>
                      </m:e>
                    </m:func>
                    <m:r>
                      <a:rPr lang="en-US" i="1">
                        <a:latin typeface="Cambria Math" panose="02040503050406030204" pitchFamily="18" charset="0"/>
                      </a:rPr>
                      <m:t>=</m:t>
                    </m:r>
                    <m:r>
                      <a:rPr lang="en-US" i="1">
                        <a:latin typeface="Cambria Math" panose="02040503050406030204" pitchFamily="18" charset="0"/>
                      </a:rPr>
                      <m:t>𝑝</m:t>
                    </m:r>
                  </m:oMath>
                </a14:m>
                <a:r>
                  <a:rPr lang="en-US" dirty="0"/>
                  <a:t> and </a:t>
                </a:r>
                <a14:m>
                  <m:oMath xmlns:m="http://schemas.openxmlformats.org/officeDocument/2006/math">
                    <m:r>
                      <a:rPr lang="en-US" i="1">
                        <a:latin typeface="Cambria Math" panose="02040503050406030204" pitchFamily="18" charset="0"/>
                      </a:rPr>
                      <m:t>𝑃𝑟</m:t>
                    </m:r>
                    <m:d>
                      <m:dPr>
                        <m:ctrlPr>
                          <a:rPr lang="en-US" i="1">
                            <a:latin typeface="Cambria Math" panose="02040503050406030204" pitchFamily="18" charset="0"/>
                          </a:rPr>
                        </m:ctrlPr>
                      </m:dPr>
                      <m:e>
                        <m:r>
                          <a:rPr lang="en-US" i="1">
                            <a:latin typeface="Cambria Math" panose="02040503050406030204" pitchFamily="18" charset="0"/>
                          </a:rPr>
                          <m:t>𝑇</m:t>
                        </m:r>
                      </m:e>
                    </m:d>
                    <m:r>
                      <a:rPr lang="en-US" i="1">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lim</m:t>
                            </m:r>
                          </m:e>
                          <m:lim>
                            <m:r>
                              <a:rPr lang="en-US" i="1">
                                <a:latin typeface="Cambria Math" panose="02040503050406030204" pitchFamily="18" charset="0"/>
                              </a:rPr>
                              <m:t>𝑛</m:t>
                            </m:r>
                            <m:r>
                              <a:rPr lang="en-US" i="1">
                                <a:latin typeface="Cambria Math" panose="02040503050406030204" pitchFamily="18" charset="0"/>
                                <a:ea typeface="Cambria Math" panose="02040503050406030204" pitchFamily="18" charset="0"/>
                              </a:rPr>
                              <m:t>→∞</m:t>
                            </m:r>
                          </m:lim>
                        </m:limLow>
                      </m:fName>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𝑇</m:t>
                                    </m:r>
                                  </m:e>
                                </m:d>
                              </m:num>
                              <m:den>
                                <m:r>
                                  <a:rPr lang="en-US" i="1">
                                    <a:latin typeface="Cambria Math" panose="02040503050406030204" pitchFamily="18" charset="0"/>
                                  </a:rPr>
                                  <m:t>𝑛</m:t>
                                </m:r>
                              </m:den>
                            </m:f>
                          </m:e>
                        </m:d>
                      </m:e>
                    </m:func>
                    <m:r>
                      <a:rPr lang="en-US" i="1">
                        <a:latin typeface="Cambria Math" panose="02040503050406030204" pitchFamily="18" charset="0"/>
                      </a:rPr>
                      <m:t>=</m:t>
                    </m:r>
                    <m:r>
                      <a:rPr lang="en-US" i="1">
                        <a:latin typeface="Cambria Math" panose="02040503050406030204" pitchFamily="18" charset="0"/>
                      </a:rPr>
                      <m:t>𝑞</m:t>
                    </m:r>
                  </m:oMath>
                </a14:m>
                <a:r>
                  <a:rPr lang="en-US" dirty="0"/>
                  <a:t>, </a:t>
                </a:r>
                <a:r>
                  <a:rPr lang="en-US" b="1" dirty="0">
                    <a:solidFill>
                      <a:srgbClr val="FF0000"/>
                    </a:solidFill>
                  </a:rPr>
                  <a:t>such that </a:t>
                </a:r>
                <a14:m>
                  <m:oMath xmlns:m="http://schemas.openxmlformats.org/officeDocument/2006/math">
                    <m:r>
                      <a:rPr lang="en-US" b="1" i="1">
                        <a:solidFill>
                          <a:srgbClr val="FF0000"/>
                        </a:solidFill>
                        <a:latin typeface="Cambria Math" panose="02040503050406030204" pitchFamily="18" charset="0"/>
                      </a:rPr>
                      <m:t>𝒑</m:t>
                    </m:r>
                    <m:r>
                      <a:rPr lang="en-US" b="1" i="1">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𝒒</m:t>
                    </m:r>
                    <m:r>
                      <a:rPr lang="en-US" b="1" i="1">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𝟏</m:t>
                    </m:r>
                  </m:oMath>
                </a14:m>
                <a:endParaRPr lang="en-US" b="1" dirty="0"/>
              </a:p>
            </p:txBody>
          </p:sp>
        </mc:Choice>
        <mc:Fallback xmlns="">
          <p:sp>
            <p:nvSpPr>
              <p:cNvPr id="2" name="Content Placeholder 1">
                <a:extLst>
                  <a:ext uri="{FF2B5EF4-FFF2-40B4-BE49-F238E27FC236}">
                    <a16:creationId xmlns:a16="http://schemas.microsoft.com/office/drawing/2014/main" id="{D5F142F2-B3F3-4D49-8F63-9D2D934C604A}"/>
                  </a:ext>
                </a:extLst>
              </p:cNvPr>
              <p:cNvSpPr>
                <a:spLocks noGrp="1" noRot="1" noChangeAspect="1" noMove="1" noResize="1" noEditPoints="1" noAdjustHandles="1" noChangeArrowheads="1" noChangeShapeType="1" noTextEdit="1"/>
              </p:cNvSpPr>
              <p:nvPr>
                <p:ph idx="1"/>
              </p:nvPr>
            </p:nvSpPr>
            <p:spPr>
              <a:blipFill>
                <a:blip r:embed="rId2"/>
                <a:stretch>
                  <a:fillRect l="-1222" t="-1752" r="-1389"/>
                </a:stretch>
              </a:blipFill>
            </p:spPr>
            <p:txBody>
              <a:bodyPr/>
              <a:lstStyle/>
              <a:p>
                <a:r>
                  <a:rPr lang="en-US">
                    <a:noFill/>
                  </a:rPr>
                  <a:t> </a:t>
                </a:r>
              </a:p>
            </p:txBody>
          </p:sp>
        </mc:Fallback>
      </mc:AlternateContent>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itle 1">
            <a:extLst>
              <a:ext uri="{FF2B5EF4-FFF2-40B4-BE49-F238E27FC236}">
                <a16:creationId xmlns:a16="http://schemas.microsoft.com/office/drawing/2014/main" id="{E4060E89-F0AF-4BD1-B47A-9430E3A4540C}"/>
              </a:ext>
            </a:extLst>
          </p:cNvPr>
          <p:cNvSpPr>
            <a:spLocks noGrp="1" noChangeArrowheads="1"/>
          </p:cNvSpPr>
          <p:nvPr>
            <p:ph type="title"/>
          </p:nvPr>
        </p:nvSpPr>
        <p:spPr/>
        <p:txBody>
          <a:bodyPr/>
          <a:lstStyle/>
          <a:p>
            <a:r>
              <a:rPr lang="en-US" altLang="en-US" sz="4000" b="1">
                <a:solidFill>
                  <a:srgbClr val="FF3300"/>
                </a:solidFill>
              </a:rPr>
              <a:t>Probability, Chance, Relative Frequency (Biased)</a:t>
            </a:r>
            <a:endParaRPr lang="en-IN" altLang="en-US" sz="4000"/>
          </a:p>
        </p:txBody>
      </p:sp>
      <p:sp>
        <p:nvSpPr>
          <p:cNvPr id="165891" name="Content Placeholder 2">
            <a:extLst>
              <a:ext uri="{FF2B5EF4-FFF2-40B4-BE49-F238E27FC236}">
                <a16:creationId xmlns:a16="http://schemas.microsoft.com/office/drawing/2014/main" id="{163E456A-905C-41FD-BB2C-0A380A9B655F}"/>
              </a:ext>
            </a:extLst>
          </p:cNvPr>
          <p:cNvSpPr>
            <a:spLocks noGrp="1" noChangeArrowheads="1"/>
          </p:cNvSpPr>
          <p:nvPr>
            <p:ph idx="1"/>
          </p:nvPr>
        </p:nvSpPr>
        <p:spPr/>
        <p:txBody>
          <a:bodyPr/>
          <a:lstStyle/>
          <a:p>
            <a:endParaRPr lang="en-IN" altLang="en-US"/>
          </a:p>
        </p:txBody>
      </p:sp>
      <p:sp>
        <p:nvSpPr>
          <p:cNvPr id="4" name="Date Placeholder 3">
            <a:extLst>
              <a:ext uri="{FF2B5EF4-FFF2-40B4-BE49-F238E27FC236}">
                <a16:creationId xmlns:a16="http://schemas.microsoft.com/office/drawing/2014/main" id="{F5B8B330-6247-4E31-AE80-B65383077665}"/>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647D654C-5CD1-4D60-A628-B9448CCFBDB2}"/>
              </a:ext>
            </a:extLst>
          </p:cNvPr>
          <p:cNvSpPr>
            <a:spLocks noGrp="1"/>
          </p:cNvSpPr>
          <p:nvPr>
            <p:ph type="ftr" sz="quarter" idx="11"/>
          </p:nvPr>
        </p:nvSpPr>
        <p:spPr/>
        <p:txBody>
          <a:bodyPr/>
          <a:lstStyle/>
          <a:p>
            <a:pPr>
              <a:defRPr/>
            </a:pPr>
            <a:r>
              <a:rPr lang="en-IN"/>
              <a:t>RNSengupta,IME Dept.,IIT Kanpur,INDIA</a:t>
            </a:r>
          </a:p>
        </p:txBody>
      </p:sp>
      <p:sp>
        <p:nvSpPr>
          <p:cNvPr id="165894" name="Slide Number Placeholder 5">
            <a:extLst>
              <a:ext uri="{FF2B5EF4-FFF2-40B4-BE49-F238E27FC236}">
                <a16:creationId xmlns:a16="http://schemas.microsoft.com/office/drawing/2014/main" id="{1867A320-E579-4AF6-B6B3-0565FCD7031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AA97EF-4CA1-4B9C-AF6D-8E2770D4B5AD}" type="slidenum">
              <a:rPr lang="en-IN" altLang="en-US" sz="1400" smtClean="0"/>
              <a:pPr>
                <a:spcBef>
                  <a:spcPct val="0"/>
                </a:spcBef>
                <a:buFontTx/>
                <a:buNone/>
              </a:pPr>
              <a:t>55</a:t>
            </a:fld>
            <a:endParaRPr lang="en-IN" altLang="en-US" sz="1400"/>
          </a:p>
        </p:txBody>
      </p:sp>
      <p:pic>
        <p:nvPicPr>
          <p:cNvPr id="165895" name="Picture 7">
            <a:extLst>
              <a:ext uri="{FF2B5EF4-FFF2-40B4-BE49-F238E27FC236}">
                <a16:creationId xmlns:a16="http://schemas.microsoft.com/office/drawing/2014/main" id="{2B84D001-F5DA-4CC5-A532-E46954BFCD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itle 1">
            <a:extLst>
              <a:ext uri="{FF2B5EF4-FFF2-40B4-BE49-F238E27FC236}">
                <a16:creationId xmlns:a16="http://schemas.microsoft.com/office/drawing/2014/main" id="{A4B91AB1-F17B-4509-BB3A-21BF65E50FBE}"/>
              </a:ext>
            </a:extLst>
          </p:cNvPr>
          <p:cNvSpPr>
            <a:spLocks noGrp="1" noChangeArrowheads="1"/>
          </p:cNvSpPr>
          <p:nvPr>
            <p:ph type="title"/>
          </p:nvPr>
        </p:nvSpPr>
        <p:spPr/>
        <p:txBody>
          <a:bodyPr/>
          <a:lstStyle/>
          <a:p>
            <a:r>
              <a:rPr lang="en-US" altLang="en-US" sz="4000" b="1">
                <a:solidFill>
                  <a:srgbClr val="FF3300"/>
                </a:solidFill>
              </a:rPr>
              <a:t>Probability, Chance, Relative Frequency (Biased)</a:t>
            </a:r>
            <a:endParaRPr lang="en-IN" altLang="en-US" sz="4000"/>
          </a:p>
        </p:txBody>
      </p:sp>
      <p:sp>
        <p:nvSpPr>
          <p:cNvPr id="166915" name="Content Placeholder 2">
            <a:extLst>
              <a:ext uri="{FF2B5EF4-FFF2-40B4-BE49-F238E27FC236}">
                <a16:creationId xmlns:a16="http://schemas.microsoft.com/office/drawing/2014/main" id="{02915C63-7351-4BCB-B775-9EAECCA425D3}"/>
              </a:ext>
            </a:extLst>
          </p:cNvPr>
          <p:cNvSpPr>
            <a:spLocks noGrp="1" noChangeArrowheads="1"/>
          </p:cNvSpPr>
          <p:nvPr>
            <p:ph idx="1"/>
          </p:nvPr>
        </p:nvSpPr>
        <p:spPr/>
        <p:txBody>
          <a:bodyPr/>
          <a:lstStyle/>
          <a:p>
            <a:endParaRPr lang="en-IN" altLang="en-US"/>
          </a:p>
        </p:txBody>
      </p:sp>
      <p:sp>
        <p:nvSpPr>
          <p:cNvPr id="4" name="Date Placeholder 3">
            <a:extLst>
              <a:ext uri="{FF2B5EF4-FFF2-40B4-BE49-F238E27FC236}">
                <a16:creationId xmlns:a16="http://schemas.microsoft.com/office/drawing/2014/main" id="{411580A4-BF5F-4B53-8071-F780BE0160BB}"/>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893BDC54-92B6-482B-83A2-59DF025618A8}"/>
              </a:ext>
            </a:extLst>
          </p:cNvPr>
          <p:cNvSpPr>
            <a:spLocks noGrp="1"/>
          </p:cNvSpPr>
          <p:nvPr>
            <p:ph type="ftr" sz="quarter" idx="11"/>
          </p:nvPr>
        </p:nvSpPr>
        <p:spPr/>
        <p:txBody>
          <a:bodyPr/>
          <a:lstStyle/>
          <a:p>
            <a:pPr>
              <a:defRPr/>
            </a:pPr>
            <a:r>
              <a:rPr lang="en-IN"/>
              <a:t>RNSengupta,IME Dept.,IIT Kanpur,INDIA</a:t>
            </a:r>
          </a:p>
        </p:txBody>
      </p:sp>
      <p:sp>
        <p:nvSpPr>
          <p:cNvPr id="166918" name="Slide Number Placeholder 5">
            <a:extLst>
              <a:ext uri="{FF2B5EF4-FFF2-40B4-BE49-F238E27FC236}">
                <a16:creationId xmlns:a16="http://schemas.microsoft.com/office/drawing/2014/main" id="{6969344E-5537-43FF-A080-BC05D7FEC28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9E471EE-8D6D-46D2-A23B-C420DF99E7DF}" type="slidenum">
              <a:rPr lang="en-IN" altLang="en-US" sz="1400" smtClean="0"/>
              <a:pPr>
                <a:spcBef>
                  <a:spcPct val="0"/>
                </a:spcBef>
                <a:buFontTx/>
                <a:buNone/>
              </a:pPr>
              <a:t>56</a:t>
            </a:fld>
            <a:endParaRPr lang="en-IN" altLang="en-US" sz="1400"/>
          </a:p>
        </p:txBody>
      </p:sp>
      <p:pic>
        <p:nvPicPr>
          <p:cNvPr id="166919" name="Picture 7">
            <a:extLst>
              <a:ext uri="{FF2B5EF4-FFF2-40B4-BE49-F238E27FC236}">
                <a16:creationId xmlns:a16="http://schemas.microsoft.com/office/drawing/2014/main" id="{055E960B-86B9-4F18-AC92-7D5AEBCB90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itle 1">
            <a:extLst>
              <a:ext uri="{FF2B5EF4-FFF2-40B4-BE49-F238E27FC236}">
                <a16:creationId xmlns:a16="http://schemas.microsoft.com/office/drawing/2014/main" id="{71D24FEE-2EDA-4695-8C8B-863001B16E08}"/>
              </a:ext>
            </a:extLst>
          </p:cNvPr>
          <p:cNvSpPr>
            <a:spLocks noGrp="1" noChangeArrowheads="1"/>
          </p:cNvSpPr>
          <p:nvPr>
            <p:ph type="title"/>
          </p:nvPr>
        </p:nvSpPr>
        <p:spPr/>
        <p:txBody>
          <a:bodyPr/>
          <a:lstStyle/>
          <a:p>
            <a:r>
              <a:rPr lang="en-US" altLang="en-US" b="1">
                <a:solidFill>
                  <a:srgbClr val="FF3300"/>
                </a:solidFill>
              </a:rPr>
              <a:t>Probability, Chance, Relative Frequency (Unbiased)</a:t>
            </a:r>
            <a:endParaRPr lang="en-IN" altLang="en-US"/>
          </a:p>
        </p:txBody>
      </p:sp>
      <p:sp>
        <p:nvSpPr>
          <p:cNvPr id="4" name="Date Placeholder 3">
            <a:extLst>
              <a:ext uri="{FF2B5EF4-FFF2-40B4-BE49-F238E27FC236}">
                <a16:creationId xmlns:a16="http://schemas.microsoft.com/office/drawing/2014/main" id="{AA3416FE-DCCE-4E8E-9AE1-019FDFC1CD1A}"/>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6B1D7C87-666D-4E69-95A8-DEA0238A29E2}"/>
              </a:ext>
            </a:extLst>
          </p:cNvPr>
          <p:cNvSpPr>
            <a:spLocks noGrp="1"/>
          </p:cNvSpPr>
          <p:nvPr>
            <p:ph type="ftr" sz="quarter" idx="11"/>
          </p:nvPr>
        </p:nvSpPr>
        <p:spPr/>
        <p:txBody>
          <a:bodyPr/>
          <a:lstStyle/>
          <a:p>
            <a:pPr>
              <a:defRPr/>
            </a:pPr>
            <a:r>
              <a:rPr lang="en-IN"/>
              <a:t>RNSengupta,IME Dept.,IIT Kanpur,INDIA</a:t>
            </a:r>
          </a:p>
        </p:txBody>
      </p:sp>
      <p:sp>
        <p:nvSpPr>
          <p:cNvPr id="167942" name="Slide Number Placeholder 5">
            <a:extLst>
              <a:ext uri="{FF2B5EF4-FFF2-40B4-BE49-F238E27FC236}">
                <a16:creationId xmlns:a16="http://schemas.microsoft.com/office/drawing/2014/main" id="{9E0C651D-44F1-41D5-82EE-4E7B2215168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6726395-BF75-465F-AD31-30FA93F4BA6B}" type="slidenum">
              <a:rPr lang="en-IN" altLang="en-US" sz="1400" smtClean="0"/>
              <a:pPr>
                <a:spcBef>
                  <a:spcPct val="0"/>
                </a:spcBef>
                <a:buFontTx/>
                <a:buNone/>
              </a:pPr>
              <a:t>57</a:t>
            </a:fld>
            <a:endParaRPr lang="en-IN" altLang="en-US" sz="1400"/>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C3242A72-F264-48FA-8A4E-01403317D4E4}"/>
                  </a:ext>
                </a:extLst>
              </p:cNvPr>
              <p:cNvSpPr>
                <a:spLocks noGrp="1"/>
              </p:cNvSpPr>
              <p:nvPr>
                <p:ph idx="1"/>
              </p:nvPr>
            </p:nvSpPr>
            <p:spPr/>
            <p:txBody>
              <a:bodyPr/>
              <a:lstStyle/>
              <a:p>
                <a:pPr algn="just">
                  <a:buFont typeface="Wingdings" panose="05000000000000000000" pitchFamily="2" charset="2"/>
                  <a:buChar char="§"/>
                </a:pPr>
                <a:r>
                  <a:rPr lang="en-US" dirty="0"/>
                  <a:t>If we continue to roll an </a:t>
                </a:r>
                <a:r>
                  <a:rPr lang="en-US" b="1" dirty="0">
                    <a:solidFill>
                      <a:srgbClr val="FF0000"/>
                    </a:solidFill>
                  </a:rPr>
                  <a:t>UNBIASED</a:t>
                </a:r>
                <a:r>
                  <a:rPr lang="en-US" dirty="0"/>
                  <a:t> dice (with six sides marked </a:t>
                </a:r>
                <a14:m>
                  <m:oMath xmlns:m="http://schemas.openxmlformats.org/officeDocument/2006/math">
                    <m:r>
                      <a:rPr lang="en-US" i="1">
                        <a:latin typeface="Cambria Math" panose="02040503050406030204" pitchFamily="18" charset="0"/>
                      </a:rPr>
                      <m:t>1,2,3,4,5,6</m:t>
                    </m:r>
                  </m:oMath>
                </a14:m>
                <a:r>
                  <a:rPr lang="en-US" dirty="0"/>
                  <a:t>), n number of times then: </a:t>
                </a:r>
                <a14:m>
                  <m:oMath xmlns:m="http://schemas.openxmlformats.org/officeDocument/2006/math">
                    <m:r>
                      <a:rPr lang="en-US" i="1">
                        <a:latin typeface="Cambria Math" panose="02040503050406030204" pitchFamily="18" charset="0"/>
                      </a:rPr>
                      <m:t>𝑅𝑒𝑙𝑎𝑡𝑖𝑣𝑒</m:t>
                    </m:r>
                    <m:r>
                      <a:rPr lang="en-US" i="1">
                        <a:latin typeface="Cambria Math" panose="02040503050406030204" pitchFamily="18" charset="0"/>
                      </a:rPr>
                      <m:t> </m:t>
                    </m:r>
                    <m:r>
                      <a:rPr lang="en-US" i="1">
                        <a:latin typeface="Cambria Math" panose="02040503050406030204" pitchFamily="18" charset="0"/>
                      </a:rPr>
                      <m:t>𝐹𝑟𝑒𝑞𝑢𝑒𝑛𝑐𝑦</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 </m:t>
                    </m:r>
                    <m:r>
                      <a:rPr lang="en-US" i="1">
                        <a:latin typeface="Cambria Math" panose="02040503050406030204" pitchFamily="18" charset="0"/>
                      </a:rPr>
                      <m:t>𝑜𝑓</m:t>
                    </m:r>
                    <m:r>
                      <a:rPr lang="en-US" i="1">
                        <a:latin typeface="Cambria Math" panose="02040503050406030204" pitchFamily="18" charset="0"/>
                      </a:rPr>
                      <m:t> 1</m:t>
                    </m:r>
                    <m:r>
                      <a:rPr lang="en-US" i="1">
                        <a:latin typeface="Cambria Math" panose="02040503050406030204" pitchFamily="18" charset="0"/>
                      </a:rPr>
                      <m:t>𝑠</m:t>
                    </m:r>
                    <m:r>
                      <a:rPr lang="en-US" i="1">
                        <a:latin typeface="Cambria Math" panose="02040503050406030204" pitchFamily="18" charset="0"/>
                      </a:rPr>
                      <m:t>=</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e>
                            </m:d>
                          </m:num>
                          <m:den>
                            <m:r>
                              <a:rPr lang="en-US" i="1">
                                <a:latin typeface="Cambria Math" panose="02040503050406030204" pitchFamily="18" charset="0"/>
                              </a:rPr>
                              <m:t>𝑛</m:t>
                            </m:r>
                          </m:den>
                        </m:f>
                      </m:e>
                    </m:d>
                  </m:oMath>
                </a14:m>
                <a:r>
                  <a:rPr lang="en-US" dirty="0"/>
                  <a:t>  and  so on</a:t>
                </a:r>
              </a:p>
              <a:p>
                <a:pPr algn="just">
                  <a:buFont typeface="Wingdings" panose="05000000000000000000" pitchFamily="2" charset="2"/>
                  <a:buChar char="§"/>
                </a:pPr>
                <a:r>
                  <a:rPr lang="en-US" dirty="0"/>
                  <a:t> </a:t>
                </a:r>
                <a14:m>
                  <m:oMath xmlns:m="http://schemas.openxmlformats.org/officeDocument/2006/math">
                    <m:r>
                      <a:rPr lang="en-US" i="1">
                        <a:latin typeface="Cambria Math" panose="02040503050406030204" pitchFamily="18" charset="0"/>
                      </a:rPr>
                      <m:t>𝑃𝑟</m:t>
                    </m:r>
                    <m:d>
                      <m:dPr>
                        <m:ctrlPr>
                          <a:rPr lang="en-US" i="1">
                            <a:latin typeface="Cambria Math" panose="02040503050406030204" pitchFamily="18" charset="0"/>
                          </a:rPr>
                        </m:ctrlPr>
                      </m:dPr>
                      <m:e>
                        <m:r>
                          <a:rPr lang="en-US" i="1">
                            <a:latin typeface="Cambria Math" panose="02040503050406030204" pitchFamily="18" charset="0"/>
                          </a:rPr>
                          <m:t>1</m:t>
                        </m:r>
                      </m:e>
                    </m:d>
                    <m:r>
                      <a:rPr lang="en-US" i="1">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lim</m:t>
                            </m:r>
                          </m:e>
                          <m:lim>
                            <m:r>
                              <a:rPr lang="en-US" i="1">
                                <a:latin typeface="Cambria Math" panose="02040503050406030204" pitchFamily="18" charset="0"/>
                              </a:rPr>
                              <m:t>𝑛</m:t>
                            </m:r>
                            <m:r>
                              <a:rPr lang="en-US" i="1">
                                <a:latin typeface="Cambria Math" panose="02040503050406030204" pitchFamily="18" charset="0"/>
                                <a:ea typeface="Cambria Math" panose="02040503050406030204" pitchFamily="18" charset="0"/>
                              </a:rPr>
                              <m:t>→∞</m:t>
                            </m:r>
                          </m:lim>
                        </m:limLow>
                      </m:fName>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e>
                                </m:d>
                              </m:num>
                              <m:den>
                                <m:r>
                                  <a:rPr lang="en-US" i="1">
                                    <a:latin typeface="Cambria Math" panose="02040503050406030204" pitchFamily="18" charset="0"/>
                                  </a:rPr>
                                  <m:t>𝑛</m:t>
                                </m:r>
                              </m:den>
                            </m:f>
                          </m:e>
                        </m:d>
                      </m:e>
                    </m:func>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6</m:t>
                        </m:r>
                      </m:den>
                    </m:f>
                  </m:oMath>
                </a14:m>
                <a:r>
                  <a:rPr lang="en-US" dirty="0"/>
                  <a:t>, </a:t>
                </a:r>
                <a14:m>
                  <m:oMath xmlns:m="http://schemas.openxmlformats.org/officeDocument/2006/math">
                    <m:r>
                      <a:rPr lang="en-US" i="1">
                        <a:latin typeface="Cambria Math" panose="02040503050406030204" pitchFamily="18" charset="0"/>
                      </a:rPr>
                      <m:t>𝑃𝑟</m:t>
                    </m:r>
                    <m:d>
                      <m:dPr>
                        <m:ctrlPr>
                          <a:rPr lang="en-US" i="1">
                            <a:latin typeface="Cambria Math" panose="02040503050406030204" pitchFamily="18" charset="0"/>
                          </a:rPr>
                        </m:ctrlPr>
                      </m:dPr>
                      <m:e>
                        <m:r>
                          <a:rPr lang="en-US" i="1">
                            <a:latin typeface="Cambria Math" panose="02040503050406030204" pitchFamily="18" charset="0"/>
                          </a:rPr>
                          <m:t>2</m:t>
                        </m:r>
                      </m:e>
                    </m:d>
                    <m:r>
                      <a:rPr lang="en-US" i="1">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lim</m:t>
                            </m:r>
                          </m:e>
                          <m:lim>
                            <m:r>
                              <a:rPr lang="en-US" i="1">
                                <a:latin typeface="Cambria Math" panose="02040503050406030204" pitchFamily="18" charset="0"/>
                              </a:rPr>
                              <m:t>𝑛</m:t>
                            </m:r>
                            <m:r>
                              <a:rPr lang="en-US" i="1">
                                <a:latin typeface="Cambria Math" panose="02040503050406030204" pitchFamily="18" charset="0"/>
                                <a:ea typeface="Cambria Math" panose="02040503050406030204" pitchFamily="18" charset="0"/>
                              </a:rPr>
                              <m:t>→∞</m:t>
                            </m:r>
                          </m:lim>
                        </m:limLow>
                      </m:fName>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2</m:t>
                                    </m:r>
                                  </m:e>
                                </m:d>
                              </m:num>
                              <m:den>
                                <m:r>
                                  <a:rPr lang="en-US" i="1">
                                    <a:latin typeface="Cambria Math" panose="02040503050406030204" pitchFamily="18" charset="0"/>
                                  </a:rPr>
                                  <m:t>𝑛</m:t>
                                </m:r>
                              </m:den>
                            </m:f>
                          </m:e>
                        </m:d>
                      </m:e>
                    </m:func>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6</m:t>
                        </m:r>
                      </m:den>
                    </m:f>
                  </m:oMath>
                </a14:m>
                <a:r>
                  <a:rPr lang="en-US" dirty="0"/>
                  <a:t>,.., </a:t>
                </a:r>
                <a14:m>
                  <m:oMath xmlns:m="http://schemas.openxmlformats.org/officeDocument/2006/math">
                    <m:r>
                      <a:rPr lang="en-US" i="1">
                        <a:latin typeface="Cambria Math" panose="02040503050406030204" pitchFamily="18" charset="0"/>
                      </a:rPr>
                      <m:t>𝑃𝑟</m:t>
                    </m:r>
                    <m:d>
                      <m:dPr>
                        <m:ctrlPr>
                          <a:rPr lang="en-US" i="1">
                            <a:latin typeface="Cambria Math" panose="02040503050406030204" pitchFamily="18" charset="0"/>
                          </a:rPr>
                        </m:ctrlPr>
                      </m:dPr>
                      <m:e>
                        <m:r>
                          <a:rPr lang="en-US" i="1">
                            <a:latin typeface="Cambria Math" panose="02040503050406030204" pitchFamily="18" charset="0"/>
                          </a:rPr>
                          <m:t>6</m:t>
                        </m:r>
                      </m:e>
                    </m:d>
                    <m:r>
                      <a:rPr lang="en-US" i="1">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lim</m:t>
                            </m:r>
                          </m:e>
                          <m:lim>
                            <m:r>
                              <a:rPr lang="en-US" i="1">
                                <a:latin typeface="Cambria Math" panose="02040503050406030204" pitchFamily="18" charset="0"/>
                              </a:rPr>
                              <m:t>𝑛</m:t>
                            </m:r>
                            <m:r>
                              <a:rPr lang="en-US" i="1">
                                <a:latin typeface="Cambria Math" panose="02040503050406030204" pitchFamily="18" charset="0"/>
                                <a:ea typeface="Cambria Math" panose="02040503050406030204" pitchFamily="18" charset="0"/>
                              </a:rPr>
                              <m:t>→∞</m:t>
                            </m:r>
                          </m:lim>
                        </m:limLow>
                      </m:fName>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6</m:t>
                                    </m:r>
                                  </m:e>
                                </m:d>
                              </m:num>
                              <m:den>
                                <m:r>
                                  <a:rPr lang="en-US" i="1">
                                    <a:latin typeface="Cambria Math" panose="02040503050406030204" pitchFamily="18" charset="0"/>
                                  </a:rPr>
                                  <m:t>𝑛</m:t>
                                </m:r>
                              </m:den>
                            </m:f>
                          </m:e>
                        </m:d>
                      </m:e>
                    </m:func>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6</m:t>
                        </m:r>
                      </m:den>
                    </m:f>
                  </m:oMath>
                </a14:m>
                <a:r>
                  <a:rPr lang="en-US" dirty="0"/>
                  <a:t> </a:t>
                </a:r>
                <a:r>
                  <a:rPr lang="en-US" b="1" dirty="0">
                    <a:solidFill>
                      <a:srgbClr val="FF0000"/>
                    </a:solidFill>
                  </a:rPr>
                  <a:t>such that </a:t>
                </a:r>
                <a14:m>
                  <m:oMath xmlns:m="http://schemas.openxmlformats.org/officeDocument/2006/math">
                    <m:d>
                      <m:dPr>
                        <m:ctrlPr>
                          <a:rPr lang="en-US" b="1" i="1">
                            <a:solidFill>
                              <a:srgbClr val="FF0000"/>
                            </a:solidFill>
                            <a:latin typeface="Cambria Math" panose="02040503050406030204" pitchFamily="18" charset="0"/>
                          </a:rPr>
                        </m:ctrlPr>
                      </m:dPr>
                      <m:e>
                        <m:f>
                          <m:fPr>
                            <m:ctrlPr>
                              <a:rPr lang="en-US" b="1" i="1">
                                <a:solidFill>
                                  <a:srgbClr val="FF0000"/>
                                </a:solidFill>
                                <a:latin typeface="Cambria Math" panose="02040503050406030204" pitchFamily="18" charset="0"/>
                              </a:rPr>
                            </m:ctrlPr>
                          </m:fPr>
                          <m:num>
                            <m:r>
                              <a:rPr lang="en-US" b="1" i="1">
                                <a:solidFill>
                                  <a:srgbClr val="FF0000"/>
                                </a:solidFill>
                                <a:latin typeface="Cambria Math" panose="02040503050406030204" pitchFamily="18" charset="0"/>
                              </a:rPr>
                              <m:t>𝟏</m:t>
                            </m:r>
                          </m:num>
                          <m:den>
                            <m:r>
                              <a:rPr lang="en-US" b="1" i="1">
                                <a:solidFill>
                                  <a:srgbClr val="FF0000"/>
                                </a:solidFill>
                                <a:latin typeface="Cambria Math" panose="02040503050406030204" pitchFamily="18" charset="0"/>
                              </a:rPr>
                              <m:t>𝟔</m:t>
                            </m:r>
                          </m:den>
                        </m:f>
                        <m:r>
                          <a:rPr lang="en-US" b="1" i="1">
                            <a:solidFill>
                              <a:srgbClr val="FF0000"/>
                            </a:solidFill>
                            <a:latin typeface="Cambria Math" panose="02040503050406030204" pitchFamily="18" charset="0"/>
                          </a:rPr>
                          <m:t>+</m:t>
                        </m:r>
                        <m:f>
                          <m:fPr>
                            <m:ctrlPr>
                              <a:rPr lang="en-US" b="1" i="1">
                                <a:solidFill>
                                  <a:srgbClr val="FF0000"/>
                                </a:solidFill>
                                <a:latin typeface="Cambria Math" panose="02040503050406030204" pitchFamily="18" charset="0"/>
                              </a:rPr>
                            </m:ctrlPr>
                          </m:fPr>
                          <m:num>
                            <m:r>
                              <a:rPr lang="en-US" b="1" i="1">
                                <a:solidFill>
                                  <a:srgbClr val="FF0000"/>
                                </a:solidFill>
                                <a:latin typeface="Cambria Math" panose="02040503050406030204" pitchFamily="18" charset="0"/>
                              </a:rPr>
                              <m:t>𝟏</m:t>
                            </m:r>
                          </m:num>
                          <m:den>
                            <m:r>
                              <a:rPr lang="en-US" b="1" i="1">
                                <a:solidFill>
                                  <a:srgbClr val="FF0000"/>
                                </a:solidFill>
                                <a:latin typeface="Cambria Math" panose="02040503050406030204" pitchFamily="18" charset="0"/>
                              </a:rPr>
                              <m:t>𝟔</m:t>
                            </m:r>
                          </m:den>
                        </m:f>
                        <m:r>
                          <a:rPr lang="en-US" b="1" i="1">
                            <a:solidFill>
                              <a:srgbClr val="FF0000"/>
                            </a:solidFill>
                            <a:latin typeface="Cambria Math" panose="02040503050406030204" pitchFamily="18" charset="0"/>
                          </a:rPr>
                          <m:t>+</m:t>
                        </m:r>
                        <m:f>
                          <m:fPr>
                            <m:ctrlPr>
                              <a:rPr lang="en-US" b="1" i="1">
                                <a:solidFill>
                                  <a:srgbClr val="FF0000"/>
                                </a:solidFill>
                                <a:latin typeface="Cambria Math" panose="02040503050406030204" pitchFamily="18" charset="0"/>
                              </a:rPr>
                            </m:ctrlPr>
                          </m:fPr>
                          <m:num>
                            <m:r>
                              <a:rPr lang="en-US" b="1" i="1">
                                <a:solidFill>
                                  <a:srgbClr val="FF0000"/>
                                </a:solidFill>
                                <a:latin typeface="Cambria Math" panose="02040503050406030204" pitchFamily="18" charset="0"/>
                              </a:rPr>
                              <m:t>𝟏</m:t>
                            </m:r>
                          </m:num>
                          <m:den>
                            <m:r>
                              <a:rPr lang="en-US" b="1" i="1">
                                <a:solidFill>
                                  <a:srgbClr val="FF0000"/>
                                </a:solidFill>
                                <a:latin typeface="Cambria Math" panose="02040503050406030204" pitchFamily="18" charset="0"/>
                              </a:rPr>
                              <m:t>𝟔</m:t>
                            </m:r>
                          </m:den>
                        </m:f>
                        <m:r>
                          <a:rPr lang="en-US" b="1" i="1">
                            <a:solidFill>
                              <a:srgbClr val="FF0000"/>
                            </a:solidFill>
                            <a:latin typeface="Cambria Math" panose="02040503050406030204" pitchFamily="18" charset="0"/>
                          </a:rPr>
                          <m:t>+</m:t>
                        </m:r>
                        <m:f>
                          <m:fPr>
                            <m:ctrlPr>
                              <a:rPr lang="en-US" b="1" i="1">
                                <a:solidFill>
                                  <a:srgbClr val="FF0000"/>
                                </a:solidFill>
                                <a:latin typeface="Cambria Math" panose="02040503050406030204" pitchFamily="18" charset="0"/>
                              </a:rPr>
                            </m:ctrlPr>
                          </m:fPr>
                          <m:num>
                            <m:r>
                              <a:rPr lang="en-US" b="1" i="1">
                                <a:solidFill>
                                  <a:srgbClr val="FF0000"/>
                                </a:solidFill>
                                <a:latin typeface="Cambria Math" panose="02040503050406030204" pitchFamily="18" charset="0"/>
                              </a:rPr>
                              <m:t>𝟏</m:t>
                            </m:r>
                          </m:num>
                          <m:den>
                            <m:r>
                              <a:rPr lang="en-US" b="1" i="1">
                                <a:solidFill>
                                  <a:srgbClr val="FF0000"/>
                                </a:solidFill>
                                <a:latin typeface="Cambria Math" panose="02040503050406030204" pitchFamily="18" charset="0"/>
                              </a:rPr>
                              <m:t>𝟔</m:t>
                            </m:r>
                          </m:den>
                        </m:f>
                        <m:r>
                          <a:rPr lang="en-US" b="1" i="1">
                            <a:solidFill>
                              <a:srgbClr val="FF0000"/>
                            </a:solidFill>
                            <a:latin typeface="Cambria Math" panose="02040503050406030204" pitchFamily="18" charset="0"/>
                          </a:rPr>
                          <m:t>+</m:t>
                        </m:r>
                        <m:f>
                          <m:fPr>
                            <m:ctrlPr>
                              <a:rPr lang="en-US" b="1" i="1">
                                <a:solidFill>
                                  <a:srgbClr val="FF0000"/>
                                </a:solidFill>
                                <a:latin typeface="Cambria Math" panose="02040503050406030204" pitchFamily="18" charset="0"/>
                              </a:rPr>
                            </m:ctrlPr>
                          </m:fPr>
                          <m:num>
                            <m:r>
                              <a:rPr lang="en-US" b="1" i="1">
                                <a:solidFill>
                                  <a:srgbClr val="FF0000"/>
                                </a:solidFill>
                                <a:latin typeface="Cambria Math" panose="02040503050406030204" pitchFamily="18" charset="0"/>
                              </a:rPr>
                              <m:t>𝟏</m:t>
                            </m:r>
                          </m:num>
                          <m:den>
                            <m:r>
                              <a:rPr lang="en-US" b="1" i="1">
                                <a:solidFill>
                                  <a:srgbClr val="FF0000"/>
                                </a:solidFill>
                                <a:latin typeface="Cambria Math" panose="02040503050406030204" pitchFamily="18" charset="0"/>
                              </a:rPr>
                              <m:t>𝟔</m:t>
                            </m:r>
                          </m:den>
                        </m:f>
                        <m:r>
                          <a:rPr lang="en-US" b="1" i="1">
                            <a:solidFill>
                              <a:srgbClr val="FF0000"/>
                            </a:solidFill>
                            <a:latin typeface="Cambria Math" panose="02040503050406030204" pitchFamily="18" charset="0"/>
                          </a:rPr>
                          <m:t>+</m:t>
                        </m:r>
                        <m:f>
                          <m:fPr>
                            <m:ctrlPr>
                              <a:rPr lang="en-US" b="1" i="1">
                                <a:solidFill>
                                  <a:srgbClr val="FF0000"/>
                                </a:solidFill>
                                <a:latin typeface="Cambria Math" panose="02040503050406030204" pitchFamily="18" charset="0"/>
                              </a:rPr>
                            </m:ctrlPr>
                          </m:fPr>
                          <m:num>
                            <m:r>
                              <a:rPr lang="en-US" b="1" i="1">
                                <a:solidFill>
                                  <a:srgbClr val="FF0000"/>
                                </a:solidFill>
                                <a:latin typeface="Cambria Math" panose="02040503050406030204" pitchFamily="18" charset="0"/>
                              </a:rPr>
                              <m:t>𝟏</m:t>
                            </m:r>
                          </m:num>
                          <m:den>
                            <m:r>
                              <a:rPr lang="en-US" b="1" i="1">
                                <a:solidFill>
                                  <a:srgbClr val="FF0000"/>
                                </a:solidFill>
                                <a:latin typeface="Cambria Math" panose="02040503050406030204" pitchFamily="18" charset="0"/>
                              </a:rPr>
                              <m:t>𝟔</m:t>
                            </m:r>
                          </m:den>
                        </m:f>
                      </m:e>
                    </m:d>
                    <m:r>
                      <a:rPr lang="en-US" b="1" i="1">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𝟏</m:t>
                    </m:r>
                  </m:oMath>
                </a14:m>
                <a:endParaRPr lang="en-US" dirty="0"/>
              </a:p>
            </p:txBody>
          </p:sp>
        </mc:Choice>
        <mc:Fallback xmlns="">
          <p:sp>
            <p:nvSpPr>
              <p:cNvPr id="2" name="Content Placeholder 1">
                <a:extLst>
                  <a:ext uri="{FF2B5EF4-FFF2-40B4-BE49-F238E27FC236}">
                    <a16:creationId xmlns:a16="http://schemas.microsoft.com/office/drawing/2014/main" id="{C3242A72-F264-48FA-8A4E-01403317D4E4}"/>
                  </a:ext>
                </a:extLst>
              </p:cNvPr>
              <p:cNvSpPr>
                <a:spLocks noGrp="1" noRot="1" noChangeAspect="1" noMove="1" noResize="1" noEditPoints="1" noAdjustHandles="1" noChangeArrowheads="1" noChangeShapeType="1" noTextEdit="1"/>
              </p:cNvSpPr>
              <p:nvPr>
                <p:ph idx="1"/>
              </p:nvPr>
            </p:nvSpPr>
            <p:spPr>
              <a:blipFill>
                <a:blip r:embed="rId2"/>
                <a:stretch>
                  <a:fillRect l="-1222" t="-1752" r="-1389"/>
                </a:stretch>
              </a:blipFill>
            </p:spPr>
            <p:txBody>
              <a:bodyPr/>
              <a:lstStyle/>
              <a:p>
                <a:r>
                  <a:rPr lang="en-US">
                    <a:noFill/>
                  </a:rPr>
                  <a:t> </a:t>
                </a:r>
              </a:p>
            </p:txBody>
          </p:sp>
        </mc:Fallback>
      </mc:AlternateContent>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a:extLst>
              <a:ext uri="{FF2B5EF4-FFF2-40B4-BE49-F238E27FC236}">
                <a16:creationId xmlns:a16="http://schemas.microsoft.com/office/drawing/2014/main" id="{71EC7E67-5220-4C63-A855-3955CC5E77E0}"/>
              </a:ext>
            </a:extLst>
          </p:cNvPr>
          <p:cNvSpPr>
            <a:spLocks noGrp="1" noChangeArrowheads="1"/>
          </p:cNvSpPr>
          <p:nvPr>
            <p:ph type="title"/>
          </p:nvPr>
        </p:nvSpPr>
        <p:spPr/>
        <p:txBody>
          <a:bodyPr/>
          <a:lstStyle/>
          <a:p>
            <a:r>
              <a:rPr lang="en-US" altLang="en-US" b="1">
                <a:solidFill>
                  <a:srgbClr val="FF3300"/>
                </a:solidFill>
              </a:rPr>
              <a:t>Probability, Chance, Relative Frequency (Biased)</a:t>
            </a:r>
            <a:endParaRPr lang="en-IN" altLang="en-US"/>
          </a:p>
        </p:txBody>
      </p:sp>
      <p:sp>
        <p:nvSpPr>
          <p:cNvPr id="4" name="Date Placeholder 3">
            <a:extLst>
              <a:ext uri="{FF2B5EF4-FFF2-40B4-BE49-F238E27FC236}">
                <a16:creationId xmlns:a16="http://schemas.microsoft.com/office/drawing/2014/main" id="{4ABBD82A-7EB7-4CE8-94E4-E7D6C834DE5C}"/>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7124B29C-A4DE-4CBB-8CC7-753447E5554C}"/>
              </a:ext>
            </a:extLst>
          </p:cNvPr>
          <p:cNvSpPr>
            <a:spLocks noGrp="1"/>
          </p:cNvSpPr>
          <p:nvPr>
            <p:ph type="ftr" sz="quarter" idx="11"/>
          </p:nvPr>
        </p:nvSpPr>
        <p:spPr/>
        <p:txBody>
          <a:bodyPr/>
          <a:lstStyle/>
          <a:p>
            <a:pPr>
              <a:defRPr/>
            </a:pPr>
            <a:r>
              <a:rPr lang="en-IN"/>
              <a:t>RNSengupta,IME Dept.,IIT Kanpur,INDIA</a:t>
            </a:r>
          </a:p>
        </p:txBody>
      </p:sp>
      <p:sp>
        <p:nvSpPr>
          <p:cNvPr id="168966" name="Slide Number Placeholder 5">
            <a:extLst>
              <a:ext uri="{FF2B5EF4-FFF2-40B4-BE49-F238E27FC236}">
                <a16:creationId xmlns:a16="http://schemas.microsoft.com/office/drawing/2014/main" id="{62077B50-0BE0-472B-93E8-64EFD90A9D3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A599818-29AF-416B-B652-44FBFF345509}" type="slidenum">
              <a:rPr lang="en-IN" altLang="en-US" sz="1400" smtClean="0"/>
              <a:pPr>
                <a:spcBef>
                  <a:spcPct val="0"/>
                </a:spcBef>
                <a:buFontTx/>
                <a:buNone/>
              </a:pPr>
              <a:t>58</a:t>
            </a:fld>
            <a:endParaRPr lang="en-IN" altLang="en-US" sz="1400"/>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923D4E41-6494-4C00-B02E-61971E01370E}"/>
                  </a:ext>
                </a:extLst>
              </p:cNvPr>
              <p:cNvSpPr>
                <a:spLocks noGrp="1"/>
              </p:cNvSpPr>
              <p:nvPr>
                <p:ph idx="1"/>
              </p:nvPr>
            </p:nvSpPr>
            <p:spPr/>
            <p:txBody>
              <a:bodyPr/>
              <a:lstStyle/>
              <a:p>
                <a:pPr algn="just">
                  <a:buFont typeface="Wingdings" panose="05000000000000000000" pitchFamily="2" charset="2"/>
                  <a:buChar char="§"/>
                </a:pPr>
                <a:r>
                  <a:rPr lang="en-US" dirty="0"/>
                  <a:t>If we continue to toss a </a:t>
                </a:r>
                <a:r>
                  <a:rPr lang="en-US" b="1" dirty="0">
                    <a:solidFill>
                      <a:srgbClr val="FF0000"/>
                    </a:solidFill>
                  </a:rPr>
                  <a:t>BIASED</a:t>
                </a:r>
                <a:r>
                  <a:rPr lang="en-US" dirty="0"/>
                  <a:t> dice (with six sides marked </a:t>
                </a:r>
                <a14:m>
                  <m:oMath xmlns:m="http://schemas.openxmlformats.org/officeDocument/2006/math">
                    <m:r>
                      <a:rPr lang="en-US" i="1">
                        <a:latin typeface="Cambria Math" panose="02040503050406030204" pitchFamily="18" charset="0"/>
                      </a:rPr>
                      <m:t>1,2,3,4,5,6</m:t>
                    </m:r>
                  </m:oMath>
                </a14:m>
                <a:r>
                  <a:rPr lang="en-US" dirty="0"/>
                  <a:t>), n number of times then: </a:t>
                </a:r>
                <a14:m>
                  <m:oMath xmlns:m="http://schemas.openxmlformats.org/officeDocument/2006/math">
                    <m:r>
                      <a:rPr lang="en-US" i="1">
                        <a:latin typeface="Cambria Math" panose="02040503050406030204" pitchFamily="18" charset="0"/>
                      </a:rPr>
                      <m:t>𝑅𝑒𝑙𝑎𝑡𝑖𝑣𝑒</m:t>
                    </m:r>
                    <m:r>
                      <a:rPr lang="en-US" i="1">
                        <a:latin typeface="Cambria Math" panose="02040503050406030204" pitchFamily="18" charset="0"/>
                      </a:rPr>
                      <m:t> </m:t>
                    </m:r>
                    <m:r>
                      <a:rPr lang="en-US" i="1">
                        <a:latin typeface="Cambria Math" panose="02040503050406030204" pitchFamily="18" charset="0"/>
                      </a:rPr>
                      <m:t>𝐹𝑟𝑒𝑞𝑢𝑒𝑛𝑐𝑦</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 </m:t>
                    </m:r>
                    <m:r>
                      <a:rPr lang="en-US" i="1">
                        <a:latin typeface="Cambria Math" panose="02040503050406030204" pitchFamily="18" charset="0"/>
                      </a:rPr>
                      <m:t>𝑜𝑓</m:t>
                    </m:r>
                    <m:r>
                      <a:rPr lang="en-US" i="1">
                        <a:latin typeface="Cambria Math" panose="02040503050406030204" pitchFamily="18" charset="0"/>
                      </a:rPr>
                      <m:t> 1</m:t>
                    </m:r>
                    <m:r>
                      <a:rPr lang="en-US" i="1">
                        <a:latin typeface="Cambria Math" panose="02040503050406030204" pitchFamily="18" charset="0"/>
                      </a:rPr>
                      <m:t>𝑠</m:t>
                    </m:r>
                    <m:r>
                      <a:rPr lang="en-US" i="1">
                        <a:latin typeface="Cambria Math" panose="02040503050406030204" pitchFamily="18" charset="0"/>
                      </a:rPr>
                      <m:t>=</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e>
                            </m:d>
                          </m:num>
                          <m:den>
                            <m:r>
                              <a:rPr lang="en-US" i="1">
                                <a:latin typeface="Cambria Math" panose="02040503050406030204" pitchFamily="18" charset="0"/>
                              </a:rPr>
                              <m:t>𝑛</m:t>
                            </m:r>
                          </m:den>
                        </m:f>
                      </m:e>
                    </m:d>
                  </m:oMath>
                </a14:m>
                <a:r>
                  <a:rPr lang="en-US" dirty="0"/>
                  <a:t>and  so on</a:t>
                </a:r>
              </a:p>
              <a:p>
                <a:pPr algn="just">
                  <a:buFont typeface="Wingdings" panose="05000000000000000000" pitchFamily="2" charset="2"/>
                  <a:buChar char="§"/>
                </a:pPr>
                <a:r>
                  <a:rPr lang="en-US" dirty="0"/>
                  <a:t> </a:t>
                </a:r>
                <a14:m>
                  <m:oMath xmlns:m="http://schemas.openxmlformats.org/officeDocument/2006/math">
                    <m:r>
                      <a:rPr lang="en-US" i="1">
                        <a:latin typeface="Cambria Math" panose="02040503050406030204" pitchFamily="18" charset="0"/>
                      </a:rPr>
                      <m:t>𝑃𝑟</m:t>
                    </m:r>
                    <m:d>
                      <m:dPr>
                        <m:ctrlPr>
                          <a:rPr lang="en-US" i="1">
                            <a:latin typeface="Cambria Math" panose="02040503050406030204" pitchFamily="18" charset="0"/>
                          </a:rPr>
                        </m:ctrlPr>
                      </m:dPr>
                      <m:e>
                        <m:r>
                          <a:rPr lang="en-US" i="1">
                            <a:latin typeface="Cambria Math" panose="02040503050406030204" pitchFamily="18" charset="0"/>
                          </a:rPr>
                          <m:t>1</m:t>
                        </m:r>
                      </m:e>
                    </m:d>
                    <m:r>
                      <a:rPr lang="en-US" i="1">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lim</m:t>
                            </m:r>
                          </m:e>
                          <m:lim>
                            <m:r>
                              <a:rPr lang="en-US" i="1">
                                <a:latin typeface="Cambria Math" panose="02040503050406030204" pitchFamily="18" charset="0"/>
                              </a:rPr>
                              <m:t>𝑛</m:t>
                            </m:r>
                            <m:r>
                              <a:rPr lang="en-US" i="1">
                                <a:latin typeface="Cambria Math" panose="02040503050406030204" pitchFamily="18" charset="0"/>
                                <a:ea typeface="Cambria Math" panose="02040503050406030204" pitchFamily="18" charset="0"/>
                              </a:rPr>
                              <m:t>→∞</m:t>
                            </m:r>
                          </m:lim>
                        </m:limLow>
                      </m:fName>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e>
                                </m:d>
                              </m:num>
                              <m:den>
                                <m:r>
                                  <a:rPr lang="en-US" i="1">
                                    <a:latin typeface="Cambria Math" panose="02040503050406030204" pitchFamily="18" charset="0"/>
                                  </a:rPr>
                                  <m:t>𝑛</m:t>
                                </m:r>
                              </m:den>
                            </m:f>
                          </m:e>
                        </m:d>
                      </m:e>
                    </m:fun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1</m:t>
                        </m:r>
                      </m:sub>
                    </m:sSub>
                  </m:oMath>
                </a14:m>
                <a:r>
                  <a:rPr lang="en-US" dirty="0"/>
                  <a:t>, </a:t>
                </a:r>
                <a14:m>
                  <m:oMath xmlns:m="http://schemas.openxmlformats.org/officeDocument/2006/math">
                    <m:r>
                      <a:rPr lang="en-US" i="1">
                        <a:latin typeface="Cambria Math" panose="02040503050406030204" pitchFamily="18" charset="0"/>
                      </a:rPr>
                      <m:t>𝑃𝑟</m:t>
                    </m:r>
                    <m:d>
                      <m:dPr>
                        <m:ctrlPr>
                          <a:rPr lang="en-US" i="1">
                            <a:latin typeface="Cambria Math" panose="02040503050406030204" pitchFamily="18" charset="0"/>
                          </a:rPr>
                        </m:ctrlPr>
                      </m:dPr>
                      <m:e>
                        <m:r>
                          <a:rPr lang="en-US" i="1">
                            <a:latin typeface="Cambria Math" panose="02040503050406030204" pitchFamily="18" charset="0"/>
                          </a:rPr>
                          <m:t>2</m:t>
                        </m:r>
                      </m:e>
                    </m:d>
                    <m:r>
                      <a:rPr lang="en-US" i="1">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lim</m:t>
                            </m:r>
                          </m:e>
                          <m:lim>
                            <m:r>
                              <a:rPr lang="en-US" i="1">
                                <a:latin typeface="Cambria Math" panose="02040503050406030204" pitchFamily="18" charset="0"/>
                              </a:rPr>
                              <m:t>𝑛</m:t>
                            </m:r>
                            <m:r>
                              <a:rPr lang="en-US" i="1">
                                <a:latin typeface="Cambria Math" panose="02040503050406030204" pitchFamily="18" charset="0"/>
                                <a:ea typeface="Cambria Math" panose="02040503050406030204" pitchFamily="18" charset="0"/>
                              </a:rPr>
                              <m:t>→∞</m:t>
                            </m:r>
                          </m:lim>
                        </m:limLow>
                      </m:fName>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2</m:t>
                                    </m:r>
                                  </m:e>
                                </m:d>
                              </m:num>
                              <m:den>
                                <m:r>
                                  <a:rPr lang="en-US" i="1">
                                    <a:latin typeface="Cambria Math" panose="02040503050406030204" pitchFamily="18" charset="0"/>
                                  </a:rPr>
                                  <m:t>𝑛</m:t>
                                </m:r>
                              </m:den>
                            </m:f>
                          </m:e>
                        </m:d>
                      </m:e>
                    </m:fun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2</m:t>
                        </m:r>
                      </m:sub>
                    </m:sSub>
                  </m:oMath>
                </a14:m>
                <a:r>
                  <a:rPr lang="en-US" dirty="0"/>
                  <a:t>,.., </a:t>
                </a:r>
                <a14:m>
                  <m:oMath xmlns:m="http://schemas.openxmlformats.org/officeDocument/2006/math">
                    <m:r>
                      <a:rPr lang="en-US" i="1">
                        <a:latin typeface="Cambria Math" panose="02040503050406030204" pitchFamily="18" charset="0"/>
                      </a:rPr>
                      <m:t>𝑃𝑟</m:t>
                    </m:r>
                    <m:d>
                      <m:dPr>
                        <m:ctrlPr>
                          <a:rPr lang="en-US" i="1">
                            <a:latin typeface="Cambria Math" panose="02040503050406030204" pitchFamily="18" charset="0"/>
                          </a:rPr>
                        </m:ctrlPr>
                      </m:dPr>
                      <m:e>
                        <m:r>
                          <a:rPr lang="en-US" i="1">
                            <a:latin typeface="Cambria Math" panose="02040503050406030204" pitchFamily="18" charset="0"/>
                          </a:rPr>
                          <m:t>6</m:t>
                        </m:r>
                      </m:e>
                    </m:d>
                    <m:r>
                      <a:rPr lang="en-US" i="1">
                        <a:latin typeface="Cambria Math" panose="02040503050406030204" pitchFamily="18" charset="0"/>
                      </a:rPr>
                      <m:t>=</m:t>
                    </m:r>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lim</m:t>
                            </m:r>
                          </m:e>
                          <m:lim>
                            <m:r>
                              <a:rPr lang="en-US" i="1">
                                <a:latin typeface="Cambria Math" panose="02040503050406030204" pitchFamily="18" charset="0"/>
                              </a:rPr>
                              <m:t>𝑛</m:t>
                            </m:r>
                            <m:r>
                              <a:rPr lang="en-US" i="1">
                                <a:latin typeface="Cambria Math" panose="02040503050406030204" pitchFamily="18" charset="0"/>
                                <a:ea typeface="Cambria Math" panose="02040503050406030204" pitchFamily="18" charset="0"/>
                              </a:rPr>
                              <m:t>→∞</m:t>
                            </m:r>
                          </m:lim>
                        </m:limLow>
                      </m:fName>
                      <m:e>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6</m:t>
                                    </m:r>
                                  </m:e>
                                </m:d>
                              </m:num>
                              <m:den>
                                <m:r>
                                  <a:rPr lang="en-US" i="1">
                                    <a:latin typeface="Cambria Math" panose="02040503050406030204" pitchFamily="18" charset="0"/>
                                  </a:rPr>
                                  <m:t>𝑛</m:t>
                                </m:r>
                              </m:den>
                            </m:f>
                          </m:e>
                        </m:d>
                      </m:e>
                    </m:func>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6</m:t>
                        </m:r>
                      </m:sub>
                    </m:sSub>
                  </m:oMath>
                </a14:m>
                <a:r>
                  <a:rPr lang="en-US" dirty="0"/>
                  <a:t> </a:t>
                </a:r>
                <a:r>
                  <a:rPr lang="en-US" b="1" dirty="0">
                    <a:solidFill>
                      <a:srgbClr val="FF0000"/>
                    </a:solidFill>
                  </a:rPr>
                  <a:t>such that </a:t>
                </a:r>
                <a14:m>
                  <m:oMath xmlns:m="http://schemas.openxmlformats.org/officeDocument/2006/math">
                    <m:d>
                      <m:dPr>
                        <m:ctrlPr>
                          <a:rPr lang="en-US" b="1" i="1">
                            <a:solidFill>
                              <a:srgbClr val="FF0000"/>
                            </a:solidFill>
                            <a:latin typeface="Cambria Math" panose="02040503050406030204" pitchFamily="18" charset="0"/>
                          </a:rPr>
                        </m:ctrlPr>
                      </m:dPr>
                      <m:e>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𝒑</m:t>
                            </m:r>
                          </m:e>
                          <m:sub>
                            <m:r>
                              <a:rPr lang="en-US" b="1" i="1">
                                <a:solidFill>
                                  <a:srgbClr val="FF0000"/>
                                </a:solidFill>
                                <a:latin typeface="Cambria Math" panose="02040503050406030204" pitchFamily="18" charset="0"/>
                              </a:rPr>
                              <m:t>𝟏</m:t>
                            </m:r>
                          </m:sub>
                        </m:sSub>
                        <m:r>
                          <a:rPr lang="en-US" b="1" i="1">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𝒑</m:t>
                            </m:r>
                          </m:e>
                          <m:sub>
                            <m:r>
                              <a:rPr lang="en-US" b="1" i="1">
                                <a:solidFill>
                                  <a:srgbClr val="FF0000"/>
                                </a:solidFill>
                                <a:latin typeface="Cambria Math" panose="02040503050406030204" pitchFamily="18" charset="0"/>
                              </a:rPr>
                              <m:t>𝟐</m:t>
                            </m:r>
                          </m:sub>
                        </m:sSub>
                        <m:r>
                          <a:rPr lang="en-US" b="1" i="1">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𝒑</m:t>
                            </m:r>
                          </m:e>
                          <m:sub>
                            <m:r>
                              <a:rPr lang="en-US" b="1" i="1">
                                <a:solidFill>
                                  <a:srgbClr val="FF0000"/>
                                </a:solidFill>
                                <a:latin typeface="Cambria Math" panose="02040503050406030204" pitchFamily="18" charset="0"/>
                              </a:rPr>
                              <m:t>𝟑</m:t>
                            </m:r>
                          </m:sub>
                        </m:sSub>
                        <m:r>
                          <a:rPr lang="en-US" b="1" i="1">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𝒑</m:t>
                            </m:r>
                          </m:e>
                          <m:sub>
                            <m:r>
                              <a:rPr lang="en-US" b="1" i="1">
                                <a:solidFill>
                                  <a:srgbClr val="FF0000"/>
                                </a:solidFill>
                                <a:latin typeface="Cambria Math" panose="02040503050406030204" pitchFamily="18" charset="0"/>
                              </a:rPr>
                              <m:t>𝟒</m:t>
                            </m:r>
                          </m:sub>
                        </m:sSub>
                        <m:r>
                          <a:rPr lang="en-US" b="1" i="1">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𝒑</m:t>
                            </m:r>
                          </m:e>
                          <m:sub>
                            <m:r>
                              <a:rPr lang="en-US" b="1" i="1">
                                <a:solidFill>
                                  <a:srgbClr val="FF0000"/>
                                </a:solidFill>
                                <a:latin typeface="Cambria Math" panose="02040503050406030204" pitchFamily="18" charset="0"/>
                              </a:rPr>
                              <m:t>𝟓</m:t>
                            </m:r>
                          </m:sub>
                        </m:sSub>
                        <m:r>
                          <a:rPr lang="en-US" b="1" i="1">
                            <a:solidFill>
                              <a:srgbClr val="FF0000"/>
                            </a:solidFill>
                            <a:latin typeface="Cambria Math" panose="02040503050406030204" pitchFamily="18" charset="0"/>
                          </a:rPr>
                          <m:t>+</m:t>
                        </m:r>
                        <m:sSub>
                          <m:sSubPr>
                            <m:ctrlPr>
                              <a:rPr lang="en-US" b="1" i="1">
                                <a:solidFill>
                                  <a:srgbClr val="FF0000"/>
                                </a:solidFill>
                                <a:latin typeface="Cambria Math" panose="02040503050406030204" pitchFamily="18" charset="0"/>
                              </a:rPr>
                            </m:ctrlPr>
                          </m:sSubPr>
                          <m:e>
                            <m:r>
                              <a:rPr lang="en-US" b="1" i="1">
                                <a:solidFill>
                                  <a:srgbClr val="FF0000"/>
                                </a:solidFill>
                                <a:latin typeface="Cambria Math" panose="02040503050406030204" pitchFamily="18" charset="0"/>
                              </a:rPr>
                              <m:t>𝒑</m:t>
                            </m:r>
                          </m:e>
                          <m:sub>
                            <m:r>
                              <a:rPr lang="en-US" b="1" i="1">
                                <a:solidFill>
                                  <a:srgbClr val="FF0000"/>
                                </a:solidFill>
                                <a:latin typeface="Cambria Math" panose="02040503050406030204" pitchFamily="18" charset="0"/>
                              </a:rPr>
                              <m:t>𝟔</m:t>
                            </m:r>
                          </m:sub>
                        </m:sSub>
                      </m:e>
                    </m:d>
                    <m:r>
                      <a:rPr lang="en-US" b="1" i="1">
                        <a:solidFill>
                          <a:srgbClr val="FF0000"/>
                        </a:solidFill>
                        <a:latin typeface="Cambria Math" panose="02040503050406030204" pitchFamily="18" charset="0"/>
                      </a:rPr>
                      <m:t>=</m:t>
                    </m:r>
                    <m:r>
                      <a:rPr lang="en-US" b="1" i="1">
                        <a:solidFill>
                          <a:srgbClr val="FF0000"/>
                        </a:solidFill>
                        <a:latin typeface="Cambria Math" panose="02040503050406030204" pitchFamily="18" charset="0"/>
                      </a:rPr>
                      <m:t>𝟏</m:t>
                    </m:r>
                  </m:oMath>
                </a14:m>
                <a:endParaRPr lang="en-US" b="1" dirty="0"/>
              </a:p>
            </p:txBody>
          </p:sp>
        </mc:Choice>
        <mc:Fallback xmlns="">
          <p:sp>
            <p:nvSpPr>
              <p:cNvPr id="2" name="Content Placeholder 1">
                <a:extLst>
                  <a:ext uri="{FF2B5EF4-FFF2-40B4-BE49-F238E27FC236}">
                    <a16:creationId xmlns:a16="http://schemas.microsoft.com/office/drawing/2014/main" id="{923D4E41-6494-4C00-B02E-61971E01370E}"/>
                  </a:ext>
                </a:extLst>
              </p:cNvPr>
              <p:cNvSpPr>
                <a:spLocks noGrp="1" noRot="1" noChangeAspect="1" noMove="1" noResize="1" noEditPoints="1" noAdjustHandles="1" noChangeArrowheads="1" noChangeShapeType="1" noTextEdit="1"/>
              </p:cNvSpPr>
              <p:nvPr>
                <p:ph idx="1"/>
              </p:nvPr>
            </p:nvSpPr>
            <p:spPr>
              <a:blipFill>
                <a:blip r:embed="rId2"/>
                <a:stretch>
                  <a:fillRect l="-1222" t="-1752" r="-1389"/>
                </a:stretch>
              </a:blipFill>
            </p:spPr>
            <p:txBody>
              <a:bodyPr/>
              <a:lstStyle/>
              <a:p>
                <a:r>
                  <a:rPr lang="en-US">
                    <a:noFill/>
                  </a:rPr>
                  <a:t> </a:t>
                </a:r>
              </a:p>
            </p:txBody>
          </p:sp>
        </mc:Fallback>
      </mc:AlternateContent>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F936405-7CD6-413C-B888-C6B67420A9BD}"/>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53A376A-4FB8-421B-AA0B-1D5D69477A31}"/>
              </a:ext>
            </a:extLst>
          </p:cNvPr>
          <p:cNvSpPr>
            <a:spLocks noGrp="1"/>
          </p:cNvSpPr>
          <p:nvPr>
            <p:ph type="ftr" sz="quarter" idx="11"/>
          </p:nvPr>
        </p:nvSpPr>
        <p:spPr/>
        <p:txBody>
          <a:bodyPr/>
          <a:lstStyle/>
          <a:p>
            <a:pPr>
              <a:defRPr/>
            </a:pPr>
            <a:r>
              <a:rPr lang="en-US"/>
              <a:t>RNSengupta,IME Dept.,IIT Kanpur,INDIA</a:t>
            </a:r>
          </a:p>
        </p:txBody>
      </p:sp>
      <p:sp>
        <p:nvSpPr>
          <p:cNvPr id="169988" name="Slide Number Placeholder 5">
            <a:extLst>
              <a:ext uri="{FF2B5EF4-FFF2-40B4-BE49-F238E27FC236}">
                <a16:creationId xmlns:a16="http://schemas.microsoft.com/office/drawing/2014/main" id="{9F396A5F-40E2-4AC2-82FB-9E57FDB35B8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C2AEF94-4D0E-466F-A023-0D73EAAF0BFD}" type="slidenum">
              <a:rPr lang="en-US" altLang="en-US" sz="1400" smtClean="0"/>
              <a:pPr>
                <a:spcBef>
                  <a:spcPct val="0"/>
                </a:spcBef>
                <a:buFontTx/>
                <a:buNone/>
              </a:pPr>
              <a:t>59</a:t>
            </a:fld>
            <a:endParaRPr lang="en-US" altLang="en-US" sz="1400"/>
          </a:p>
        </p:txBody>
      </p:sp>
      <p:sp>
        <p:nvSpPr>
          <p:cNvPr id="169989" name="Rectangle 2">
            <a:extLst>
              <a:ext uri="{FF2B5EF4-FFF2-40B4-BE49-F238E27FC236}">
                <a16:creationId xmlns:a16="http://schemas.microsoft.com/office/drawing/2014/main" id="{52BB8889-C085-405A-95AF-69894A44FC0A}"/>
              </a:ext>
            </a:extLst>
          </p:cNvPr>
          <p:cNvSpPr>
            <a:spLocks noGrp="1" noChangeArrowheads="1"/>
          </p:cNvSpPr>
          <p:nvPr>
            <p:ph type="title"/>
          </p:nvPr>
        </p:nvSpPr>
        <p:spPr/>
        <p:txBody>
          <a:bodyPr/>
          <a:lstStyle/>
          <a:p>
            <a:pPr eaLnBrk="1" hangingPunct="1"/>
            <a:r>
              <a:rPr lang="en-US" altLang="en-US" sz="4000" b="1">
                <a:solidFill>
                  <a:srgbClr val="FF0000"/>
                </a:solidFill>
              </a:rPr>
              <a:t>Properties of Distribution Function</a:t>
            </a:r>
          </a:p>
        </p:txBody>
      </p:sp>
      <p:sp>
        <p:nvSpPr>
          <p:cNvPr id="169990" name="Rectangle 3">
            <a:extLst>
              <a:ext uri="{FF2B5EF4-FFF2-40B4-BE49-F238E27FC236}">
                <a16:creationId xmlns:a16="http://schemas.microsoft.com/office/drawing/2014/main" id="{4E456081-20F9-4AB4-8D84-7FEFB19457D9}"/>
              </a:ext>
            </a:extLst>
          </p:cNvPr>
          <p:cNvSpPr>
            <a:spLocks noGrp="1" noChangeArrowheads="1"/>
          </p:cNvSpPr>
          <p:nvPr>
            <p:ph type="body" idx="1"/>
          </p:nvPr>
        </p:nvSpPr>
        <p:spPr/>
        <p:txBody>
          <a:bodyPr/>
          <a:lstStyle/>
          <a:p>
            <a:pPr marL="609600" indent="-609600" algn="just" eaLnBrk="1" hangingPunct="1">
              <a:buFont typeface="Wingdings" panose="05000000000000000000" pitchFamily="2" charset="2"/>
              <a:buAutoNum type="arabicParenR"/>
            </a:pPr>
            <a:r>
              <a:rPr lang="en-US" altLang="en-US" sz="4000"/>
              <a:t>F(x) is non-decreasing in x, i.e., if x</a:t>
            </a:r>
            <a:r>
              <a:rPr lang="en-US" altLang="en-US" sz="4000" baseline="-25000"/>
              <a:t>1</a:t>
            </a:r>
            <a:r>
              <a:rPr lang="en-US" altLang="en-US" sz="4000"/>
              <a:t> </a:t>
            </a:r>
            <a:r>
              <a:rPr lang="en-US" altLang="en-US" sz="4000">
                <a:sym typeface="Symbol" panose="05050102010706020507" pitchFamily="18" charset="2"/>
              </a:rPr>
              <a:t></a:t>
            </a:r>
            <a:r>
              <a:rPr lang="en-US" altLang="en-US" sz="4000"/>
              <a:t> x</a:t>
            </a:r>
            <a:r>
              <a:rPr lang="en-US" altLang="en-US" sz="4000" baseline="-25000"/>
              <a:t>2</a:t>
            </a:r>
            <a:r>
              <a:rPr lang="en-US" altLang="en-US" sz="4000"/>
              <a:t>, then F(x</a:t>
            </a:r>
            <a:r>
              <a:rPr lang="en-US" altLang="en-US" sz="4000" baseline="-25000"/>
              <a:t>1</a:t>
            </a:r>
            <a:r>
              <a:rPr lang="en-US" altLang="en-US" sz="4000"/>
              <a:t>) </a:t>
            </a:r>
            <a:r>
              <a:rPr lang="en-US" altLang="en-US" sz="4000">
                <a:sym typeface="Symbol" panose="05050102010706020507" pitchFamily="18" charset="2"/>
              </a:rPr>
              <a:t> F(x</a:t>
            </a:r>
            <a:r>
              <a:rPr lang="en-US" altLang="en-US" sz="4000" baseline="-25000">
                <a:sym typeface="Symbol" panose="05050102010706020507" pitchFamily="18" charset="2"/>
              </a:rPr>
              <a:t>2</a:t>
            </a:r>
            <a:r>
              <a:rPr lang="en-US" altLang="en-US" sz="4000">
                <a:sym typeface="Symbol" panose="05050102010706020507" pitchFamily="18" charset="2"/>
              </a:rPr>
              <a:t>)</a:t>
            </a:r>
          </a:p>
          <a:p>
            <a:pPr marL="609600" indent="-609600" algn="just" eaLnBrk="1" hangingPunct="1">
              <a:buFont typeface="Wingdings" panose="05000000000000000000" pitchFamily="2" charset="2"/>
              <a:buAutoNum type="arabicParenR"/>
            </a:pPr>
            <a:r>
              <a:rPr lang="en-US" altLang="en-US" sz="4000"/>
              <a:t>Lt</a:t>
            </a:r>
            <a:r>
              <a:rPr lang="en-US" altLang="en-US" sz="4000" baseline="-25000"/>
              <a:t>x</a:t>
            </a:r>
            <a:r>
              <a:rPr lang="en-US" altLang="en-US" sz="4000" baseline="-25000">
                <a:sym typeface="Symbol" panose="05050102010706020507" pitchFamily="18" charset="2"/>
              </a:rPr>
              <a:t></a:t>
            </a:r>
            <a:r>
              <a:rPr lang="en-US" altLang="en-US" sz="4000"/>
              <a:t>F(x) = Lt</a:t>
            </a:r>
            <a:r>
              <a:rPr lang="en-US" altLang="en-US" sz="4000" baseline="-25000"/>
              <a:t>x</a:t>
            </a:r>
            <a:r>
              <a:rPr lang="en-US" altLang="en-US" sz="4000" baseline="-25000">
                <a:sym typeface="Symbol" panose="05050102010706020507" pitchFamily="18" charset="2"/>
              </a:rPr>
              <a:t></a:t>
            </a:r>
            <a:r>
              <a:rPr lang="en-US" altLang="en-US" sz="4000"/>
              <a:t>P(</a:t>
            </a:r>
            <a:r>
              <a:rPr lang="en-US" altLang="en-US" sz="4000">
                <a:sym typeface="Symbol" panose="05050102010706020507" pitchFamily="18" charset="2"/>
              </a:rPr>
              <a:t>X  x) = 0</a:t>
            </a:r>
          </a:p>
          <a:p>
            <a:pPr marL="609600" indent="-609600" algn="just" eaLnBrk="1" hangingPunct="1">
              <a:buFont typeface="Wingdings" panose="05000000000000000000" pitchFamily="2" charset="2"/>
              <a:buAutoNum type="arabicParenR"/>
            </a:pPr>
            <a:r>
              <a:rPr lang="en-US" altLang="en-US" sz="4000"/>
              <a:t>Lt</a:t>
            </a:r>
            <a:r>
              <a:rPr lang="en-US" altLang="en-US" sz="4000" baseline="-25000"/>
              <a:t>x</a:t>
            </a:r>
            <a:r>
              <a:rPr lang="en-US" altLang="en-US" sz="4000" baseline="-25000">
                <a:sym typeface="Symbol" panose="05050102010706020507" pitchFamily="18" charset="2"/>
              </a:rPr>
              <a:t>+</a:t>
            </a:r>
            <a:r>
              <a:rPr lang="en-US" altLang="en-US" sz="4000"/>
              <a:t>F(x) = Lt</a:t>
            </a:r>
            <a:r>
              <a:rPr lang="en-US" altLang="en-US" sz="4000" baseline="-25000"/>
              <a:t>x</a:t>
            </a:r>
            <a:r>
              <a:rPr lang="en-US" altLang="en-US" sz="4000" baseline="-25000">
                <a:sym typeface="Symbol" panose="05050102010706020507" pitchFamily="18" charset="2"/>
              </a:rPr>
              <a:t>+</a:t>
            </a:r>
            <a:r>
              <a:rPr lang="en-US" altLang="en-US" sz="4000"/>
              <a:t>P(</a:t>
            </a:r>
            <a:r>
              <a:rPr lang="en-US" altLang="en-US" sz="4000">
                <a:sym typeface="Symbol" panose="05050102010706020507" pitchFamily="18" charset="2"/>
              </a:rPr>
              <a:t>X  x) = 1</a:t>
            </a:r>
          </a:p>
          <a:p>
            <a:pPr marL="609600" indent="-609600" algn="just" eaLnBrk="1" hangingPunct="1">
              <a:buFont typeface="Wingdings" panose="05000000000000000000" pitchFamily="2" charset="2"/>
              <a:buAutoNum type="arabicParenR"/>
            </a:pPr>
            <a:r>
              <a:rPr lang="en-US" altLang="en-US" sz="4000">
                <a:sym typeface="Symbol" panose="05050102010706020507" pitchFamily="18" charset="2"/>
              </a:rPr>
              <a:t>F(x) is </a:t>
            </a:r>
            <a:r>
              <a:rPr lang="en-US" altLang="en-US" sz="4000" b="1">
                <a:solidFill>
                  <a:srgbClr val="FF0000"/>
                </a:solidFill>
                <a:sym typeface="Symbol" panose="05050102010706020507" pitchFamily="18" charset="2"/>
              </a:rPr>
              <a:t>right continuous</a:t>
            </a:r>
            <a:endParaRPr lang="en-US" altLang="en-US" sz="4000" b="1">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8CF30-C2D9-4FAD-BDF0-E7FFA62A9C1D}"/>
              </a:ext>
            </a:extLst>
          </p:cNvPr>
          <p:cNvSpPr>
            <a:spLocks noGrp="1"/>
          </p:cNvSpPr>
          <p:nvPr>
            <p:ph type="title"/>
          </p:nvPr>
        </p:nvSpPr>
        <p:spPr/>
        <p:txBody>
          <a:bodyPr/>
          <a:lstStyle/>
          <a:p>
            <a:pPr algn="ctr"/>
            <a:r>
              <a:rPr lang="en-US" b="1" dirty="0">
                <a:solidFill>
                  <a:srgbClr val="FF0000"/>
                </a:solidFill>
                <a:effectLst>
                  <a:outerShdw blurRad="38100" dist="38100" dir="2700000" algn="tl">
                    <a:srgbClr val="000000">
                      <a:alpha val="43137"/>
                    </a:srgbClr>
                  </a:outerShdw>
                </a:effectLst>
              </a:rPr>
              <a:t>Singleton, Finite, Infinite, Cardinality</a:t>
            </a:r>
            <a:endParaRPr lang="en-IN"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9C8CF33-F06B-4675-AA7C-CBB75AB174C9}"/>
                  </a:ext>
                </a:extLst>
              </p:cNvPr>
              <p:cNvSpPr>
                <a:spLocks noGrp="1"/>
              </p:cNvSpPr>
              <p:nvPr>
                <p:ph idx="1"/>
              </p:nvPr>
            </p:nvSpPr>
            <p:spPr/>
            <p:txBody>
              <a:bodyPr>
                <a:noAutofit/>
              </a:bodyPr>
              <a:lstStyle/>
              <a:p>
                <a:pPr algn="just">
                  <a:buFont typeface="Wingdings" panose="05000000000000000000" pitchFamily="2" charset="2"/>
                  <a:buChar char="§"/>
                </a:pPr>
                <a:r>
                  <a:rPr lang="en-US" sz="2000" dirty="0"/>
                  <a:t>Set having a single element is called a single set or </a:t>
                </a:r>
                <a:r>
                  <a:rPr lang="en-US" sz="2000" b="1" dirty="0">
                    <a:solidFill>
                      <a:srgbClr val="FF0000"/>
                    </a:solidFill>
                  </a:rPr>
                  <a:t>SINGLETON</a:t>
                </a:r>
              </a:p>
              <a:p>
                <a:pPr lvl="1" algn="just">
                  <a:buFont typeface="Wingdings" panose="05000000000000000000" pitchFamily="2" charset="2"/>
                  <a:buChar char="v"/>
                </a:pPr>
                <a14:m>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𝑎</m:t>
                        </m:r>
                      </m:e>
                    </m:d>
                  </m:oMath>
                </a14:m>
                <a:endParaRPr lang="en-US" sz="2000" dirty="0"/>
              </a:p>
              <a:p>
                <a:pPr lvl="1" algn="just">
                  <a:buFont typeface="Wingdings" panose="05000000000000000000" pitchFamily="2" charset="2"/>
                  <a:buChar char="v"/>
                </a:pPr>
                <a14:m>
                  <m:oMath xmlns:m="http://schemas.openxmlformats.org/officeDocument/2006/math">
                    <m:r>
                      <a:rPr lang="en-US" sz="2000" b="0" i="1" smtClean="0">
                        <a:latin typeface="Cambria Math" panose="02040503050406030204" pitchFamily="18" charset="0"/>
                      </a:rPr>
                      <m:t>𝐵</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0</m:t>
                        </m:r>
                      </m:e>
                    </m:d>
                  </m:oMath>
                </a14:m>
                <a:endParaRPr lang="en-US" sz="2000" dirty="0"/>
              </a:p>
              <a:p>
                <a:pPr lvl="1" algn="just">
                  <a:buFont typeface="Wingdings" panose="05000000000000000000" pitchFamily="2" charset="2"/>
                  <a:buChar char="v"/>
                </a:pPr>
                <a14:m>
                  <m:oMath xmlns:m="http://schemas.openxmlformats.org/officeDocument/2006/math">
                    <m:r>
                      <a:rPr lang="en-US" sz="2000" b="0" i="1" smtClean="0">
                        <a:latin typeface="Cambria Math" panose="02040503050406030204" pitchFamily="18" charset="0"/>
                      </a:rPr>
                      <m:t>𝑇</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𝑥</m:t>
                        </m:r>
                        <m:r>
                          <a:rPr lang="en-US" sz="2000" b="0" i="1" smtClean="0">
                            <a:latin typeface="Cambria Math" panose="02040503050406030204" pitchFamily="18" charset="0"/>
                          </a:rPr>
                          <m:t>+2=0</m:t>
                        </m:r>
                      </m:e>
                    </m:d>
                  </m:oMath>
                </a14:m>
                <a:endParaRPr lang="en-US" sz="2000" b="0" dirty="0"/>
              </a:p>
              <a:p>
                <a:pPr algn="just">
                  <a:buFont typeface="Wingdings" panose="05000000000000000000" pitchFamily="2" charset="2"/>
                  <a:buChar char="§"/>
                </a:pPr>
                <a:r>
                  <a:rPr lang="en-US" sz="2000" dirty="0"/>
                  <a:t>Set A is </a:t>
                </a:r>
                <a:r>
                  <a:rPr lang="en-US" sz="2000" b="1" dirty="0">
                    <a:solidFill>
                      <a:srgbClr val="FF0000"/>
                    </a:solidFill>
                  </a:rPr>
                  <a:t>FINITE</a:t>
                </a:r>
                <a:r>
                  <a:rPr lang="en-US" sz="2000" dirty="0"/>
                  <a:t> if it is </a:t>
                </a:r>
                <a:r>
                  <a:rPr lang="en-IN" sz="2000" b="1" dirty="0">
                    <a:solidFill>
                      <a:srgbClr val="FF0000"/>
                    </a:solidFill>
                  </a:rPr>
                  <a:t>null set</a:t>
                </a:r>
                <a:r>
                  <a:rPr lang="en-IN" sz="2000" dirty="0"/>
                  <a:t> or </a:t>
                </a:r>
                <a:r>
                  <a:rPr lang="en-IN" sz="2000" b="1" dirty="0">
                    <a:solidFill>
                      <a:srgbClr val="FF0000"/>
                    </a:solidFill>
                  </a:rPr>
                  <a:t>empty set</a:t>
                </a:r>
                <a:r>
                  <a:rPr lang="en-US" sz="2000" dirty="0"/>
                  <a:t> or contains </a:t>
                </a:r>
                <a:r>
                  <a:rPr lang="en-US" sz="2000" b="1" dirty="0">
                    <a:solidFill>
                      <a:srgbClr val="FF0000"/>
                    </a:solidFill>
                  </a:rPr>
                  <a:t>finite</a:t>
                </a:r>
                <a:r>
                  <a:rPr lang="en-US" sz="2000" dirty="0"/>
                  <a:t> number of elements</a:t>
                </a:r>
              </a:p>
              <a:p>
                <a:pPr lvl="1" algn="just">
                  <a:buFont typeface="Wingdings" panose="05000000000000000000" pitchFamily="2" charset="2"/>
                  <a:buChar char="v"/>
                </a:pPr>
                <a14:m>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1,2,3,4</m:t>
                        </m:r>
                      </m:e>
                    </m:d>
                  </m:oMath>
                </a14:m>
                <a:endParaRPr lang="en-US" sz="2000" dirty="0"/>
              </a:p>
              <a:p>
                <a:pPr algn="just">
                  <a:buFont typeface="Wingdings" panose="05000000000000000000" pitchFamily="2" charset="2"/>
                  <a:buChar char="§"/>
                </a:pPr>
                <a:r>
                  <a:rPr lang="en-US" sz="2000" dirty="0"/>
                  <a:t>Set A is </a:t>
                </a:r>
                <a:r>
                  <a:rPr lang="en-US" sz="2000" b="1" dirty="0">
                    <a:solidFill>
                      <a:srgbClr val="FF0000"/>
                    </a:solidFill>
                  </a:rPr>
                  <a:t>INFINITE</a:t>
                </a:r>
                <a:r>
                  <a:rPr lang="en-US" sz="2000" dirty="0"/>
                  <a:t> if it contains </a:t>
                </a:r>
                <a:r>
                  <a:rPr lang="en-US" sz="2000" b="1" dirty="0">
                    <a:solidFill>
                      <a:srgbClr val="FF0000"/>
                    </a:solidFill>
                  </a:rPr>
                  <a:t>infinite</a:t>
                </a:r>
                <a:r>
                  <a:rPr lang="en-US" sz="2000" dirty="0"/>
                  <a:t> number of elements</a:t>
                </a:r>
              </a:p>
              <a:p>
                <a:pPr lvl="1" algn="just">
                  <a:buFont typeface="Wingdings" panose="05000000000000000000" pitchFamily="2" charset="2"/>
                  <a:buChar char="v"/>
                </a:pPr>
                <a14:m>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rPr>
                          <m:t>,−3,−2,−1,0,+1,+2,+3,</m:t>
                        </m:r>
                        <m:r>
                          <a:rPr lang="en-US" sz="2000" b="0" i="1" smtClean="0">
                            <a:latin typeface="Cambria Math" panose="02040503050406030204" pitchFamily="18" charset="0"/>
                            <a:ea typeface="Cambria Math" panose="02040503050406030204" pitchFamily="18" charset="0"/>
                          </a:rPr>
                          <m:t>⋯</m:t>
                        </m:r>
                      </m:e>
                    </m:d>
                  </m:oMath>
                </a14:m>
                <a:endParaRPr lang="en-US" sz="2000" dirty="0"/>
              </a:p>
              <a:p>
                <a:pPr algn="just">
                  <a:buClr>
                    <a:schemeClr val="tx1"/>
                  </a:buClr>
                  <a:buFont typeface="Wingdings" panose="05000000000000000000" pitchFamily="2" charset="2"/>
                  <a:buChar char="§"/>
                </a:pPr>
                <a:r>
                  <a:rPr lang="en-IN" sz="2000" b="1" dirty="0">
                    <a:solidFill>
                      <a:srgbClr val="FF0000"/>
                    </a:solidFill>
                  </a:rPr>
                  <a:t>Cardinal number</a:t>
                </a:r>
                <a:r>
                  <a:rPr lang="en-IN" sz="2000" dirty="0"/>
                  <a:t> or </a:t>
                </a:r>
                <a:r>
                  <a:rPr lang="en-IN" sz="2000" b="1" dirty="0">
                    <a:solidFill>
                      <a:srgbClr val="FF0000"/>
                    </a:solidFill>
                  </a:rPr>
                  <a:t>order</a:t>
                </a:r>
                <a:r>
                  <a:rPr lang="en-IN" sz="2000" dirty="0"/>
                  <a:t> means the number of elements in an finite</a:t>
                </a:r>
              </a:p>
              <a:p>
                <a:pPr lvl="1" algn="just">
                  <a:buFont typeface="Wingdings" panose="05000000000000000000" pitchFamily="2" charset="2"/>
                  <a:buChar char="v"/>
                </a:pPr>
                <a:r>
                  <a:rPr lang="en-IN" sz="2000" dirty="0"/>
                  <a:t> </a:t>
                </a:r>
                <a14:m>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7,8,9,10</m:t>
                        </m:r>
                      </m:e>
                    </m:d>
                    <m:r>
                      <a:rPr lang="en-US" sz="2000" b="0" i="1" smtClean="0">
                        <a:latin typeface="Cambria Math" panose="02040503050406030204" pitchFamily="18" charset="0"/>
                        <a:ea typeface="Cambria Math" panose="02040503050406030204" pitchFamily="18" charset="0"/>
                      </a:rPr>
                      <m:t>,</m:t>
                    </m:r>
                  </m:oMath>
                </a14:m>
                <a:r>
                  <a:rPr lang="en-US" sz="2000" b="0" i="0" dirty="0">
                    <a:latin typeface="+mj-lt"/>
                    <a:ea typeface="Cambria Math" panose="02040503050406030204" pitchFamily="18" charset="0"/>
                  </a:rPr>
                  <a:t> </a:t>
                </a:r>
                <a:r>
                  <a:rPr lang="en-IN" sz="2000" dirty="0"/>
                  <a:t>then </a:t>
                </a:r>
                <a14:m>
                  <m:oMath xmlns:m="http://schemas.openxmlformats.org/officeDocument/2006/math">
                    <m:r>
                      <a:rPr lang="en-US" sz="2000" b="0" i="1" smtClean="0">
                        <a:latin typeface="Cambria Math" panose="02040503050406030204" pitchFamily="18" charset="0"/>
                      </a:rPr>
                      <m:t>𝑛</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𝐴</m:t>
                        </m:r>
                      </m:e>
                    </m:d>
                    <m:r>
                      <a:rPr lang="en-US" sz="2000" b="0" i="1" smtClean="0">
                        <a:latin typeface="Cambria Math" panose="02040503050406030204" pitchFamily="18" charset="0"/>
                      </a:rPr>
                      <m:t>=4</m:t>
                    </m:r>
                  </m:oMath>
                </a14:m>
                <a:endParaRPr lang="en-IN" sz="2000" dirty="0"/>
              </a:p>
              <a:p>
                <a:pPr algn="just">
                  <a:buClr>
                    <a:schemeClr val="tx1"/>
                  </a:buClr>
                  <a:buFont typeface="Wingdings" panose="05000000000000000000" pitchFamily="2" charset="2"/>
                  <a:buChar char="§"/>
                </a:pPr>
                <a:r>
                  <a:rPr lang="en-IN" sz="2000" b="1" dirty="0">
                    <a:solidFill>
                      <a:srgbClr val="FF0000"/>
                    </a:solidFill>
                  </a:rPr>
                  <a:t>Null set</a:t>
                </a:r>
                <a:r>
                  <a:rPr lang="en-IN" sz="2000" dirty="0"/>
                  <a:t> or </a:t>
                </a:r>
                <a:r>
                  <a:rPr lang="en-IN" sz="2000" b="1" dirty="0">
                    <a:solidFill>
                      <a:srgbClr val="FF0000"/>
                    </a:solidFill>
                  </a:rPr>
                  <a:t>empty set</a:t>
                </a:r>
                <a:r>
                  <a:rPr lang="en-US" sz="2000" dirty="0"/>
                  <a:t> has the </a:t>
                </a:r>
                <a:r>
                  <a:rPr lang="en-US" sz="2000" b="1" dirty="0">
                    <a:solidFill>
                      <a:srgbClr val="FF0000"/>
                    </a:solidFill>
                  </a:rPr>
                  <a:t>cardinal number</a:t>
                </a:r>
                <a:r>
                  <a:rPr lang="en-US" sz="2000" dirty="0"/>
                  <a:t> or </a:t>
                </a:r>
                <a:r>
                  <a:rPr lang="en-US" sz="2000" b="1" dirty="0">
                    <a:solidFill>
                      <a:srgbClr val="FF0000"/>
                    </a:solidFill>
                  </a:rPr>
                  <a:t>order</a:t>
                </a:r>
                <a:r>
                  <a:rPr lang="en-US" sz="2000" dirty="0"/>
                  <a:t> 0, i.e., </a:t>
                </a:r>
                <a14:m>
                  <m:oMath xmlns:m="http://schemas.openxmlformats.org/officeDocument/2006/math">
                    <m:r>
                      <a:rPr lang="en-US" sz="2000" b="0" i="1" smtClean="0">
                        <a:latin typeface="Cambria Math" panose="02040503050406030204" pitchFamily="18" charset="0"/>
                      </a:rPr>
                      <m:t>𝑛</m:t>
                    </m:r>
                    <m:d>
                      <m:dPr>
                        <m:ctrlPr>
                          <a:rPr lang="en-US" sz="2000" b="0" i="1" smtClean="0">
                            <a:latin typeface="Cambria Math" panose="02040503050406030204" pitchFamily="18" charset="0"/>
                          </a:rPr>
                        </m:ctrlPr>
                      </m:dPr>
                      <m:e>
                        <m:r>
                          <a:rPr lang="en-US" sz="2000" i="1">
                            <a:latin typeface="Cambria Math" panose="02040503050406030204" pitchFamily="18" charset="0"/>
                            <a:ea typeface="Cambria Math" panose="02040503050406030204" pitchFamily="18" charset="0"/>
                          </a:rPr>
                          <m:t>∅</m:t>
                        </m:r>
                      </m:e>
                    </m:d>
                    <m:r>
                      <a:rPr lang="en-US" sz="2000" b="0" i="1" smtClean="0">
                        <a:latin typeface="Cambria Math" panose="02040503050406030204" pitchFamily="18" charset="0"/>
                      </a:rPr>
                      <m:t>=0</m:t>
                    </m:r>
                  </m:oMath>
                </a14:m>
                <a:endParaRPr lang="en-IN" sz="2000" dirty="0"/>
              </a:p>
            </p:txBody>
          </p:sp>
        </mc:Choice>
        <mc:Fallback xmlns="">
          <p:sp>
            <p:nvSpPr>
              <p:cNvPr id="3" name="Content Placeholder 2">
                <a:extLst>
                  <a:ext uri="{FF2B5EF4-FFF2-40B4-BE49-F238E27FC236}">
                    <a16:creationId xmlns:a16="http://schemas.microsoft.com/office/drawing/2014/main" id="{C9C8CF33-F06B-4675-AA7C-CBB75AB174C9}"/>
                  </a:ext>
                </a:extLst>
              </p:cNvPr>
              <p:cNvSpPr>
                <a:spLocks noGrp="1" noRot="1" noChangeAspect="1" noMove="1" noResize="1" noEditPoints="1" noAdjustHandles="1" noChangeArrowheads="1" noChangeShapeType="1" noTextEdit="1"/>
              </p:cNvSpPr>
              <p:nvPr>
                <p:ph idx="1"/>
              </p:nvPr>
            </p:nvSpPr>
            <p:spPr>
              <a:blipFill>
                <a:blip r:embed="rId2"/>
                <a:stretch>
                  <a:fillRect l="-500" t="-67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067C0BD-E571-42A1-99EB-6F109D103389}"/>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9C06DAA6-A37B-4AA2-859A-A788A795FC24}"/>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9D8D0F1E-C63A-4C89-8956-53AFBD3B2010}"/>
              </a:ext>
            </a:extLst>
          </p:cNvPr>
          <p:cNvSpPr>
            <a:spLocks noGrp="1"/>
          </p:cNvSpPr>
          <p:nvPr>
            <p:ph type="sldNum" sz="quarter" idx="12"/>
          </p:nvPr>
        </p:nvSpPr>
        <p:spPr/>
        <p:txBody>
          <a:bodyPr/>
          <a:lstStyle/>
          <a:p>
            <a:fld id="{3E5F2A62-148E-4914-A23F-3C36314E00CD}" type="slidenum">
              <a:rPr lang="en-IN" smtClean="0"/>
              <a:t>6</a:t>
            </a:fld>
            <a:endParaRPr lang="en-IN"/>
          </a:p>
        </p:txBody>
      </p:sp>
    </p:spTree>
    <p:extLst>
      <p:ext uri="{BB962C8B-B14F-4D97-AF65-F5344CB8AC3E}">
        <p14:creationId xmlns:p14="http://schemas.microsoft.com/office/powerpoint/2010/main" val="9572631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78EDA9D-C3BB-4CF3-8A04-A404A21AD412}"/>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9C0CAD56-4D21-4F55-AC47-548D7D5380D7}"/>
              </a:ext>
            </a:extLst>
          </p:cNvPr>
          <p:cNvSpPr>
            <a:spLocks noGrp="1"/>
          </p:cNvSpPr>
          <p:nvPr>
            <p:ph type="ftr" sz="quarter" idx="11"/>
          </p:nvPr>
        </p:nvSpPr>
        <p:spPr/>
        <p:txBody>
          <a:bodyPr/>
          <a:lstStyle/>
          <a:p>
            <a:pPr>
              <a:defRPr/>
            </a:pPr>
            <a:r>
              <a:rPr lang="en-US"/>
              <a:t>RNSengupta,IME Dept.,IIT Kanpur,INDIA</a:t>
            </a:r>
          </a:p>
        </p:txBody>
      </p:sp>
      <p:sp>
        <p:nvSpPr>
          <p:cNvPr id="171012" name="Slide Number Placeholder 5">
            <a:extLst>
              <a:ext uri="{FF2B5EF4-FFF2-40B4-BE49-F238E27FC236}">
                <a16:creationId xmlns:a16="http://schemas.microsoft.com/office/drawing/2014/main" id="{A89EE4B1-170B-4DB2-B4E7-9D82781D4F9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D6A9BFA-8162-423E-8589-CA13BB230879}" type="slidenum">
              <a:rPr lang="en-US" altLang="en-US" sz="1400" smtClean="0"/>
              <a:pPr>
                <a:spcBef>
                  <a:spcPct val="0"/>
                </a:spcBef>
                <a:buFontTx/>
                <a:buNone/>
              </a:pPr>
              <a:t>60</a:t>
            </a:fld>
            <a:endParaRPr lang="en-US" altLang="en-US" sz="1400"/>
          </a:p>
        </p:txBody>
      </p:sp>
      <p:sp>
        <p:nvSpPr>
          <p:cNvPr id="171013" name="Rectangle 2">
            <a:extLst>
              <a:ext uri="{FF2B5EF4-FFF2-40B4-BE49-F238E27FC236}">
                <a16:creationId xmlns:a16="http://schemas.microsoft.com/office/drawing/2014/main" id="{EFD22B3A-FF8A-4F1D-8097-708171760A32}"/>
              </a:ext>
            </a:extLst>
          </p:cNvPr>
          <p:cNvSpPr>
            <a:spLocks noGrp="1" noChangeArrowheads="1"/>
          </p:cNvSpPr>
          <p:nvPr>
            <p:ph type="title"/>
          </p:nvPr>
        </p:nvSpPr>
        <p:spPr/>
        <p:txBody>
          <a:bodyPr/>
          <a:lstStyle/>
          <a:p>
            <a:pPr eaLnBrk="1" hangingPunct="1"/>
            <a:r>
              <a:rPr lang="en-US" altLang="en-US" b="1">
                <a:solidFill>
                  <a:srgbClr val="FF3300"/>
                </a:solidFill>
              </a:rPr>
              <a:t>Definitions </a:t>
            </a:r>
            <a:r>
              <a:rPr lang="en-US" altLang="en-US" b="1">
                <a:solidFill>
                  <a:schemeClr val="tx1"/>
                </a:solidFill>
              </a:rPr>
              <a:t>(</a:t>
            </a:r>
            <a:r>
              <a:rPr lang="en-US" altLang="en-US" b="1">
                <a:solidFill>
                  <a:srgbClr val="0000FF"/>
                </a:solidFill>
              </a:rPr>
              <a:t>Mutually Exclusive</a:t>
            </a:r>
            <a:r>
              <a:rPr lang="en-US" altLang="en-US" b="1">
                <a:solidFill>
                  <a:schemeClr val="tx1"/>
                </a:solidFill>
              </a:rPr>
              <a:t>)</a:t>
            </a:r>
            <a:endParaRPr lang="en-US" altLang="en-US" b="1">
              <a:solidFill>
                <a:srgbClr val="FF3300"/>
              </a:solidFill>
            </a:endParaRPr>
          </a:p>
        </p:txBody>
      </p:sp>
      <p:sp>
        <p:nvSpPr>
          <p:cNvPr id="171014" name="Rectangle 3">
            <a:extLst>
              <a:ext uri="{FF2B5EF4-FFF2-40B4-BE49-F238E27FC236}">
                <a16:creationId xmlns:a16="http://schemas.microsoft.com/office/drawing/2014/main" id="{9AE4467B-4B6B-4A0D-ACC7-9B163CD60597}"/>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5000" b="1">
                <a:solidFill>
                  <a:srgbClr val="FF3300"/>
                </a:solidFill>
              </a:rPr>
              <a:t>Mutually exclusive</a:t>
            </a:r>
            <a:r>
              <a:rPr lang="en-US" altLang="en-US" sz="5000"/>
              <a:t>: Consider n events A</a:t>
            </a:r>
            <a:r>
              <a:rPr lang="en-US" altLang="en-US" sz="5000" baseline="-25000"/>
              <a:t>1</a:t>
            </a:r>
            <a:r>
              <a:rPr lang="en-US" altLang="en-US" sz="5000"/>
              <a:t>, ….., A</a:t>
            </a:r>
            <a:r>
              <a:rPr lang="en-US" altLang="en-US" sz="5000" baseline="-25000"/>
              <a:t>n</a:t>
            </a:r>
            <a:r>
              <a:rPr lang="en-US" altLang="en-US" sz="5000"/>
              <a:t>. They are mutually exclusive if no two of them can occur together, i.e., </a:t>
            </a:r>
            <a:r>
              <a:rPr lang="en-US" altLang="en-US" sz="5000">
                <a:sym typeface="Symbol" panose="05050102010706020507" pitchFamily="18" charset="2"/>
              </a:rPr>
              <a:t>P(A</a:t>
            </a:r>
            <a:r>
              <a:rPr lang="en-US" altLang="en-US" sz="4800" baseline="-25000"/>
              <a:t>𝑖</a:t>
            </a:r>
            <a:r>
              <a:rPr lang="en-US" altLang="en-US" sz="5000">
                <a:sym typeface="Symbol" panose="05050102010706020507" pitchFamily="18" charset="2"/>
              </a:rPr>
              <a:t>  A</a:t>
            </a:r>
            <a:r>
              <a:rPr lang="en-US" altLang="en-US" sz="5000" baseline="-25000">
                <a:sym typeface="Symbol" panose="05050102010706020507" pitchFamily="18" charset="2"/>
              </a:rPr>
              <a:t>𝑗</a:t>
            </a:r>
            <a:r>
              <a:rPr lang="en-US" altLang="en-US" sz="5000">
                <a:sym typeface="Symbol" panose="05050102010706020507" pitchFamily="18" charset="2"/>
              </a:rPr>
              <a:t>) = P() = 0,  </a:t>
            </a:r>
            <a:r>
              <a:rPr lang="en-US" altLang="en-US" sz="5400"/>
              <a:t>𝑖</a:t>
            </a:r>
            <a:r>
              <a:rPr lang="en-US" altLang="en-US" sz="5000">
                <a:sym typeface="Symbol" panose="05050102010706020507" pitchFamily="18" charset="2"/>
              </a:rPr>
              <a:t>, 𝑗 (</a:t>
            </a:r>
            <a:r>
              <a:rPr lang="en-US" altLang="en-US" sz="5400"/>
              <a:t>𝑖</a:t>
            </a:r>
            <a:r>
              <a:rPr lang="en-US" altLang="en-US" sz="5000">
                <a:sym typeface="Symbol" panose="05050102010706020507" pitchFamily="18" charset="2"/>
              </a:rPr>
              <a:t>  𝑗)  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78EDA9D-C3BB-4CF3-8A04-A404A21AD412}"/>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9C0CAD56-4D21-4F55-AC47-548D7D5380D7}"/>
              </a:ext>
            </a:extLst>
          </p:cNvPr>
          <p:cNvSpPr>
            <a:spLocks noGrp="1"/>
          </p:cNvSpPr>
          <p:nvPr>
            <p:ph type="ftr" sz="quarter" idx="11"/>
          </p:nvPr>
        </p:nvSpPr>
        <p:spPr/>
        <p:txBody>
          <a:bodyPr/>
          <a:lstStyle/>
          <a:p>
            <a:pPr>
              <a:defRPr/>
            </a:pPr>
            <a:r>
              <a:rPr lang="en-US"/>
              <a:t>RNSengupta,IME Dept.,IIT Kanpur,INDIA</a:t>
            </a:r>
          </a:p>
        </p:txBody>
      </p:sp>
      <p:sp>
        <p:nvSpPr>
          <p:cNvPr id="172036" name="Slide Number Placeholder 5">
            <a:extLst>
              <a:ext uri="{FF2B5EF4-FFF2-40B4-BE49-F238E27FC236}">
                <a16:creationId xmlns:a16="http://schemas.microsoft.com/office/drawing/2014/main" id="{2326E7EA-B5C0-4E04-A726-CAA3AC41CF6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1DC9C18-0B6B-489E-82F2-C078335D30B3}" type="slidenum">
              <a:rPr lang="en-US" altLang="en-US" sz="1400" smtClean="0"/>
              <a:pPr>
                <a:spcBef>
                  <a:spcPct val="0"/>
                </a:spcBef>
                <a:buFontTx/>
                <a:buNone/>
              </a:pPr>
              <a:t>61</a:t>
            </a:fld>
            <a:endParaRPr lang="en-US" altLang="en-US" sz="1400"/>
          </a:p>
        </p:txBody>
      </p:sp>
      <p:sp>
        <p:nvSpPr>
          <p:cNvPr id="172037" name="Rectangle 2">
            <a:extLst>
              <a:ext uri="{FF2B5EF4-FFF2-40B4-BE49-F238E27FC236}">
                <a16:creationId xmlns:a16="http://schemas.microsoft.com/office/drawing/2014/main" id="{E7F739BA-17BD-4B03-9224-BBECF8B261E7}"/>
              </a:ext>
            </a:extLst>
          </p:cNvPr>
          <p:cNvSpPr>
            <a:spLocks noGrp="1" noChangeArrowheads="1"/>
          </p:cNvSpPr>
          <p:nvPr>
            <p:ph type="title"/>
          </p:nvPr>
        </p:nvSpPr>
        <p:spPr/>
        <p:txBody>
          <a:bodyPr/>
          <a:lstStyle/>
          <a:p>
            <a:pPr eaLnBrk="1" hangingPunct="1"/>
            <a:r>
              <a:rPr lang="en-US" altLang="en-US" b="1">
                <a:solidFill>
                  <a:srgbClr val="FF3300"/>
                </a:solidFill>
              </a:rPr>
              <a:t>Definitions </a:t>
            </a:r>
            <a:r>
              <a:rPr lang="en-US" altLang="en-US" b="1">
                <a:solidFill>
                  <a:schemeClr val="tx1"/>
                </a:solidFill>
              </a:rPr>
              <a:t>(</a:t>
            </a:r>
            <a:r>
              <a:rPr lang="en-US" altLang="en-US" b="1">
                <a:solidFill>
                  <a:srgbClr val="0000FF"/>
                </a:solidFill>
              </a:rPr>
              <a:t>Mutually Exhaustive</a:t>
            </a:r>
            <a:r>
              <a:rPr lang="en-US" altLang="en-US" b="1">
                <a:solidFill>
                  <a:schemeClr val="tx1"/>
                </a:solidFill>
              </a:rPr>
              <a:t>)</a:t>
            </a:r>
            <a:endParaRPr lang="en-US" altLang="en-US" b="1">
              <a:solidFill>
                <a:srgbClr val="FF3300"/>
              </a:solidFill>
            </a:endParaRPr>
          </a:p>
        </p:txBody>
      </p:sp>
      <p:sp>
        <p:nvSpPr>
          <p:cNvPr id="172038" name="Rectangle 3">
            <a:extLst>
              <a:ext uri="{FF2B5EF4-FFF2-40B4-BE49-F238E27FC236}">
                <a16:creationId xmlns:a16="http://schemas.microsoft.com/office/drawing/2014/main" id="{2AA4AFC7-220F-47B1-A49A-6B3E930499FE}"/>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5500" b="1">
                <a:solidFill>
                  <a:srgbClr val="FF3300"/>
                </a:solidFill>
                <a:sym typeface="Symbol" panose="05050102010706020507" pitchFamily="18" charset="2"/>
              </a:rPr>
              <a:t>Mutually exhaustive</a:t>
            </a:r>
            <a:r>
              <a:rPr lang="en-US" altLang="en-US" sz="5500">
                <a:sym typeface="Symbol" panose="05050102010706020507" pitchFamily="18" charset="2"/>
              </a:rPr>
              <a:t>: Consider n events A</a:t>
            </a:r>
            <a:r>
              <a:rPr lang="en-US" altLang="en-US" sz="5500" baseline="-25000"/>
              <a:t>1</a:t>
            </a:r>
            <a:r>
              <a:rPr lang="en-US" altLang="en-US" sz="5500"/>
              <a:t>, ….., A</a:t>
            </a:r>
            <a:r>
              <a:rPr lang="en-US" altLang="en-US" sz="5500" baseline="-25000"/>
              <a:t>n</a:t>
            </a:r>
            <a:r>
              <a:rPr lang="en-US" altLang="en-US" sz="5500"/>
              <a:t>. They are mutually exhaustive if at least one of them must occur and </a:t>
            </a:r>
            <a:r>
              <a:rPr lang="en-US" altLang="en-US" sz="5500">
                <a:sym typeface="Symbol" panose="05050102010706020507" pitchFamily="18" charset="2"/>
              </a:rPr>
              <a:t>P(A</a:t>
            </a:r>
            <a:r>
              <a:rPr lang="en-US" altLang="en-US" sz="5500" baseline="-25000">
                <a:sym typeface="Symbol" panose="05050102010706020507" pitchFamily="18" charset="2"/>
              </a:rPr>
              <a:t>1</a:t>
            </a:r>
            <a:r>
              <a:rPr lang="en-US" altLang="en-US" sz="5500">
                <a:sym typeface="Symbol" panose="05050102010706020507" pitchFamily="18" charset="2"/>
              </a:rPr>
              <a:t>U…..UA</a:t>
            </a:r>
            <a:r>
              <a:rPr lang="en-US" altLang="en-US" sz="5500" baseline="-25000">
                <a:sym typeface="Symbol" panose="05050102010706020507" pitchFamily="18" charset="2"/>
              </a:rPr>
              <a:t>n</a:t>
            </a:r>
            <a:r>
              <a:rPr lang="en-US" altLang="en-US" sz="5500">
                <a:sym typeface="Symbol" panose="05050102010706020507" pitchFamily="18" charset="2"/>
              </a:rPr>
              <a:t>) = P() = 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78EDA9D-C3BB-4CF3-8A04-A404A21AD412}"/>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9C0CAD56-4D21-4F55-AC47-548D7D5380D7}"/>
              </a:ext>
            </a:extLst>
          </p:cNvPr>
          <p:cNvSpPr>
            <a:spLocks noGrp="1"/>
          </p:cNvSpPr>
          <p:nvPr>
            <p:ph type="ftr" sz="quarter" idx="11"/>
          </p:nvPr>
        </p:nvSpPr>
        <p:spPr/>
        <p:txBody>
          <a:bodyPr/>
          <a:lstStyle/>
          <a:p>
            <a:pPr>
              <a:defRPr/>
            </a:pPr>
            <a:r>
              <a:rPr lang="en-US"/>
              <a:t>RNSengupta,IME Dept.,IIT Kanpur,INDIA</a:t>
            </a:r>
          </a:p>
        </p:txBody>
      </p:sp>
      <p:sp>
        <p:nvSpPr>
          <p:cNvPr id="172036" name="Slide Number Placeholder 5">
            <a:extLst>
              <a:ext uri="{FF2B5EF4-FFF2-40B4-BE49-F238E27FC236}">
                <a16:creationId xmlns:a16="http://schemas.microsoft.com/office/drawing/2014/main" id="{2326E7EA-B5C0-4E04-A726-CAA3AC41CF6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1DC9C18-0B6B-489E-82F2-C078335D30B3}" type="slidenum">
              <a:rPr lang="en-US" altLang="en-US" sz="1400" smtClean="0"/>
              <a:pPr>
                <a:spcBef>
                  <a:spcPct val="0"/>
                </a:spcBef>
                <a:buFontTx/>
                <a:buNone/>
              </a:pPr>
              <a:t>62</a:t>
            </a:fld>
            <a:endParaRPr lang="en-US" altLang="en-US" sz="1400"/>
          </a:p>
        </p:txBody>
      </p:sp>
      <p:sp>
        <p:nvSpPr>
          <p:cNvPr id="172037" name="Rectangle 2">
            <a:extLst>
              <a:ext uri="{FF2B5EF4-FFF2-40B4-BE49-F238E27FC236}">
                <a16:creationId xmlns:a16="http://schemas.microsoft.com/office/drawing/2014/main" id="{E7F739BA-17BD-4B03-9224-BBECF8B261E7}"/>
              </a:ext>
            </a:extLst>
          </p:cNvPr>
          <p:cNvSpPr>
            <a:spLocks noGrp="1" noChangeArrowheads="1"/>
          </p:cNvSpPr>
          <p:nvPr>
            <p:ph type="title"/>
          </p:nvPr>
        </p:nvSpPr>
        <p:spPr/>
        <p:txBody>
          <a:bodyPr/>
          <a:lstStyle/>
          <a:p>
            <a:pPr eaLnBrk="1" hangingPunct="1"/>
            <a:r>
              <a:rPr lang="en-US" altLang="en-US" b="1" dirty="0">
                <a:solidFill>
                  <a:srgbClr val="FF3300"/>
                </a:solidFill>
              </a:rPr>
              <a:t>Definitions </a:t>
            </a:r>
            <a:r>
              <a:rPr lang="en-US" altLang="en-US" b="1" dirty="0">
                <a:solidFill>
                  <a:schemeClr val="tx1"/>
                </a:solidFill>
              </a:rPr>
              <a:t>(</a:t>
            </a:r>
            <a:r>
              <a:rPr lang="en-US" altLang="en-US" b="1" dirty="0" err="1">
                <a:solidFill>
                  <a:srgbClr val="0000FF"/>
                </a:solidFill>
              </a:rPr>
              <a:t>Indepence</a:t>
            </a:r>
            <a:r>
              <a:rPr lang="en-US" altLang="en-US" b="1" dirty="0">
                <a:solidFill>
                  <a:srgbClr val="0000FF"/>
                </a:solidFill>
              </a:rPr>
              <a:t> of Events</a:t>
            </a:r>
            <a:r>
              <a:rPr lang="en-US" altLang="en-US" b="1" dirty="0">
                <a:solidFill>
                  <a:schemeClr val="tx1"/>
                </a:solidFill>
              </a:rPr>
              <a:t>)</a:t>
            </a:r>
            <a:endParaRPr lang="en-US" altLang="en-US" b="1" dirty="0">
              <a:solidFill>
                <a:srgbClr val="FF3300"/>
              </a:solidFill>
            </a:endParaRPr>
          </a:p>
        </p:txBody>
      </p:sp>
      <mc:AlternateContent xmlns:mc="http://schemas.openxmlformats.org/markup-compatibility/2006" xmlns:a14="http://schemas.microsoft.com/office/drawing/2010/main">
        <mc:Choice Requires="a14">
          <p:sp>
            <p:nvSpPr>
              <p:cNvPr id="172038" name="Rectangle 3">
                <a:extLst>
                  <a:ext uri="{FF2B5EF4-FFF2-40B4-BE49-F238E27FC236}">
                    <a16:creationId xmlns:a16="http://schemas.microsoft.com/office/drawing/2014/main" id="{2AA4AFC7-220F-47B1-A49A-6B3E930499FE}"/>
                  </a:ext>
                </a:extLst>
              </p:cNvPr>
              <p:cNvSpPr>
                <a:spLocks noGrp="1" noChangeArrowheads="1"/>
              </p:cNvSpPr>
              <p:nvPr>
                <p:ph type="body" idx="1"/>
              </p:nvPr>
            </p:nvSpPr>
            <p:spPr/>
            <p:txBody>
              <a:bodyPr/>
              <a:lstStyle/>
              <a:p>
                <a:pPr>
                  <a:buFont typeface="Wingdings" panose="05000000000000000000" pitchFamily="2" charset="2"/>
                  <a:buChar char="§"/>
                </a:pPr>
                <a:r>
                  <a:rPr lang="en-US" sz="2000" dirty="0"/>
                  <a:t>If the probability of occurrence of an event A is </a:t>
                </a:r>
                <a:r>
                  <a:rPr lang="en-US" sz="2000" b="1" dirty="0">
                    <a:solidFill>
                      <a:srgbClr val="FF0000"/>
                    </a:solidFill>
                  </a:rPr>
                  <a:t>NOT</a:t>
                </a:r>
                <a:r>
                  <a:rPr lang="en-US" sz="2000" dirty="0"/>
                  <a:t> affected by the occurrence of another event B, then A and B are said to be </a:t>
                </a:r>
                <a:r>
                  <a:rPr lang="en-US" altLang="en-US" sz="2000" b="1" dirty="0">
                    <a:solidFill>
                      <a:srgbClr val="FF0000"/>
                    </a:solidFill>
                  </a:rPr>
                  <a:t>independent</a:t>
                </a:r>
                <a:r>
                  <a:rPr lang="en-US" sz="2000" dirty="0"/>
                  <a:t> events, and </a:t>
                </a:r>
                <a14:m>
                  <m:oMath xmlns:m="http://schemas.openxmlformats.org/officeDocument/2006/math">
                    <m:r>
                      <a:rPr lang="en-US" altLang="en-US" sz="2000" i="1">
                        <a:latin typeface="Cambria Math" panose="02040503050406030204" pitchFamily="18" charset="0"/>
                      </a:rPr>
                      <m:t>𝑃𝑟</m:t>
                    </m:r>
                    <m:d>
                      <m:dPr>
                        <m:ctrlPr>
                          <a:rPr lang="en-US" altLang="en-US" sz="2000" i="1">
                            <a:latin typeface="Cambria Math" panose="02040503050406030204" pitchFamily="18" charset="0"/>
                          </a:rPr>
                        </m:ctrlPr>
                      </m:dPr>
                      <m:e>
                        <m:r>
                          <a:rPr lang="en-US" altLang="en-US" sz="2000" i="1">
                            <a:latin typeface="Cambria Math" panose="02040503050406030204" pitchFamily="18" charset="0"/>
                          </a:rPr>
                          <m:t>𝐴</m:t>
                        </m:r>
                        <m:r>
                          <a:rPr lang="en-US" altLang="en-US" sz="2000" i="1">
                            <a:latin typeface="Cambria Math" panose="02040503050406030204" pitchFamily="18" charset="0"/>
                            <a:ea typeface="Cambria Math" panose="02040503050406030204" pitchFamily="18" charset="0"/>
                          </a:rPr>
                          <m:t>∩</m:t>
                        </m:r>
                        <m:r>
                          <a:rPr lang="en-US" altLang="en-US" sz="2000" i="1">
                            <a:latin typeface="Cambria Math" panose="02040503050406030204" pitchFamily="18" charset="0"/>
                            <a:ea typeface="Cambria Math" panose="02040503050406030204" pitchFamily="18" charset="0"/>
                          </a:rPr>
                          <m:t>𝐵</m:t>
                        </m:r>
                      </m:e>
                    </m:d>
                    <m:r>
                      <a:rPr lang="en-US" altLang="en-US" sz="2000" i="1">
                        <a:latin typeface="Cambria Math" panose="02040503050406030204" pitchFamily="18" charset="0"/>
                      </a:rPr>
                      <m:t>=</m:t>
                    </m:r>
                    <m:r>
                      <a:rPr lang="en-US" altLang="en-US" sz="2000" i="1">
                        <a:latin typeface="Cambria Math" panose="02040503050406030204" pitchFamily="18" charset="0"/>
                      </a:rPr>
                      <m:t>𝑃𝑟</m:t>
                    </m:r>
                    <m:d>
                      <m:dPr>
                        <m:ctrlPr>
                          <a:rPr lang="en-US" altLang="en-US" sz="2000" i="1">
                            <a:latin typeface="Cambria Math" panose="02040503050406030204" pitchFamily="18" charset="0"/>
                          </a:rPr>
                        </m:ctrlPr>
                      </m:dPr>
                      <m:e>
                        <m:r>
                          <a:rPr lang="en-US" altLang="en-US" sz="2000" i="1">
                            <a:latin typeface="Cambria Math" panose="02040503050406030204" pitchFamily="18" charset="0"/>
                          </a:rPr>
                          <m:t>𝐴</m:t>
                        </m:r>
                      </m:e>
                    </m:d>
                    <m:r>
                      <a:rPr lang="en-US" altLang="en-US" sz="2000" i="1">
                        <a:latin typeface="Cambria Math" panose="02040503050406030204" pitchFamily="18" charset="0"/>
                        <a:ea typeface="Cambria Math" panose="02040503050406030204" pitchFamily="18" charset="0"/>
                      </a:rPr>
                      <m:t>×</m:t>
                    </m:r>
                    <m:r>
                      <a:rPr lang="en-US" altLang="en-US" sz="2000" i="1">
                        <a:latin typeface="Cambria Math" panose="02040503050406030204" pitchFamily="18" charset="0"/>
                        <a:ea typeface="Cambria Math" panose="02040503050406030204" pitchFamily="18" charset="0"/>
                      </a:rPr>
                      <m:t>𝑃𝑟</m:t>
                    </m:r>
                    <m:d>
                      <m:dPr>
                        <m:ctrlPr>
                          <a:rPr lang="en-US" altLang="en-US" sz="2000" i="1">
                            <a:latin typeface="Cambria Math" panose="02040503050406030204" pitchFamily="18" charset="0"/>
                            <a:ea typeface="Cambria Math" panose="02040503050406030204" pitchFamily="18" charset="0"/>
                          </a:rPr>
                        </m:ctrlPr>
                      </m:dPr>
                      <m:e>
                        <m:r>
                          <a:rPr lang="en-US" altLang="en-US" sz="2000" i="1">
                            <a:latin typeface="Cambria Math" panose="02040503050406030204" pitchFamily="18" charset="0"/>
                            <a:ea typeface="Cambria Math" panose="02040503050406030204" pitchFamily="18" charset="0"/>
                          </a:rPr>
                          <m:t>𝐵</m:t>
                        </m:r>
                      </m:e>
                    </m:d>
                  </m:oMath>
                </a14:m>
                <a:endParaRPr lang="en-IN" sz="2000" dirty="0"/>
              </a:p>
              <a:p>
                <a:pPr eaLnBrk="1" hangingPunct="1">
                  <a:buFont typeface="Wingdings" panose="05000000000000000000" pitchFamily="2" charset="2"/>
                  <a:buChar char="§"/>
                </a:pPr>
                <a:r>
                  <a:rPr lang="en-US" sz="2000" dirty="0"/>
                  <a:t>Example of rolling a die</a:t>
                </a:r>
              </a:p>
              <a:p>
                <a:pPr eaLnBrk="1" hangingPunct="1">
                  <a:buFont typeface="Wingdings" panose="05000000000000000000" pitchFamily="2" charset="2"/>
                  <a:buChar char="§"/>
                </a:pPr>
                <a:r>
                  <a:rPr lang="en-US" sz="2000" dirty="0"/>
                  <a:t>If A is the event the number appearing is odd and B be the event the number appearing is a multiple of 3, then </a:t>
                </a:r>
                <a:r>
                  <a:rPr lang="en-US" sz="2000" dirty="0" err="1"/>
                  <a:t>Pr</a:t>
                </a:r>
                <a:r>
                  <a:rPr lang="en-US" sz="2000" dirty="0"/>
                  <a:t>(A)= 3/6 = and </a:t>
                </a:r>
                <a:r>
                  <a:rPr lang="en-US" sz="2000" dirty="0" err="1"/>
                  <a:t>Pr</a:t>
                </a:r>
                <a:r>
                  <a:rPr lang="en-US" sz="2000" dirty="0"/>
                  <a:t>(B) = 2/6</a:t>
                </a:r>
              </a:p>
              <a:p>
                <a:pPr eaLnBrk="1" hangingPunct="1">
                  <a:buFont typeface="Wingdings" panose="05000000000000000000" pitchFamily="2" charset="2"/>
                  <a:buChar char="§"/>
                </a:pPr>
                <a:r>
                  <a:rPr lang="en-US" sz="2000" dirty="0"/>
                  <a:t>Also A and B is the event the number appearing is odd </a:t>
                </a:r>
                <a:r>
                  <a:rPr lang="en-US" sz="2000" b="1" dirty="0">
                    <a:solidFill>
                      <a:srgbClr val="FF0000"/>
                    </a:solidFill>
                  </a:rPr>
                  <a:t>AND</a:t>
                </a:r>
                <a:r>
                  <a:rPr lang="en-US" sz="2000" dirty="0"/>
                  <a:t> a multiple of 3 so that </a:t>
                </a:r>
                <a:r>
                  <a:rPr lang="en-US" sz="2000" dirty="0" err="1"/>
                  <a:t>Pr</a:t>
                </a:r>
                <a:r>
                  <a:rPr lang="en-US" sz="2000" dirty="0"/>
                  <a:t>(A ∩ B) = 1/6</a:t>
                </a:r>
              </a:p>
              <a:p>
                <a:pPr eaLnBrk="1" hangingPunct="1">
                  <a:buFont typeface="Wingdings" panose="05000000000000000000" pitchFamily="2" charset="2"/>
                  <a:buChar char="§"/>
                </a:pPr>
                <a:r>
                  <a:rPr lang="en-US" sz="2000" dirty="0" err="1"/>
                  <a:t>Pr</a:t>
                </a:r>
                <a:r>
                  <a:rPr lang="en-US" sz="2000" dirty="0"/>
                  <a:t>(A│B) =  </a:t>
                </a:r>
                <a:r>
                  <a:rPr lang="en-US" sz="2000" dirty="0" err="1"/>
                  <a:t>Pr</a:t>
                </a:r>
                <a:r>
                  <a:rPr lang="en-US" sz="2000" dirty="0"/>
                  <a:t>(A ∩ B)/ P(B)= (1/6)/(2/6) = 1/2 which implies that the </a:t>
                </a:r>
                <a:r>
                  <a:rPr lang="en-US" sz="2000" b="1" dirty="0">
                    <a:solidFill>
                      <a:srgbClr val="FF0000"/>
                    </a:solidFill>
                  </a:rPr>
                  <a:t>occurrence of event B has not affected the probability of occurrence of the event A</a:t>
                </a:r>
              </a:p>
              <a:p>
                <a:pPr eaLnBrk="1" hangingPunct="1">
                  <a:buFont typeface="Wingdings" panose="05000000000000000000" pitchFamily="2" charset="2"/>
                  <a:buChar char="§"/>
                </a:pPr>
                <a:r>
                  <a:rPr lang="en-US" sz="2000" dirty="0"/>
                  <a:t>If A and B are independent events, then </a:t>
                </a:r>
                <a:r>
                  <a:rPr lang="en-US" sz="2000" dirty="0" err="1"/>
                  <a:t>Pr</a:t>
                </a:r>
                <a:r>
                  <a:rPr lang="en-US" sz="2000" dirty="0"/>
                  <a:t>(A│B) = </a:t>
                </a:r>
                <a:r>
                  <a:rPr lang="en-US" sz="2000" dirty="0" err="1"/>
                  <a:t>Pr</a:t>
                </a:r>
                <a:r>
                  <a:rPr lang="en-US" sz="2000" dirty="0"/>
                  <a:t>(A)</a:t>
                </a:r>
              </a:p>
              <a:p>
                <a:pPr eaLnBrk="1" hangingPunct="1">
                  <a:buFont typeface="Wingdings" panose="05000000000000000000" pitchFamily="2" charset="2"/>
                  <a:buChar char="§"/>
                </a:pPr>
                <a:r>
                  <a:rPr lang="en-US" sz="2000" dirty="0"/>
                  <a:t>Using Multiplication rule of probability, </a:t>
                </a:r>
                <a:r>
                  <a:rPr lang="en-US" sz="2000" dirty="0" err="1"/>
                  <a:t>Pr</a:t>
                </a:r>
                <a:r>
                  <a:rPr lang="en-US" sz="2000" dirty="0"/>
                  <a:t>(A ∩ B) = </a:t>
                </a:r>
                <a:r>
                  <a:rPr lang="en-US" sz="2000" dirty="0" err="1"/>
                  <a:t>Pr</a:t>
                </a:r>
                <a:r>
                  <a:rPr lang="en-US" sz="2000" dirty="0"/>
                  <a:t>(B) X </a:t>
                </a:r>
                <a:r>
                  <a:rPr lang="en-US" sz="2000" dirty="0" err="1"/>
                  <a:t>Pr</a:t>
                </a:r>
                <a:r>
                  <a:rPr lang="en-US" sz="2000" dirty="0"/>
                  <a:t>(A│B) = </a:t>
                </a:r>
                <a:r>
                  <a:rPr lang="en-US" sz="2000" dirty="0" err="1"/>
                  <a:t>Pr</a:t>
                </a:r>
                <a:r>
                  <a:rPr lang="en-US" sz="2000" dirty="0"/>
                  <a:t>(B) X </a:t>
                </a:r>
                <a:r>
                  <a:rPr lang="en-US" sz="2000" dirty="0" err="1"/>
                  <a:t>Pr</a:t>
                </a:r>
                <a:r>
                  <a:rPr lang="en-US" sz="2000" dirty="0"/>
                  <a:t>(A)</a:t>
                </a:r>
                <a:endParaRPr lang="en-IN" sz="2000" dirty="0"/>
              </a:p>
            </p:txBody>
          </p:sp>
        </mc:Choice>
        <mc:Fallback xmlns="">
          <p:sp>
            <p:nvSpPr>
              <p:cNvPr id="172038" name="Rectangle 3">
                <a:extLst>
                  <a:ext uri="{FF2B5EF4-FFF2-40B4-BE49-F238E27FC236}">
                    <a16:creationId xmlns:a16="http://schemas.microsoft.com/office/drawing/2014/main" id="{2AA4AFC7-220F-47B1-A49A-6B3E930499FE}"/>
                  </a:ext>
                </a:extLst>
              </p:cNvPr>
              <p:cNvSpPr>
                <a:spLocks noGrp="1" noRot="1" noChangeAspect="1" noMove="1" noResize="1" noEditPoints="1" noAdjustHandles="1" noChangeArrowheads="1" noChangeShapeType="1" noTextEdit="1"/>
              </p:cNvSpPr>
              <p:nvPr>
                <p:ph type="body" idx="1"/>
              </p:nvPr>
            </p:nvSpPr>
            <p:spPr>
              <a:blipFill>
                <a:blip r:embed="rId2"/>
                <a:stretch>
                  <a:fillRect l="-500" t="-674" r="-667"/>
                </a:stretch>
              </a:blipFill>
            </p:spPr>
            <p:txBody>
              <a:bodyPr/>
              <a:lstStyle/>
              <a:p>
                <a:r>
                  <a:rPr lang="en-US">
                    <a:noFill/>
                  </a:rPr>
                  <a:t> </a:t>
                </a:r>
              </a:p>
            </p:txBody>
          </p:sp>
        </mc:Fallback>
      </mc:AlternateContent>
    </p:spTree>
    <p:extLst>
      <p:ext uri="{BB962C8B-B14F-4D97-AF65-F5344CB8AC3E}">
        <p14:creationId xmlns:p14="http://schemas.microsoft.com/office/powerpoint/2010/main" val="16064666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54C1C58-4AF3-424E-8F63-92FC0CDD6472}"/>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B0AAF7A7-DB68-434E-98FA-3058AB028E4E}"/>
              </a:ext>
            </a:extLst>
          </p:cNvPr>
          <p:cNvSpPr>
            <a:spLocks noGrp="1"/>
          </p:cNvSpPr>
          <p:nvPr>
            <p:ph type="ftr" sz="quarter" idx="11"/>
          </p:nvPr>
        </p:nvSpPr>
        <p:spPr/>
        <p:txBody>
          <a:bodyPr/>
          <a:lstStyle/>
          <a:p>
            <a:pPr>
              <a:defRPr/>
            </a:pPr>
            <a:r>
              <a:rPr lang="en-US"/>
              <a:t>RNSengupta,IME Dept.,IIT Kanpur,INDIA</a:t>
            </a:r>
          </a:p>
        </p:txBody>
      </p:sp>
      <p:sp>
        <p:nvSpPr>
          <p:cNvPr id="173060" name="Slide Number Placeholder 5">
            <a:extLst>
              <a:ext uri="{FF2B5EF4-FFF2-40B4-BE49-F238E27FC236}">
                <a16:creationId xmlns:a16="http://schemas.microsoft.com/office/drawing/2014/main" id="{EA2605B0-CE83-454E-A85A-A1EA069F74E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00955A8-3B71-4CC9-B587-14FCF4613988}" type="slidenum">
              <a:rPr lang="en-US" altLang="en-US" sz="1400" smtClean="0"/>
              <a:pPr>
                <a:spcBef>
                  <a:spcPct val="0"/>
                </a:spcBef>
                <a:buFontTx/>
                <a:buNone/>
              </a:pPr>
              <a:t>63</a:t>
            </a:fld>
            <a:endParaRPr lang="en-US" altLang="en-US" sz="1400"/>
          </a:p>
        </p:txBody>
      </p:sp>
      <p:sp>
        <p:nvSpPr>
          <p:cNvPr id="173061" name="Rectangle 2">
            <a:extLst>
              <a:ext uri="{FF2B5EF4-FFF2-40B4-BE49-F238E27FC236}">
                <a16:creationId xmlns:a16="http://schemas.microsoft.com/office/drawing/2014/main" id="{F9FE95A7-ACFD-4474-A333-D644713BAF92}"/>
              </a:ext>
            </a:extLst>
          </p:cNvPr>
          <p:cNvSpPr>
            <a:spLocks noGrp="1" noChangeArrowheads="1"/>
          </p:cNvSpPr>
          <p:nvPr>
            <p:ph type="title"/>
          </p:nvPr>
        </p:nvSpPr>
        <p:spPr/>
        <p:txBody>
          <a:bodyPr/>
          <a:lstStyle/>
          <a:p>
            <a:pPr eaLnBrk="1" hangingPunct="1"/>
            <a:r>
              <a:rPr lang="en-US" altLang="en-US" sz="5500" b="1" dirty="0">
                <a:solidFill>
                  <a:srgbClr val="FF0000"/>
                </a:solidFill>
              </a:rPr>
              <a:t>Example # 35</a:t>
            </a:r>
            <a:endParaRPr lang="en-US" altLang="en-US" sz="5500" dirty="0"/>
          </a:p>
        </p:txBody>
      </p:sp>
      <p:sp>
        <p:nvSpPr>
          <p:cNvPr id="173062" name="Rectangle 3">
            <a:extLst>
              <a:ext uri="{FF2B5EF4-FFF2-40B4-BE49-F238E27FC236}">
                <a16:creationId xmlns:a16="http://schemas.microsoft.com/office/drawing/2014/main" id="{0D5EFBDF-EF47-4BB6-8B73-72E3D8FC6C85}"/>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2800"/>
              <a:t>Suppose a fair die with faces 1, 2,….., 6 is rolled. Then </a:t>
            </a:r>
            <a:r>
              <a:rPr lang="en-US" altLang="en-US" sz="2800">
                <a:sym typeface="Symbol" panose="05050102010706020507" pitchFamily="18" charset="2"/>
              </a:rPr>
              <a:t> = {1, 2, 3, 4, 5, 6}.</a:t>
            </a:r>
          </a:p>
          <a:p>
            <a:pPr algn="just" eaLnBrk="1" hangingPunct="1">
              <a:buFont typeface="Wingdings" panose="05000000000000000000" pitchFamily="2" charset="2"/>
              <a:buChar char="§"/>
            </a:pPr>
            <a:r>
              <a:rPr lang="en-US" altLang="en-US" sz="2800">
                <a:sym typeface="Symbol" panose="05050102010706020507" pitchFamily="18" charset="2"/>
              </a:rPr>
              <a:t>Let us define the events A</a:t>
            </a:r>
            <a:r>
              <a:rPr lang="en-US" altLang="en-US" sz="2800" baseline="-25000">
                <a:sym typeface="Symbol" panose="05050102010706020507" pitchFamily="18" charset="2"/>
              </a:rPr>
              <a:t>1</a:t>
            </a:r>
            <a:r>
              <a:rPr lang="en-US" altLang="en-US" sz="2800">
                <a:sym typeface="Symbol" panose="05050102010706020507" pitchFamily="18" charset="2"/>
              </a:rPr>
              <a:t> = {1, 2}, A</a:t>
            </a:r>
            <a:r>
              <a:rPr lang="en-US" altLang="en-US" sz="2800" baseline="-25000">
                <a:sym typeface="Symbol" panose="05050102010706020507" pitchFamily="18" charset="2"/>
              </a:rPr>
              <a:t>2</a:t>
            </a:r>
            <a:r>
              <a:rPr lang="en-US" altLang="en-US" sz="2800">
                <a:sym typeface="Symbol" panose="05050102010706020507" pitchFamily="18" charset="2"/>
              </a:rPr>
              <a:t> = {3, 4, 5, 6} and A</a:t>
            </a:r>
            <a:r>
              <a:rPr lang="en-US" altLang="en-US" sz="2800" baseline="-25000">
                <a:sym typeface="Symbol" panose="05050102010706020507" pitchFamily="18" charset="2"/>
              </a:rPr>
              <a:t>3</a:t>
            </a:r>
            <a:r>
              <a:rPr lang="en-US" altLang="en-US" sz="2800">
                <a:sym typeface="Symbol" panose="05050102010706020507" pitchFamily="18" charset="2"/>
              </a:rPr>
              <a:t> = {3, 5}</a:t>
            </a:r>
          </a:p>
          <a:p>
            <a:pPr lvl="1" algn="just" eaLnBrk="1" hangingPunct="1">
              <a:buFont typeface="Wingdings" panose="05000000000000000000" pitchFamily="2" charset="2"/>
              <a:buChar char="v"/>
            </a:pPr>
            <a:r>
              <a:rPr lang="en-US" altLang="en-US">
                <a:sym typeface="Symbol" panose="05050102010706020507" pitchFamily="18" charset="2"/>
              </a:rPr>
              <a:t>The events A</a:t>
            </a:r>
            <a:r>
              <a:rPr lang="en-US" altLang="en-US" baseline="-25000">
                <a:sym typeface="Symbol" panose="05050102010706020507" pitchFamily="18" charset="2"/>
              </a:rPr>
              <a:t>2</a:t>
            </a:r>
            <a:r>
              <a:rPr lang="en-US" altLang="en-US">
                <a:sym typeface="Symbol" panose="05050102010706020507" pitchFamily="18" charset="2"/>
              </a:rPr>
              <a:t> and A</a:t>
            </a:r>
            <a:r>
              <a:rPr lang="en-US" altLang="en-US" baseline="-25000">
                <a:sym typeface="Symbol" panose="05050102010706020507" pitchFamily="18" charset="2"/>
              </a:rPr>
              <a:t>3</a:t>
            </a:r>
            <a:r>
              <a:rPr lang="en-US" altLang="en-US">
                <a:sym typeface="Symbol" panose="05050102010706020507" pitchFamily="18" charset="2"/>
              </a:rPr>
              <a:t> are </a:t>
            </a:r>
            <a:r>
              <a:rPr lang="en-US" altLang="en-US" b="1">
                <a:solidFill>
                  <a:srgbClr val="FF0000"/>
                </a:solidFill>
                <a:sym typeface="Symbol" panose="05050102010706020507" pitchFamily="18" charset="2"/>
              </a:rPr>
              <a:t>neither mutually exclusive nor exhaustive</a:t>
            </a:r>
          </a:p>
          <a:p>
            <a:pPr lvl="1" algn="just" eaLnBrk="1" hangingPunct="1">
              <a:buFont typeface="Wingdings" panose="05000000000000000000" pitchFamily="2" charset="2"/>
              <a:buChar char="v"/>
            </a:pPr>
            <a:r>
              <a:rPr lang="en-US" altLang="en-US">
                <a:sym typeface="Symbol" panose="05050102010706020507" pitchFamily="18" charset="2"/>
              </a:rPr>
              <a:t>A</a:t>
            </a:r>
            <a:r>
              <a:rPr lang="en-US" altLang="en-US" baseline="-25000">
                <a:sym typeface="Symbol" panose="05050102010706020507" pitchFamily="18" charset="2"/>
              </a:rPr>
              <a:t>1</a:t>
            </a:r>
            <a:r>
              <a:rPr lang="en-US" altLang="en-US">
                <a:sym typeface="Symbol" panose="05050102010706020507" pitchFamily="18" charset="2"/>
              </a:rPr>
              <a:t> and A</a:t>
            </a:r>
            <a:r>
              <a:rPr lang="en-US" altLang="en-US" baseline="-25000">
                <a:sym typeface="Symbol" panose="05050102010706020507" pitchFamily="18" charset="2"/>
              </a:rPr>
              <a:t>3</a:t>
            </a:r>
            <a:r>
              <a:rPr lang="en-US" altLang="en-US">
                <a:sym typeface="Symbol" panose="05050102010706020507" pitchFamily="18" charset="2"/>
              </a:rPr>
              <a:t> are </a:t>
            </a:r>
            <a:r>
              <a:rPr lang="en-US" altLang="en-US" b="1">
                <a:solidFill>
                  <a:srgbClr val="FF0000"/>
                </a:solidFill>
                <a:sym typeface="Symbol" panose="05050102010706020507" pitchFamily="18" charset="2"/>
              </a:rPr>
              <a:t>mutually exclusive</a:t>
            </a:r>
            <a:r>
              <a:rPr lang="en-US" altLang="en-US">
                <a:sym typeface="Symbol" panose="05050102010706020507" pitchFamily="18" charset="2"/>
              </a:rPr>
              <a:t> but </a:t>
            </a:r>
            <a:r>
              <a:rPr lang="en-US" altLang="en-US" b="1">
                <a:solidFill>
                  <a:srgbClr val="FF0000"/>
                </a:solidFill>
                <a:sym typeface="Symbol" panose="05050102010706020507" pitchFamily="18" charset="2"/>
              </a:rPr>
              <a:t>not exhaustive</a:t>
            </a:r>
          </a:p>
          <a:p>
            <a:pPr lvl="1" algn="just" eaLnBrk="1" hangingPunct="1">
              <a:buFont typeface="Wingdings" panose="05000000000000000000" pitchFamily="2" charset="2"/>
              <a:buChar char="v"/>
            </a:pPr>
            <a:r>
              <a:rPr lang="en-US" altLang="en-US">
                <a:sym typeface="Symbol" panose="05050102010706020507" pitchFamily="18" charset="2"/>
              </a:rPr>
              <a:t>A</a:t>
            </a:r>
            <a:r>
              <a:rPr lang="en-US" altLang="en-US" baseline="-25000">
                <a:sym typeface="Symbol" panose="05050102010706020507" pitchFamily="18" charset="2"/>
              </a:rPr>
              <a:t>1</a:t>
            </a:r>
            <a:r>
              <a:rPr lang="en-US" altLang="en-US">
                <a:sym typeface="Symbol" panose="05050102010706020507" pitchFamily="18" charset="2"/>
              </a:rPr>
              <a:t>, A</a:t>
            </a:r>
            <a:r>
              <a:rPr lang="en-US" altLang="en-US" baseline="-25000">
                <a:sym typeface="Symbol" panose="05050102010706020507" pitchFamily="18" charset="2"/>
              </a:rPr>
              <a:t>2</a:t>
            </a:r>
            <a:r>
              <a:rPr lang="en-US" altLang="en-US">
                <a:sym typeface="Symbol" panose="05050102010706020507" pitchFamily="18" charset="2"/>
              </a:rPr>
              <a:t> and A</a:t>
            </a:r>
            <a:r>
              <a:rPr lang="en-US" altLang="en-US" baseline="-25000">
                <a:sym typeface="Symbol" panose="05050102010706020507" pitchFamily="18" charset="2"/>
              </a:rPr>
              <a:t>3</a:t>
            </a:r>
            <a:r>
              <a:rPr lang="en-US" altLang="en-US">
                <a:sym typeface="Symbol" panose="05050102010706020507" pitchFamily="18" charset="2"/>
              </a:rPr>
              <a:t> are </a:t>
            </a:r>
            <a:r>
              <a:rPr lang="en-US" altLang="en-US" b="1">
                <a:solidFill>
                  <a:srgbClr val="FF0000"/>
                </a:solidFill>
                <a:sym typeface="Symbol" panose="05050102010706020507" pitchFamily="18" charset="2"/>
              </a:rPr>
              <a:t>not mutually exclusive</a:t>
            </a:r>
            <a:r>
              <a:rPr lang="en-US" altLang="en-US">
                <a:sym typeface="Symbol" panose="05050102010706020507" pitchFamily="18" charset="2"/>
              </a:rPr>
              <a:t> but </a:t>
            </a:r>
            <a:r>
              <a:rPr lang="en-US" altLang="en-US" b="1">
                <a:solidFill>
                  <a:srgbClr val="FF0000"/>
                </a:solidFill>
                <a:sym typeface="Symbol" panose="05050102010706020507" pitchFamily="18" charset="2"/>
              </a:rPr>
              <a:t>are exhaustive</a:t>
            </a:r>
          </a:p>
          <a:p>
            <a:pPr lvl="1" algn="just" eaLnBrk="1" hangingPunct="1">
              <a:buFont typeface="Wingdings" panose="05000000000000000000" pitchFamily="2" charset="2"/>
              <a:buChar char="v"/>
            </a:pPr>
            <a:r>
              <a:rPr lang="en-US" altLang="en-US">
                <a:sym typeface="Symbol" panose="05050102010706020507" pitchFamily="18" charset="2"/>
              </a:rPr>
              <a:t>A</a:t>
            </a:r>
            <a:r>
              <a:rPr lang="en-US" altLang="en-US" baseline="-25000">
                <a:sym typeface="Symbol" panose="05050102010706020507" pitchFamily="18" charset="2"/>
              </a:rPr>
              <a:t>1</a:t>
            </a:r>
            <a:r>
              <a:rPr lang="en-US" altLang="en-US">
                <a:sym typeface="Symbol" panose="05050102010706020507" pitchFamily="18" charset="2"/>
              </a:rPr>
              <a:t> and A</a:t>
            </a:r>
            <a:r>
              <a:rPr lang="en-US" altLang="en-US" baseline="-25000">
                <a:sym typeface="Symbol" panose="05050102010706020507" pitchFamily="18" charset="2"/>
              </a:rPr>
              <a:t>2</a:t>
            </a:r>
            <a:r>
              <a:rPr lang="en-US" altLang="en-US">
                <a:sym typeface="Symbol" panose="05050102010706020507" pitchFamily="18" charset="2"/>
              </a:rPr>
              <a:t> are </a:t>
            </a:r>
            <a:r>
              <a:rPr lang="en-US" altLang="en-US" b="1">
                <a:solidFill>
                  <a:srgbClr val="FF0000"/>
                </a:solidFill>
                <a:sym typeface="Symbol" panose="05050102010706020507" pitchFamily="18" charset="2"/>
              </a:rPr>
              <a:t>mutually exclusive and exhaustive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4">
            <a:extLst>
              <a:ext uri="{FF2B5EF4-FFF2-40B4-BE49-F238E27FC236}">
                <a16:creationId xmlns:a16="http://schemas.microsoft.com/office/drawing/2014/main" id="{AF83F26A-65E1-4353-BD81-062C52316AEA}"/>
              </a:ext>
            </a:extLst>
          </p:cNvPr>
          <p:cNvSpPr>
            <a:spLocks noGrp="1"/>
          </p:cNvSpPr>
          <p:nvPr>
            <p:ph type="dt" sz="quarter" idx="10"/>
          </p:nvPr>
        </p:nvSpPr>
        <p:spPr/>
        <p:txBody>
          <a:bodyPr/>
          <a:lstStyle/>
          <a:p>
            <a:pPr>
              <a:defRPr/>
            </a:pPr>
            <a:r>
              <a:rPr lang="en-US"/>
              <a:t>IME602:PROBABILITY</a:t>
            </a:r>
          </a:p>
        </p:txBody>
      </p:sp>
      <p:sp>
        <p:nvSpPr>
          <p:cNvPr id="10" name="Footer Placeholder 5">
            <a:extLst>
              <a:ext uri="{FF2B5EF4-FFF2-40B4-BE49-F238E27FC236}">
                <a16:creationId xmlns:a16="http://schemas.microsoft.com/office/drawing/2014/main" id="{1D8E6B4E-33C4-457F-8B8B-399A13E57DFE}"/>
              </a:ext>
            </a:extLst>
          </p:cNvPr>
          <p:cNvSpPr>
            <a:spLocks noGrp="1"/>
          </p:cNvSpPr>
          <p:nvPr>
            <p:ph type="ftr" sz="quarter" idx="11"/>
          </p:nvPr>
        </p:nvSpPr>
        <p:spPr/>
        <p:txBody>
          <a:bodyPr/>
          <a:lstStyle/>
          <a:p>
            <a:pPr>
              <a:defRPr/>
            </a:pPr>
            <a:r>
              <a:rPr lang="en-US"/>
              <a:t>RNSengupta,IME Dept.,IIT Kanpur,INDIA</a:t>
            </a:r>
          </a:p>
        </p:txBody>
      </p:sp>
      <p:sp>
        <p:nvSpPr>
          <p:cNvPr id="174084" name="Slide Number Placeholder 6">
            <a:extLst>
              <a:ext uri="{FF2B5EF4-FFF2-40B4-BE49-F238E27FC236}">
                <a16:creationId xmlns:a16="http://schemas.microsoft.com/office/drawing/2014/main" id="{32AF9C07-0DF4-4D27-A58C-A4C593CD4B5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FF5482-52B6-4EDA-BFA6-BEBECAA2449B}" type="slidenum">
              <a:rPr lang="en-US" altLang="en-US" sz="1400" smtClean="0"/>
              <a:pPr>
                <a:spcBef>
                  <a:spcPct val="0"/>
                </a:spcBef>
                <a:buFontTx/>
                <a:buNone/>
              </a:pPr>
              <a:t>64</a:t>
            </a:fld>
            <a:endParaRPr lang="en-US" altLang="en-US" sz="1400"/>
          </a:p>
        </p:txBody>
      </p:sp>
      <p:sp>
        <p:nvSpPr>
          <p:cNvPr id="174085" name="Rectangle 2">
            <a:extLst>
              <a:ext uri="{FF2B5EF4-FFF2-40B4-BE49-F238E27FC236}">
                <a16:creationId xmlns:a16="http://schemas.microsoft.com/office/drawing/2014/main" id="{C88833CC-4937-45BD-83D8-15E11752F256}"/>
              </a:ext>
            </a:extLst>
          </p:cNvPr>
          <p:cNvSpPr>
            <a:spLocks noGrp="1" noChangeArrowheads="1"/>
          </p:cNvSpPr>
          <p:nvPr>
            <p:ph type="title"/>
          </p:nvPr>
        </p:nvSpPr>
        <p:spPr/>
        <p:txBody>
          <a:bodyPr/>
          <a:lstStyle/>
          <a:p>
            <a:pPr eaLnBrk="1" hangingPunct="1"/>
            <a:r>
              <a:rPr lang="en-US" altLang="en-US" b="1" dirty="0">
                <a:solidFill>
                  <a:srgbClr val="FF3300"/>
                </a:solidFill>
              </a:rPr>
              <a:t>Un-Conditional probability</a:t>
            </a:r>
          </a:p>
        </p:txBody>
      </p:sp>
      <mc:AlternateContent xmlns:mc="http://schemas.openxmlformats.org/markup-compatibility/2006" xmlns:a14="http://schemas.microsoft.com/office/drawing/2010/main">
        <mc:Choice Requires="a14">
          <p:sp>
            <p:nvSpPr>
              <p:cNvPr id="174086" name="Rectangle 3">
                <a:extLst>
                  <a:ext uri="{FF2B5EF4-FFF2-40B4-BE49-F238E27FC236}">
                    <a16:creationId xmlns:a16="http://schemas.microsoft.com/office/drawing/2014/main" id="{B2AA8E70-3493-4D24-8A01-BF0694BBA8A0}"/>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pPr>
                <a:r>
                  <a:rPr lang="en-US" sz="3500" b="1" dirty="0">
                    <a:solidFill>
                      <a:srgbClr val="FF0000"/>
                    </a:solidFill>
                  </a:rPr>
                  <a:t>Unconditional</a:t>
                </a:r>
                <a:r>
                  <a:rPr lang="en-US" sz="3500" dirty="0"/>
                  <a:t> probability is a measure of the probability of an event, say B, occurring, given that another event, A, has already occurred but it </a:t>
                </a:r>
                <a:r>
                  <a:rPr lang="en-US" sz="3500" b="1" dirty="0">
                    <a:solidFill>
                      <a:srgbClr val="FF0000"/>
                    </a:solidFill>
                  </a:rPr>
                  <a:t>DOES NOT</a:t>
                </a:r>
                <a:r>
                  <a:rPr lang="en-US" sz="3500" dirty="0"/>
                  <a:t> have any bearing in the probability of the event, A</a:t>
                </a:r>
              </a:p>
              <a:p>
                <a:pPr algn="just">
                  <a:buClr>
                    <a:schemeClr val="tx1"/>
                  </a:buClr>
                  <a:buFont typeface="Wingdings" panose="05000000000000000000" pitchFamily="2" charset="2"/>
                  <a:buChar char="§"/>
                </a:pPr>
                <a14:m>
                  <m:oMath xmlns:m="http://schemas.openxmlformats.org/officeDocument/2006/math">
                    <m:r>
                      <a:rPr lang="en-US" sz="3500" b="1" i="1">
                        <a:solidFill>
                          <a:srgbClr val="FF0000"/>
                        </a:solidFill>
                        <a:latin typeface="Cambria Math" panose="02040503050406030204" pitchFamily="18" charset="0"/>
                      </a:rPr>
                      <m:t>𝑷𝒓</m:t>
                    </m:r>
                    <m:d>
                      <m:dPr>
                        <m:ctrlPr>
                          <a:rPr lang="en-US" sz="3500" b="1" i="1">
                            <a:solidFill>
                              <a:srgbClr val="FF0000"/>
                            </a:solidFill>
                            <a:latin typeface="Cambria Math" panose="02040503050406030204" pitchFamily="18" charset="0"/>
                          </a:rPr>
                        </m:ctrlPr>
                      </m:dPr>
                      <m:e>
                        <m:r>
                          <a:rPr lang="en-US" sz="3500" b="1" i="1">
                            <a:solidFill>
                              <a:srgbClr val="FF0000"/>
                            </a:solidFill>
                            <a:latin typeface="Cambria Math" panose="02040503050406030204" pitchFamily="18" charset="0"/>
                          </a:rPr>
                          <m:t>𝑨</m:t>
                        </m:r>
                      </m:e>
                      <m:e>
                        <m:r>
                          <a:rPr lang="en-US" sz="3500" b="1" i="1">
                            <a:solidFill>
                              <a:srgbClr val="FF0000"/>
                            </a:solidFill>
                            <a:latin typeface="Cambria Math" panose="02040503050406030204" pitchFamily="18" charset="0"/>
                          </a:rPr>
                          <m:t>𝑩</m:t>
                        </m:r>
                      </m:e>
                    </m:d>
                    <m:r>
                      <a:rPr lang="en-US" sz="3500" b="1" i="1">
                        <a:solidFill>
                          <a:srgbClr val="FF0000"/>
                        </a:solidFill>
                        <a:latin typeface="Cambria Math" panose="02040503050406030204" pitchFamily="18" charset="0"/>
                      </a:rPr>
                      <m:t>=</m:t>
                    </m:r>
                    <m:r>
                      <a:rPr lang="en-US" sz="3500" b="1" i="1">
                        <a:solidFill>
                          <a:srgbClr val="FF0000"/>
                        </a:solidFill>
                        <a:latin typeface="Cambria Math" panose="02040503050406030204" pitchFamily="18" charset="0"/>
                      </a:rPr>
                      <m:t>𝑷𝒓</m:t>
                    </m:r>
                    <m:d>
                      <m:dPr>
                        <m:ctrlPr>
                          <a:rPr lang="en-US" sz="3500" b="1" i="1">
                            <a:solidFill>
                              <a:srgbClr val="FF0000"/>
                            </a:solidFill>
                            <a:latin typeface="Cambria Math" panose="02040503050406030204" pitchFamily="18" charset="0"/>
                          </a:rPr>
                        </m:ctrlPr>
                      </m:dPr>
                      <m:e>
                        <m:r>
                          <a:rPr lang="en-US" sz="3500" b="1" i="1">
                            <a:solidFill>
                              <a:srgbClr val="FF0000"/>
                            </a:solidFill>
                            <a:latin typeface="Cambria Math" panose="02040503050406030204" pitchFamily="18" charset="0"/>
                          </a:rPr>
                          <m:t>𝑨</m:t>
                        </m:r>
                      </m:e>
                    </m:d>
                  </m:oMath>
                </a14:m>
                <a:r>
                  <a:rPr lang="en-US" sz="3500" b="1" dirty="0">
                    <a:solidFill>
                      <a:srgbClr val="FF0000"/>
                    </a:solidFill>
                  </a:rPr>
                  <a:t>, </a:t>
                </a:r>
                <a:r>
                  <a:rPr lang="en-US" sz="3500" b="1" dirty="0">
                    <a:solidFill>
                      <a:srgbClr val="0000FF"/>
                    </a:solidFill>
                  </a:rPr>
                  <a:t>CONDITIONAL</a:t>
                </a:r>
                <a:r>
                  <a:rPr lang="en-US" sz="3500" b="1" dirty="0">
                    <a:solidFill>
                      <a:srgbClr val="FF0000"/>
                    </a:solidFill>
                  </a:rPr>
                  <a:t> probability of event A given B is EQUAL</a:t>
                </a:r>
                <a:r>
                  <a:rPr lang="en-US" sz="3500" dirty="0"/>
                  <a:t> to </a:t>
                </a:r>
                <a:r>
                  <a:rPr lang="en-US" sz="3500" b="1" dirty="0">
                    <a:solidFill>
                      <a:srgbClr val="0000FF"/>
                    </a:solidFill>
                  </a:rPr>
                  <a:t>UNCONDITIONAL</a:t>
                </a:r>
                <a:r>
                  <a:rPr lang="en-US" sz="3500" b="1" dirty="0">
                    <a:solidFill>
                      <a:srgbClr val="FF0000"/>
                    </a:solidFill>
                  </a:rPr>
                  <a:t> probability of A</a:t>
                </a:r>
                <a:endParaRPr lang="en-US" sz="3500" b="1" dirty="0"/>
              </a:p>
            </p:txBody>
          </p:sp>
        </mc:Choice>
        <mc:Fallback xmlns="">
          <p:sp>
            <p:nvSpPr>
              <p:cNvPr id="174086" name="Rectangle 3">
                <a:extLst>
                  <a:ext uri="{FF2B5EF4-FFF2-40B4-BE49-F238E27FC236}">
                    <a16:creationId xmlns:a16="http://schemas.microsoft.com/office/drawing/2014/main" id="{B2AA8E70-3493-4D24-8A01-BF0694BBA8A0}"/>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2"/>
                <a:stretch>
                  <a:fillRect l="-1444" t="-2156" r="-1611" b="-3504"/>
                </a:stretch>
              </a:blipFill>
            </p:spPr>
            <p:txBody>
              <a:bodyPr/>
              <a:lstStyle/>
              <a:p>
                <a:r>
                  <a:rPr lang="en-US">
                    <a:noFill/>
                  </a:rPr>
                  <a:t> </a:t>
                </a:r>
              </a:p>
            </p:txBody>
          </p:sp>
        </mc:Fallback>
      </mc:AlternateContent>
      <p:sp>
        <p:nvSpPr>
          <p:cNvPr id="174087" name="Rectangle 5">
            <a:extLst>
              <a:ext uri="{FF2B5EF4-FFF2-40B4-BE49-F238E27FC236}">
                <a16:creationId xmlns:a16="http://schemas.microsoft.com/office/drawing/2014/main" id="{773F3C58-D8EE-4E94-A5B8-3788DF06101F}"/>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74088" name="Rectangle 9">
            <a:extLst>
              <a:ext uri="{FF2B5EF4-FFF2-40B4-BE49-F238E27FC236}">
                <a16:creationId xmlns:a16="http://schemas.microsoft.com/office/drawing/2014/main" id="{27586083-BDC4-4517-9235-6122672982D4}"/>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extLst>
      <p:ext uri="{BB962C8B-B14F-4D97-AF65-F5344CB8AC3E}">
        <p14:creationId xmlns:p14="http://schemas.microsoft.com/office/powerpoint/2010/main" val="40630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4">
            <a:extLst>
              <a:ext uri="{FF2B5EF4-FFF2-40B4-BE49-F238E27FC236}">
                <a16:creationId xmlns:a16="http://schemas.microsoft.com/office/drawing/2014/main" id="{AF83F26A-65E1-4353-BD81-062C52316AEA}"/>
              </a:ext>
            </a:extLst>
          </p:cNvPr>
          <p:cNvSpPr>
            <a:spLocks noGrp="1"/>
          </p:cNvSpPr>
          <p:nvPr>
            <p:ph type="dt" sz="quarter" idx="10"/>
          </p:nvPr>
        </p:nvSpPr>
        <p:spPr/>
        <p:txBody>
          <a:bodyPr/>
          <a:lstStyle/>
          <a:p>
            <a:pPr>
              <a:defRPr/>
            </a:pPr>
            <a:r>
              <a:rPr lang="en-US"/>
              <a:t>IME602:PROBABILITY</a:t>
            </a:r>
          </a:p>
        </p:txBody>
      </p:sp>
      <p:sp>
        <p:nvSpPr>
          <p:cNvPr id="10" name="Footer Placeholder 5">
            <a:extLst>
              <a:ext uri="{FF2B5EF4-FFF2-40B4-BE49-F238E27FC236}">
                <a16:creationId xmlns:a16="http://schemas.microsoft.com/office/drawing/2014/main" id="{1D8E6B4E-33C4-457F-8B8B-399A13E57DFE}"/>
              </a:ext>
            </a:extLst>
          </p:cNvPr>
          <p:cNvSpPr>
            <a:spLocks noGrp="1"/>
          </p:cNvSpPr>
          <p:nvPr>
            <p:ph type="ftr" sz="quarter" idx="11"/>
          </p:nvPr>
        </p:nvSpPr>
        <p:spPr/>
        <p:txBody>
          <a:bodyPr/>
          <a:lstStyle/>
          <a:p>
            <a:pPr>
              <a:defRPr/>
            </a:pPr>
            <a:r>
              <a:rPr lang="en-US"/>
              <a:t>RNSengupta,IME Dept.,IIT Kanpur,INDIA</a:t>
            </a:r>
          </a:p>
        </p:txBody>
      </p:sp>
      <p:sp>
        <p:nvSpPr>
          <p:cNvPr id="174084" name="Slide Number Placeholder 6">
            <a:extLst>
              <a:ext uri="{FF2B5EF4-FFF2-40B4-BE49-F238E27FC236}">
                <a16:creationId xmlns:a16="http://schemas.microsoft.com/office/drawing/2014/main" id="{32AF9C07-0DF4-4D27-A58C-A4C593CD4B5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FF5482-52B6-4EDA-BFA6-BEBECAA2449B}" type="slidenum">
              <a:rPr lang="en-US" altLang="en-US" sz="1400" smtClean="0"/>
              <a:pPr>
                <a:spcBef>
                  <a:spcPct val="0"/>
                </a:spcBef>
                <a:buFontTx/>
                <a:buNone/>
              </a:pPr>
              <a:t>65</a:t>
            </a:fld>
            <a:endParaRPr lang="en-US" altLang="en-US" sz="1400"/>
          </a:p>
        </p:txBody>
      </p:sp>
      <p:sp>
        <p:nvSpPr>
          <p:cNvPr id="174085" name="Rectangle 2">
            <a:extLst>
              <a:ext uri="{FF2B5EF4-FFF2-40B4-BE49-F238E27FC236}">
                <a16:creationId xmlns:a16="http://schemas.microsoft.com/office/drawing/2014/main" id="{C88833CC-4937-45BD-83D8-15E11752F256}"/>
              </a:ext>
            </a:extLst>
          </p:cNvPr>
          <p:cNvSpPr>
            <a:spLocks noGrp="1" noChangeArrowheads="1"/>
          </p:cNvSpPr>
          <p:nvPr>
            <p:ph type="title"/>
          </p:nvPr>
        </p:nvSpPr>
        <p:spPr/>
        <p:txBody>
          <a:bodyPr/>
          <a:lstStyle/>
          <a:p>
            <a:pPr eaLnBrk="1" hangingPunct="1"/>
            <a:r>
              <a:rPr lang="en-US" altLang="en-US" sz="5500" b="1" dirty="0">
                <a:solidFill>
                  <a:srgbClr val="FF0000"/>
                </a:solidFill>
              </a:rPr>
              <a:t>Example # 36 (a)</a:t>
            </a:r>
            <a:endParaRPr lang="en-US" altLang="en-US" sz="5500" b="1" dirty="0">
              <a:solidFill>
                <a:srgbClr val="FF3300"/>
              </a:solidFill>
            </a:endParaRPr>
          </a:p>
        </p:txBody>
      </p:sp>
      <mc:AlternateContent xmlns:mc="http://schemas.openxmlformats.org/markup-compatibility/2006" xmlns:a14="http://schemas.microsoft.com/office/drawing/2010/main">
        <mc:Choice Requires="a14">
          <p:sp>
            <p:nvSpPr>
              <p:cNvPr id="174086" name="Rectangle 3">
                <a:extLst>
                  <a:ext uri="{FF2B5EF4-FFF2-40B4-BE49-F238E27FC236}">
                    <a16:creationId xmlns:a16="http://schemas.microsoft.com/office/drawing/2014/main" id="{B2AA8E70-3493-4D24-8A01-BF0694BBA8A0}"/>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sz="2000" dirty="0"/>
                  <a:t>You have an urn with </a:t>
                </a:r>
                <a:r>
                  <a:rPr lang="en-US" sz="2000" b="1" dirty="0">
                    <a:solidFill>
                      <a:srgbClr val="0000FF"/>
                    </a:solidFill>
                  </a:rPr>
                  <a:t>5 blue</a:t>
                </a:r>
                <a:r>
                  <a:rPr lang="en-US" sz="2000" dirty="0"/>
                  <a:t>, </a:t>
                </a:r>
                <a:r>
                  <a:rPr lang="en-US" sz="2000" b="1" dirty="0">
                    <a:solidFill>
                      <a:srgbClr val="FF0000"/>
                    </a:solidFill>
                  </a:rPr>
                  <a:t>4 red</a:t>
                </a:r>
                <a:r>
                  <a:rPr lang="en-US" sz="2000" dirty="0"/>
                  <a:t> and </a:t>
                </a:r>
                <a:r>
                  <a:rPr lang="en-US" sz="2000" b="1" dirty="0">
                    <a:solidFill>
                      <a:srgbClr val="00B050"/>
                    </a:solidFill>
                  </a:rPr>
                  <a:t>6 green</a:t>
                </a:r>
                <a:r>
                  <a:rPr lang="en-US" sz="2000" dirty="0"/>
                  <a:t> marbles</a:t>
                </a:r>
              </a:p>
              <a:p>
                <a:pPr algn="just">
                  <a:buFont typeface="Wingdings" panose="05000000000000000000" pitchFamily="2" charset="2"/>
                  <a:buChar char="§"/>
                </a:pPr>
                <a:r>
                  <a:rPr lang="en-US" sz="2000" dirty="0"/>
                  <a:t>If the event A is picking one </a:t>
                </a:r>
                <a:r>
                  <a:rPr lang="en-US" sz="2000" b="1" dirty="0">
                    <a:solidFill>
                      <a:srgbClr val="0000FF"/>
                    </a:solidFill>
                  </a:rPr>
                  <a:t> blue</a:t>
                </a:r>
                <a:r>
                  <a:rPr lang="en-US" sz="2000" dirty="0"/>
                  <a:t> marble, then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0000FF"/>
                            </a:solidFill>
                            <a:latin typeface="Cambria Math" panose="02040503050406030204" pitchFamily="18" charset="0"/>
                          </a:rPr>
                          <m:t>𝐴</m:t>
                        </m:r>
                      </m:e>
                    </m:d>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5+4+6</m:t>
                        </m:r>
                      </m:den>
                    </m:f>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15</m:t>
                        </m:r>
                      </m:den>
                    </m:f>
                  </m:oMath>
                </a14:m>
                <a:r>
                  <a:rPr lang="en-IN" sz="2000" dirty="0"/>
                  <a:t>, similarly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FF0000"/>
                            </a:solidFill>
                            <a:latin typeface="Cambria Math" panose="02040503050406030204" pitchFamily="18" charset="0"/>
                          </a:rPr>
                          <m:t>𝐴</m:t>
                        </m:r>
                      </m:e>
                    </m:d>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4</m:t>
                        </m:r>
                      </m:num>
                      <m:den>
                        <m:r>
                          <a:rPr lang="en-US" sz="2000" i="1">
                            <a:latin typeface="Cambria Math" panose="02040503050406030204" pitchFamily="18" charset="0"/>
                          </a:rPr>
                          <m:t>5+4+6</m:t>
                        </m:r>
                      </m:den>
                    </m:f>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4</m:t>
                        </m:r>
                      </m:num>
                      <m:den>
                        <m:r>
                          <a:rPr lang="en-US" sz="2000" i="1">
                            <a:latin typeface="Cambria Math" panose="02040503050406030204" pitchFamily="18" charset="0"/>
                          </a:rPr>
                          <m:t>15</m:t>
                        </m:r>
                      </m:den>
                    </m:f>
                  </m:oMath>
                </a14:m>
                <a:r>
                  <a:rPr lang="en-IN" sz="2000" dirty="0"/>
                  <a:t> and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00B050"/>
                            </a:solidFill>
                            <a:latin typeface="Cambria Math" panose="02040503050406030204" pitchFamily="18" charset="0"/>
                          </a:rPr>
                          <m:t>𝐴</m:t>
                        </m:r>
                      </m:e>
                    </m:d>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5+4+6</m:t>
                        </m:r>
                      </m:den>
                    </m:f>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6</m:t>
                        </m:r>
                      </m:num>
                      <m:den>
                        <m:r>
                          <a:rPr lang="en-US" sz="2000" i="1">
                            <a:latin typeface="Cambria Math" panose="02040503050406030204" pitchFamily="18" charset="0"/>
                          </a:rPr>
                          <m:t>15</m:t>
                        </m:r>
                      </m:den>
                    </m:f>
                  </m:oMath>
                </a14:m>
                <a:endParaRPr lang="en-IN" sz="2000" dirty="0"/>
              </a:p>
              <a:p>
                <a:pPr algn="just">
                  <a:buFont typeface="Wingdings" panose="05000000000000000000" pitchFamily="2" charset="2"/>
                  <a:buChar char="§"/>
                </a:pPr>
                <a:r>
                  <a:rPr lang="en-US" sz="2000" dirty="0"/>
                  <a:t>If the event C is picking </a:t>
                </a:r>
                <a:r>
                  <a:rPr lang="en-US" sz="2000" b="1" dirty="0">
                    <a:solidFill>
                      <a:srgbClr val="FF0000"/>
                    </a:solidFill>
                  </a:rPr>
                  <a:t>TWO</a:t>
                </a:r>
                <a:r>
                  <a:rPr lang="en-US" sz="2000" dirty="0"/>
                  <a:t> </a:t>
                </a:r>
                <a:r>
                  <a:rPr lang="en-US" sz="2000" b="1" dirty="0">
                    <a:solidFill>
                      <a:srgbClr val="0000FF"/>
                    </a:solidFill>
                  </a:rPr>
                  <a:t> blue</a:t>
                </a:r>
                <a:r>
                  <a:rPr lang="en-US" sz="2000" dirty="0"/>
                  <a:t> marbles such that after the first is picked it is </a:t>
                </a:r>
                <a:r>
                  <a:rPr lang="en-US" sz="2000" dirty="0">
                    <a:solidFill>
                      <a:srgbClr val="FF0000"/>
                    </a:solidFill>
                  </a:rPr>
                  <a:t>REPLACED</a:t>
                </a:r>
                <a:r>
                  <a:rPr lang="en-US" sz="2000" dirty="0"/>
                  <a:t> (</a:t>
                </a:r>
                <a:r>
                  <a:rPr lang="en-US" sz="2000" b="1" dirty="0">
                    <a:solidFill>
                      <a:srgbClr val="FF0000"/>
                    </a:solidFill>
                  </a:rPr>
                  <a:t>called sampling WITH REPLACEMENT</a:t>
                </a:r>
                <a:r>
                  <a:rPr lang="en-US" sz="2000" dirty="0"/>
                  <a:t>) in the urn, and then the second is picked up</a:t>
                </a:r>
              </a:p>
              <a:p>
                <a:pPr algn="just">
                  <a:buFont typeface="Wingdings" panose="05000000000000000000" pitchFamily="2" charset="2"/>
                  <a:buChar char="§"/>
                </a:pPr>
                <a:r>
                  <a:rPr lang="en-US" sz="2000" dirty="0"/>
                  <a:t>Then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0000FF"/>
                            </a:solidFill>
                            <a:latin typeface="Cambria Math" panose="02040503050406030204" pitchFamily="18" charset="0"/>
                          </a:rPr>
                          <m:t>𝐶</m:t>
                        </m:r>
                      </m:e>
                    </m:d>
                    <m:r>
                      <a:rPr lang="en-US" sz="2000" i="1">
                        <a:latin typeface="Cambria Math" panose="02040503050406030204" pitchFamily="18" charset="0"/>
                      </a:rPr>
                      <m:t>=</m:t>
                    </m:r>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0000FF"/>
                            </a:solidFill>
                            <a:latin typeface="Cambria Math" panose="02040503050406030204" pitchFamily="18" charset="0"/>
                          </a:rPr>
                          <m:t>𝐴</m:t>
                        </m:r>
                      </m:e>
                      <m:e>
                        <m:r>
                          <a:rPr lang="en-US" sz="2000" i="1">
                            <a:solidFill>
                              <a:srgbClr val="0000FF"/>
                            </a:solidFill>
                            <a:latin typeface="Cambria Math" panose="02040503050406030204" pitchFamily="18" charset="0"/>
                          </a:rPr>
                          <m:t>𝐵</m:t>
                        </m:r>
                      </m:e>
                    </m:d>
                    <m:r>
                      <a:rPr lang="en-US" sz="2000" i="1">
                        <a:latin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5+4+6</m:t>
                            </m:r>
                          </m:den>
                        </m:f>
                      </m:e>
                    </m:d>
                    <m:r>
                      <a:rPr lang="en-US" sz="2000" i="1">
                        <a:latin typeface="Cambria Math" panose="02040503050406030204" pitchFamily="18" charset="0"/>
                        <a:ea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5+4+6</m:t>
                            </m:r>
                          </m:den>
                        </m:f>
                      </m:e>
                    </m:d>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15</m:t>
                        </m:r>
                      </m:den>
                    </m:f>
                    <m:r>
                      <a:rPr lang="en-US" sz="2000" i="1">
                        <a:latin typeface="Cambria Math" panose="02040503050406030204" pitchFamily="18" charset="0"/>
                        <a:ea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15</m:t>
                        </m:r>
                      </m:den>
                    </m:f>
                  </m:oMath>
                </a14:m>
                <a:r>
                  <a:rPr lang="en-IN" sz="2000" dirty="0"/>
                  <a:t>, where </a:t>
                </a:r>
                <a14:m>
                  <m:oMath xmlns:m="http://schemas.openxmlformats.org/officeDocument/2006/math">
                    <m:r>
                      <a:rPr lang="en-US" sz="2000" i="1">
                        <a:solidFill>
                          <a:srgbClr val="0000FF"/>
                        </a:solidFill>
                        <a:latin typeface="Cambria Math" panose="02040503050406030204" pitchFamily="18" charset="0"/>
                      </a:rPr>
                      <m:t>𝐴</m:t>
                    </m:r>
                  </m:oMath>
                </a14:m>
                <a:r>
                  <a:rPr lang="en-IN" sz="2000" dirty="0"/>
                  <a:t> is the event that the </a:t>
                </a:r>
                <a:r>
                  <a:rPr lang="en-IN" sz="2000" b="1" dirty="0">
                    <a:solidFill>
                      <a:srgbClr val="FF0000"/>
                    </a:solidFill>
                  </a:rPr>
                  <a:t>SECOND</a:t>
                </a:r>
                <a:r>
                  <a:rPr lang="en-IN" sz="2000" dirty="0"/>
                  <a:t> marble is </a:t>
                </a:r>
                <a:r>
                  <a:rPr lang="en-IN" sz="2000" b="1" dirty="0">
                    <a:solidFill>
                      <a:srgbClr val="0000FF"/>
                    </a:solidFill>
                  </a:rPr>
                  <a:t>BLUE</a:t>
                </a:r>
                <a:r>
                  <a:rPr lang="en-IN" sz="2000" dirty="0"/>
                  <a:t>, while , </a:t>
                </a:r>
                <a14:m>
                  <m:oMath xmlns:m="http://schemas.openxmlformats.org/officeDocument/2006/math">
                    <m:r>
                      <a:rPr lang="en-US" sz="2000" i="1">
                        <a:solidFill>
                          <a:srgbClr val="0000FF"/>
                        </a:solidFill>
                        <a:latin typeface="Cambria Math" panose="02040503050406030204" pitchFamily="18" charset="0"/>
                      </a:rPr>
                      <m:t>𝐵</m:t>
                    </m:r>
                  </m:oMath>
                </a14:m>
                <a:r>
                  <a:rPr lang="en-IN" sz="2000" dirty="0"/>
                  <a:t> is the event that the </a:t>
                </a:r>
                <a:r>
                  <a:rPr lang="en-IN" sz="2000" b="1" dirty="0">
                    <a:solidFill>
                      <a:srgbClr val="FF0000"/>
                    </a:solidFill>
                  </a:rPr>
                  <a:t>FIRST</a:t>
                </a:r>
                <a:r>
                  <a:rPr lang="en-IN" sz="2000" dirty="0"/>
                  <a:t> marble was also </a:t>
                </a:r>
                <a:r>
                  <a:rPr lang="en-IN" sz="2000" b="1" dirty="0">
                    <a:solidFill>
                      <a:srgbClr val="0000FF"/>
                    </a:solidFill>
                  </a:rPr>
                  <a:t>BLUE</a:t>
                </a:r>
                <a:endParaRPr lang="en-IN" sz="2000" dirty="0"/>
              </a:p>
              <a:p>
                <a:pPr algn="just">
                  <a:buFont typeface="Wingdings" panose="05000000000000000000" pitchFamily="2" charset="2"/>
                  <a:buChar char="§"/>
                </a:pPr>
                <a:r>
                  <a:rPr lang="en-IN" sz="2000" dirty="0"/>
                  <a:t>Similarly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FF0000"/>
                            </a:solidFill>
                            <a:latin typeface="Cambria Math" panose="02040503050406030204" pitchFamily="18" charset="0"/>
                          </a:rPr>
                          <m:t>𝐶</m:t>
                        </m:r>
                      </m:e>
                    </m:d>
                    <m:r>
                      <a:rPr lang="en-US" sz="2000" i="1">
                        <a:latin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4</m:t>
                            </m:r>
                          </m:num>
                          <m:den>
                            <m:r>
                              <a:rPr lang="en-US" sz="2000" i="1">
                                <a:latin typeface="Cambria Math" panose="02040503050406030204" pitchFamily="18" charset="0"/>
                              </a:rPr>
                              <m:t>5+4+6</m:t>
                            </m:r>
                          </m:den>
                        </m:f>
                      </m:e>
                    </m:d>
                    <m:r>
                      <a:rPr lang="en-US" sz="2000" i="1">
                        <a:latin typeface="Cambria Math" panose="02040503050406030204" pitchFamily="18" charset="0"/>
                        <a:ea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4</m:t>
                            </m:r>
                          </m:num>
                          <m:den>
                            <m:r>
                              <a:rPr lang="en-US" sz="2000" i="1">
                                <a:latin typeface="Cambria Math" panose="02040503050406030204" pitchFamily="18" charset="0"/>
                              </a:rPr>
                              <m:t>5+4+6</m:t>
                            </m:r>
                          </m:den>
                        </m:f>
                      </m:e>
                    </m:d>
                  </m:oMath>
                </a14:m>
                <a:r>
                  <a:rPr lang="en-IN" sz="2000" dirty="0"/>
                  <a:t> and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00B050"/>
                            </a:solidFill>
                            <a:latin typeface="Cambria Math" panose="02040503050406030204" pitchFamily="18" charset="0"/>
                          </a:rPr>
                          <m:t>𝐴</m:t>
                        </m:r>
                      </m:e>
                    </m:d>
                    <m:r>
                      <a:rPr lang="en-US" sz="2000" i="1">
                        <a:latin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6</m:t>
                            </m:r>
                          </m:num>
                          <m:den>
                            <m:r>
                              <a:rPr lang="en-US" sz="2000" i="1">
                                <a:latin typeface="Cambria Math" panose="02040503050406030204" pitchFamily="18" charset="0"/>
                              </a:rPr>
                              <m:t>5+4+6</m:t>
                            </m:r>
                          </m:den>
                        </m:f>
                      </m:e>
                    </m:d>
                    <m:r>
                      <a:rPr lang="en-US" sz="2000" i="1">
                        <a:latin typeface="Cambria Math" panose="02040503050406030204" pitchFamily="18" charset="0"/>
                        <a:ea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6</m:t>
                            </m:r>
                          </m:num>
                          <m:den>
                            <m:r>
                              <a:rPr lang="en-US" sz="2000" i="1">
                                <a:latin typeface="Cambria Math" panose="02040503050406030204" pitchFamily="18" charset="0"/>
                              </a:rPr>
                              <m:t>5+4+6</m:t>
                            </m:r>
                          </m:den>
                        </m:f>
                      </m:e>
                    </m:d>
                  </m:oMath>
                </a14:m>
                <a:endParaRPr lang="en-IN" sz="2000" dirty="0"/>
              </a:p>
            </p:txBody>
          </p:sp>
        </mc:Choice>
        <mc:Fallback xmlns="">
          <p:sp>
            <p:nvSpPr>
              <p:cNvPr id="174086" name="Rectangle 3">
                <a:extLst>
                  <a:ext uri="{FF2B5EF4-FFF2-40B4-BE49-F238E27FC236}">
                    <a16:creationId xmlns:a16="http://schemas.microsoft.com/office/drawing/2014/main" id="{B2AA8E70-3493-4D24-8A01-BF0694BBA8A0}"/>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2"/>
                <a:stretch>
                  <a:fillRect l="-500" t="-674" r="-556"/>
                </a:stretch>
              </a:blipFill>
            </p:spPr>
            <p:txBody>
              <a:bodyPr/>
              <a:lstStyle/>
              <a:p>
                <a:r>
                  <a:rPr lang="en-US">
                    <a:noFill/>
                  </a:rPr>
                  <a:t> </a:t>
                </a:r>
              </a:p>
            </p:txBody>
          </p:sp>
        </mc:Fallback>
      </mc:AlternateContent>
      <p:sp>
        <p:nvSpPr>
          <p:cNvPr id="174087" name="Rectangle 5">
            <a:extLst>
              <a:ext uri="{FF2B5EF4-FFF2-40B4-BE49-F238E27FC236}">
                <a16:creationId xmlns:a16="http://schemas.microsoft.com/office/drawing/2014/main" id="{773F3C58-D8EE-4E94-A5B8-3788DF06101F}"/>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74088" name="Rectangle 9">
            <a:extLst>
              <a:ext uri="{FF2B5EF4-FFF2-40B4-BE49-F238E27FC236}">
                <a16:creationId xmlns:a16="http://schemas.microsoft.com/office/drawing/2014/main" id="{27586083-BDC4-4517-9235-6122672982D4}"/>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extLst>
      <p:ext uri="{BB962C8B-B14F-4D97-AF65-F5344CB8AC3E}">
        <p14:creationId xmlns:p14="http://schemas.microsoft.com/office/powerpoint/2010/main" val="14076822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4">
            <a:extLst>
              <a:ext uri="{FF2B5EF4-FFF2-40B4-BE49-F238E27FC236}">
                <a16:creationId xmlns:a16="http://schemas.microsoft.com/office/drawing/2014/main" id="{AF83F26A-65E1-4353-BD81-062C52316AEA}"/>
              </a:ext>
            </a:extLst>
          </p:cNvPr>
          <p:cNvSpPr>
            <a:spLocks noGrp="1"/>
          </p:cNvSpPr>
          <p:nvPr>
            <p:ph type="dt" sz="quarter" idx="10"/>
          </p:nvPr>
        </p:nvSpPr>
        <p:spPr/>
        <p:txBody>
          <a:bodyPr/>
          <a:lstStyle/>
          <a:p>
            <a:pPr>
              <a:defRPr/>
            </a:pPr>
            <a:r>
              <a:rPr lang="en-US"/>
              <a:t>IME602:PROBABILITY</a:t>
            </a:r>
          </a:p>
        </p:txBody>
      </p:sp>
      <p:sp>
        <p:nvSpPr>
          <p:cNvPr id="10" name="Footer Placeholder 5">
            <a:extLst>
              <a:ext uri="{FF2B5EF4-FFF2-40B4-BE49-F238E27FC236}">
                <a16:creationId xmlns:a16="http://schemas.microsoft.com/office/drawing/2014/main" id="{1D8E6B4E-33C4-457F-8B8B-399A13E57DFE}"/>
              </a:ext>
            </a:extLst>
          </p:cNvPr>
          <p:cNvSpPr>
            <a:spLocks noGrp="1"/>
          </p:cNvSpPr>
          <p:nvPr>
            <p:ph type="ftr" sz="quarter" idx="11"/>
          </p:nvPr>
        </p:nvSpPr>
        <p:spPr/>
        <p:txBody>
          <a:bodyPr/>
          <a:lstStyle/>
          <a:p>
            <a:pPr>
              <a:defRPr/>
            </a:pPr>
            <a:r>
              <a:rPr lang="en-US"/>
              <a:t>RNSengupta,IME Dept.,IIT Kanpur,INDIA</a:t>
            </a:r>
          </a:p>
        </p:txBody>
      </p:sp>
      <p:sp>
        <p:nvSpPr>
          <p:cNvPr id="174084" name="Slide Number Placeholder 6">
            <a:extLst>
              <a:ext uri="{FF2B5EF4-FFF2-40B4-BE49-F238E27FC236}">
                <a16:creationId xmlns:a16="http://schemas.microsoft.com/office/drawing/2014/main" id="{32AF9C07-0DF4-4D27-A58C-A4C593CD4B5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FF5482-52B6-4EDA-BFA6-BEBECAA2449B}" type="slidenum">
              <a:rPr lang="en-US" altLang="en-US" sz="1400" smtClean="0"/>
              <a:pPr>
                <a:spcBef>
                  <a:spcPct val="0"/>
                </a:spcBef>
                <a:buFontTx/>
                <a:buNone/>
              </a:pPr>
              <a:t>66</a:t>
            </a:fld>
            <a:endParaRPr lang="en-US" altLang="en-US" sz="1400"/>
          </a:p>
        </p:txBody>
      </p:sp>
      <p:sp>
        <p:nvSpPr>
          <p:cNvPr id="174085" name="Rectangle 2">
            <a:extLst>
              <a:ext uri="{FF2B5EF4-FFF2-40B4-BE49-F238E27FC236}">
                <a16:creationId xmlns:a16="http://schemas.microsoft.com/office/drawing/2014/main" id="{C88833CC-4937-45BD-83D8-15E11752F256}"/>
              </a:ext>
            </a:extLst>
          </p:cNvPr>
          <p:cNvSpPr>
            <a:spLocks noGrp="1" noChangeArrowheads="1"/>
          </p:cNvSpPr>
          <p:nvPr>
            <p:ph type="title"/>
          </p:nvPr>
        </p:nvSpPr>
        <p:spPr/>
        <p:txBody>
          <a:bodyPr/>
          <a:lstStyle/>
          <a:p>
            <a:pPr eaLnBrk="1" hangingPunct="1"/>
            <a:r>
              <a:rPr lang="en-US" altLang="en-US" sz="5500" b="1" dirty="0">
                <a:solidFill>
                  <a:srgbClr val="FF0000"/>
                </a:solidFill>
              </a:rPr>
              <a:t>Example # 36 (b)</a:t>
            </a:r>
            <a:endParaRPr lang="en-US" altLang="en-US" sz="5500" b="1" dirty="0">
              <a:solidFill>
                <a:srgbClr val="FF3300"/>
              </a:solidFill>
            </a:endParaRPr>
          </a:p>
        </p:txBody>
      </p:sp>
      <mc:AlternateContent xmlns:mc="http://schemas.openxmlformats.org/markup-compatibility/2006" xmlns:a14="http://schemas.microsoft.com/office/drawing/2010/main">
        <mc:Choice Requires="a14">
          <p:sp>
            <p:nvSpPr>
              <p:cNvPr id="174086" name="Rectangle 3">
                <a:extLst>
                  <a:ext uri="{FF2B5EF4-FFF2-40B4-BE49-F238E27FC236}">
                    <a16:creationId xmlns:a16="http://schemas.microsoft.com/office/drawing/2014/main" id="{B2AA8E70-3493-4D24-8A01-BF0694BBA8A0}"/>
                  </a:ext>
                </a:extLst>
              </p:cNvPr>
              <p:cNvSpPr>
                <a:spLocks noGrp="1" noChangeArrowheads="1"/>
              </p:cNvSpPr>
              <p:nvPr>
                <p:ph type="body" sz="half" idx="1"/>
              </p:nvPr>
            </p:nvSpPr>
            <p:spPr>
              <a:xfrm>
                <a:off x="609600" y="1600200"/>
                <a:ext cx="10972800" cy="4525963"/>
              </a:xfrm>
            </p:spPr>
            <p:txBody>
              <a:bodyPr/>
              <a:lstStyle/>
              <a:p>
                <a:pPr algn="just">
                  <a:buFont typeface="Wingdings" panose="05000000000000000000" pitchFamily="2" charset="2"/>
                  <a:buChar char="§"/>
                </a:pPr>
                <a:r>
                  <a:rPr lang="en-US" sz="2000" dirty="0"/>
                  <a:t>You have an urn with </a:t>
                </a:r>
                <a:r>
                  <a:rPr lang="en-US" sz="2000" b="1" dirty="0">
                    <a:solidFill>
                      <a:srgbClr val="0000FF"/>
                    </a:solidFill>
                  </a:rPr>
                  <a:t>5 blue</a:t>
                </a:r>
                <a:r>
                  <a:rPr lang="en-US" sz="2000" dirty="0"/>
                  <a:t>, </a:t>
                </a:r>
                <a:r>
                  <a:rPr lang="en-US" sz="2000" b="1" dirty="0">
                    <a:solidFill>
                      <a:srgbClr val="FF0000"/>
                    </a:solidFill>
                  </a:rPr>
                  <a:t>4 red</a:t>
                </a:r>
                <a:r>
                  <a:rPr lang="en-US" sz="2000" dirty="0"/>
                  <a:t> and </a:t>
                </a:r>
                <a:r>
                  <a:rPr lang="en-US" sz="2000" b="1" dirty="0">
                    <a:solidFill>
                      <a:srgbClr val="00B050"/>
                    </a:solidFill>
                  </a:rPr>
                  <a:t>6 green</a:t>
                </a:r>
                <a:r>
                  <a:rPr lang="en-US" sz="2000" dirty="0"/>
                  <a:t> marbles</a:t>
                </a:r>
              </a:p>
              <a:p>
                <a:pPr algn="just">
                  <a:buFont typeface="Wingdings" panose="05000000000000000000" pitchFamily="2" charset="2"/>
                  <a:buChar char="§"/>
                </a:pPr>
                <a:r>
                  <a:rPr lang="en-US" sz="2000" dirty="0"/>
                  <a:t>If the event A is picking one </a:t>
                </a:r>
                <a:r>
                  <a:rPr lang="en-US" sz="2000" b="1" dirty="0">
                    <a:solidFill>
                      <a:srgbClr val="0000FF"/>
                    </a:solidFill>
                  </a:rPr>
                  <a:t> blue</a:t>
                </a:r>
                <a:r>
                  <a:rPr lang="en-US" sz="2000" dirty="0"/>
                  <a:t> marble, then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0000FF"/>
                            </a:solidFill>
                            <a:latin typeface="Cambria Math" panose="02040503050406030204" pitchFamily="18" charset="0"/>
                          </a:rPr>
                          <m:t>𝐴</m:t>
                        </m:r>
                      </m:e>
                    </m:d>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5+4+6</m:t>
                        </m:r>
                      </m:den>
                    </m:f>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15</m:t>
                        </m:r>
                      </m:den>
                    </m:f>
                  </m:oMath>
                </a14:m>
                <a:r>
                  <a:rPr lang="en-IN" sz="2000" dirty="0"/>
                  <a:t>, similarly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FF0000"/>
                            </a:solidFill>
                            <a:latin typeface="Cambria Math" panose="02040503050406030204" pitchFamily="18" charset="0"/>
                          </a:rPr>
                          <m:t>𝐴</m:t>
                        </m:r>
                      </m:e>
                    </m:d>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4</m:t>
                        </m:r>
                      </m:num>
                      <m:den>
                        <m:r>
                          <a:rPr lang="en-US" sz="2000" i="1">
                            <a:latin typeface="Cambria Math" panose="02040503050406030204" pitchFamily="18" charset="0"/>
                          </a:rPr>
                          <m:t>5+4+6</m:t>
                        </m:r>
                      </m:den>
                    </m:f>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4</m:t>
                        </m:r>
                      </m:num>
                      <m:den>
                        <m:r>
                          <a:rPr lang="en-US" sz="2000" i="1">
                            <a:latin typeface="Cambria Math" panose="02040503050406030204" pitchFamily="18" charset="0"/>
                          </a:rPr>
                          <m:t>15</m:t>
                        </m:r>
                      </m:den>
                    </m:f>
                  </m:oMath>
                </a14:m>
                <a:r>
                  <a:rPr lang="en-IN" sz="2000" dirty="0"/>
                  <a:t> and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00B050"/>
                            </a:solidFill>
                            <a:latin typeface="Cambria Math" panose="02040503050406030204" pitchFamily="18" charset="0"/>
                          </a:rPr>
                          <m:t>𝐴</m:t>
                        </m:r>
                      </m:e>
                    </m:d>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5+4+6</m:t>
                        </m:r>
                      </m:den>
                    </m:f>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6</m:t>
                        </m:r>
                      </m:num>
                      <m:den>
                        <m:r>
                          <a:rPr lang="en-US" sz="2000" i="1">
                            <a:latin typeface="Cambria Math" panose="02040503050406030204" pitchFamily="18" charset="0"/>
                          </a:rPr>
                          <m:t>15</m:t>
                        </m:r>
                      </m:den>
                    </m:f>
                  </m:oMath>
                </a14:m>
                <a:endParaRPr lang="en-IN" sz="2000" dirty="0"/>
              </a:p>
              <a:p>
                <a:pPr algn="just">
                  <a:buFont typeface="Wingdings" panose="05000000000000000000" pitchFamily="2" charset="2"/>
                  <a:buChar char="§"/>
                </a:pPr>
                <a:r>
                  <a:rPr lang="en-US" sz="2000" dirty="0"/>
                  <a:t>If the event C is picking </a:t>
                </a:r>
                <a:r>
                  <a:rPr lang="en-US" sz="2000" b="1" dirty="0">
                    <a:solidFill>
                      <a:srgbClr val="FF0000"/>
                    </a:solidFill>
                  </a:rPr>
                  <a:t>TWO</a:t>
                </a:r>
                <a:r>
                  <a:rPr lang="en-US" sz="2000" dirty="0"/>
                  <a:t> </a:t>
                </a:r>
                <a:r>
                  <a:rPr lang="en-US" sz="2000" b="1" dirty="0">
                    <a:solidFill>
                      <a:srgbClr val="0000FF"/>
                    </a:solidFill>
                  </a:rPr>
                  <a:t> blue</a:t>
                </a:r>
                <a:r>
                  <a:rPr lang="en-US" sz="2000" dirty="0"/>
                  <a:t> marbles such that after the first is picked it is </a:t>
                </a:r>
                <a:r>
                  <a:rPr lang="en-US" sz="2000" dirty="0">
                    <a:solidFill>
                      <a:srgbClr val="FF0000"/>
                    </a:solidFill>
                  </a:rPr>
                  <a:t>NOT REPLACED</a:t>
                </a:r>
                <a:r>
                  <a:rPr lang="en-US" sz="2000" dirty="0"/>
                  <a:t> (</a:t>
                </a:r>
                <a:r>
                  <a:rPr lang="en-US" sz="2000" b="1" dirty="0">
                    <a:solidFill>
                      <a:srgbClr val="FF0000"/>
                    </a:solidFill>
                  </a:rPr>
                  <a:t>called sampling WITHOUT REPLACEMENT</a:t>
                </a:r>
                <a:r>
                  <a:rPr lang="en-US" sz="2000" dirty="0"/>
                  <a:t>) in the urn, and then the second is picked up</a:t>
                </a:r>
              </a:p>
              <a:p>
                <a:pPr algn="just">
                  <a:buFont typeface="Wingdings" panose="05000000000000000000" pitchFamily="2" charset="2"/>
                  <a:buChar char="§"/>
                </a:pPr>
                <a:r>
                  <a:rPr lang="en-US" sz="2000" dirty="0"/>
                  <a:t>Then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0000FF"/>
                            </a:solidFill>
                            <a:latin typeface="Cambria Math" panose="02040503050406030204" pitchFamily="18" charset="0"/>
                          </a:rPr>
                          <m:t>𝐶</m:t>
                        </m:r>
                      </m:e>
                    </m:d>
                    <m:r>
                      <a:rPr lang="en-US" sz="2000" i="1">
                        <a:latin typeface="Cambria Math" panose="02040503050406030204" pitchFamily="18" charset="0"/>
                      </a:rPr>
                      <m:t>=</m:t>
                    </m:r>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0000FF"/>
                            </a:solidFill>
                            <a:latin typeface="Cambria Math" panose="02040503050406030204" pitchFamily="18" charset="0"/>
                          </a:rPr>
                          <m:t>𝐴</m:t>
                        </m:r>
                      </m:e>
                      <m:e>
                        <m:r>
                          <a:rPr lang="en-US" sz="2000" i="1">
                            <a:solidFill>
                              <a:srgbClr val="0000FF"/>
                            </a:solidFill>
                            <a:latin typeface="Cambria Math" panose="02040503050406030204" pitchFamily="18" charset="0"/>
                          </a:rPr>
                          <m:t>𝐵</m:t>
                        </m:r>
                      </m:e>
                    </m:d>
                    <m:r>
                      <a:rPr lang="en-US" sz="2000" i="1">
                        <a:latin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5+4+6</m:t>
                            </m:r>
                          </m:den>
                        </m:f>
                      </m:e>
                    </m:d>
                    <m:r>
                      <a:rPr lang="en-US" sz="2000" i="1">
                        <a:latin typeface="Cambria Math" panose="02040503050406030204" pitchFamily="18" charset="0"/>
                        <a:ea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4</m:t>
                            </m:r>
                          </m:num>
                          <m:den>
                            <m:r>
                              <a:rPr lang="en-US" sz="2000" i="1">
                                <a:latin typeface="Cambria Math" panose="02040503050406030204" pitchFamily="18" charset="0"/>
                              </a:rPr>
                              <m:t>4+4+6</m:t>
                            </m:r>
                          </m:den>
                        </m:f>
                      </m:e>
                    </m:d>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15</m:t>
                        </m:r>
                      </m:den>
                    </m:f>
                    <m:r>
                      <a:rPr lang="en-US" sz="2000" i="1">
                        <a:latin typeface="Cambria Math" panose="02040503050406030204" pitchFamily="18" charset="0"/>
                        <a:ea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4</m:t>
                        </m:r>
                      </m:num>
                      <m:den>
                        <m:r>
                          <a:rPr lang="en-US" sz="2000" i="1">
                            <a:latin typeface="Cambria Math" panose="02040503050406030204" pitchFamily="18" charset="0"/>
                          </a:rPr>
                          <m:t>14</m:t>
                        </m:r>
                      </m:den>
                    </m:f>
                  </m:oMath>
                </a14:m>
                <a:r>
                  <a:rPr lang="en-IN" sz="2000" dirty="0"/>
                  <a:t>, where </a:t>
                </a:r>
                <a14:m>
                  <m:oMath xmlns:m="http://schemas.openxmlformats.org/officeDocument/2006/math">
                    <m:r>
                      <a:rPr lang="en-US" sz="2000" i="1">
                        <a:solidFill>
                          <a:srgbClr val="0000FF"/>
                        </a:solidFill>
                        <a:latin typeface="Cambria Math" panose="02040503050406030204" pitchFamily="18" charset="0"/>
                      </a:rPr>
                      <m:t>𝐴</m:t>
                    </m:r>
                  </m:oMath>
                </a14:m>
                <a:r>
                  <a:rPr lang="en-IN" sz="2000" dirty="0"/>
                  <a:t> is the event that the </a:t>
                </a:r>
                <a:r>
                  <a:rPr lang="en-IN" sz="2000" b="1" dirty="0">
                    <a:solidFill>
                      <a:srgbClr val="FF0000"/>
                    </a:solidFill>
                  </a:rPr>
                  <a:t>SECOND</a:t>
                </a:r>
                <a:r>
                  <a:rPr lang="en-IN" sz="2000" dirty="0"/>
                  <a:t> marble is </a:t>
                </a:r>
                <a:r>
                  <a:rPr lang="en-IN" sz="2000" b="1" dirty="0">
                    <a:solidFill>
                      <a:srgbClr val="0000FF"/>
                    </a:solidFill>
                  </a:rPr>
                  <a:t>BLUE</a:t>
                </a:r>
                <a:r>
                  <a:rPr lang="en-IN" sz="2000" dirty="0"/>
                  <a:t>, while , </a:t>
                </a:r>
                <a14:m>
                  <m:oMath xmlns:m="http://schemas.openxmlformats.org/officeDocument/2006/math">
                    <m:r>
                      <a:rPr lang="en-US" sz="2000" i="1">
                        <a:solidFill>
                          <a:srgbClr val="0000FF"/>
                        </a:solidFill>
                        <a:latin typeface="Cambria Math" panose="02040503050406030204" pitchFamily="18" charset="0"/>
                      </a:rPr>
                      <m:t>𝐵</m:t>
                    </m:r>
                  </m:oMath>
                </a14:m>
                <a:r>
                  <a:rPr lang="en-IN" sz="2000" dirty="0"/>
                  <a:t> is the event that the </a:t>
                </a:r>
                <a:r>
                  <a:rPr lang="en-IN" sz="2000" b="1" dirty="0">
                    <a:solidFill>
                      <a:srgbClr val="FF0000"/>
                    </a:solidFill>
                  </a:rPr>
                  <a:t>FIRST</a:t>
                </a:r>
                <a:r>
                  <a:rPr lang="en-IN" sz="2000" dirty="0"/>
                  <a:t> marble was also </a:t>
                </a:r>
                <a:r>
                  <a:rPr lang="en-IN" sz="2000" b="1" dirty="0">
                    <a:solidFill>
                      <a:srgbClr val="0000FF"/>
                    </a:solidFill>
                  </a:rPr>
                  <a:t>BLUE</a:t>
                </a:r>
                <a:endParaRPr lang="en-IN" sz="2000" dirty="0"/>
              </a:p>
              <a:p>
                <a:pPr algn="just">
                  <a:buFont typeface="Wingdings" panose="05000000000000000000" pitchFamily="2" charset="2"/>
                  <a:buChar char="§"/>
                </a:pPr>
                <a:r>
                  <a:rPr lang="en-IN" sz="2000" dirty="0"/>
                  <a:t>Similarly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FF0000"/>
                            </a:solidFill>
                            <a:latin typeface="Cambria Math" panose="02040503050406030204" pitchFamily="18" charset="0"/>
                          </a:rPr>
                          <m:t>𝐶</m:t>
                        </m:r>
                      </m:e>
                    </m:d>
                    <m:r>
                      <a:rPr lang="en-US" sz="2000" i="1">
                        <a:latin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4</m:t>
                            </m:r>
                          </m:num>
                          <m:den>
                            <m:r>
                              <a:rPr lang="en-US" sz="2000" i="1">
                                <a:latin typeface="Cambria Math" panose="02040503050406030204" pitchFamily="18" charset="0"/>
                              </a:rPr>
                              <m:t>5+4+6</m:t>
                            </m:r>
                          </m:den>
                        </m:f>
                      </m:e>
                    </m:d>
                    <m:r>
                      <a:rPr lang="en-US" sz="2000" i="1">
                        <a:latin typeface="Cambria Math" panose="02040503050406030204" pitchFamily="18" charset="0"/>
                        <a:ea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3</m:t>
                            </m:r>
                          </m:num>
                          <m:den>
                            <m:r>
                              <a:rPr lang="en-US" sz="2000" i="1">
                                <a:latin typeface="Cambria Math" panose="02040503050406030204" pitchFamily="18" charset="0"/>
                              </a:rPr>
                              <m:t>5+3+6</m:t>
                            </m:r>
                          </m:den>
                        </m:f>
                      </m:e>
                    </m:d>
                  </m:oMath>
                </a14:m>
                <a:r>
                  <a:rPr lang="en-IN" sz="2000" dirty="0"/>
                  <a:t> and </a:t>
                </a:r>
                <a14:m>
                  <m:oMath xmlns:m="http://schemas.openxmlformats.org/officeDocument/2006/math">
                    <m:r>
                      <a:rPr lang="en-US" sz="2000" i="1">
                        <a:latin typeface="Cambria Math" panose="02040503050406030204" pitchFamily="18" charset="0"/>
                      </a:rPr>
                      <m:t>𝑃𝑟</m:t>
                    </m:r>
                    <m:d>
                      <m:dPr>
                        <m:ctrlPr>
                          <a:rPr lang="en-US" sz="2000" i="1">
                            <a:latin typeface="Cambria Math" panose="02040503050406030204" pitchFamily="18" charset="0"/>
                          </a:rPr>
                        </m:ctrlPr>
                      </m:dPr>
                      <m:e>
                        <m:r>
                          <a:rPr lang="en-US" sz="2000" i="1">
                            <a:solidFill>
                              <a:srgbClr val="00B050"/>
                            </a:solidFill>
                            <a:latin typeface="Cambria Math" panose="02040503050406030204" pitchFamily="18" charset="0"/>
                          </a:rPr>
                          <m:t>𝐴</m:t>
                        </m:r>
                      </m:e>
                    </m:d>
                    <m:r>
                      <a:rPr lang="en-US" sz="2000" i="1">
                        <a:latin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6</m:t>
                            </m:r>
                          </m:num>
                          <m:den>
                            <m:r>
                              <a:rPr lang="en-US" sz="2000" i="1">
                                <a:latin typeface="Cambria Math" panose="02040503050406030204" pitchFamily="18" charset="0"/>
                              </a:rPr>
                              <m:t>5+4+6</m:t>
                            </m:r>
                          </m:den>
                        </m:f>
                      </m:e>
                    </m:d>
                    <m:r>
                      <a:rPr lang="en-US" sz="2000" i="1">
                        <a:latin typeface="Cambria Math" panose="02040503050406030204" pitchFamily="18" charset="0"/>
                        <a:ea typeface="Cambria Math" panose="02040503050406030204" pitchFamily="18" charset="0"/>
                      </a:rPr>
                      <m:t>×</m:t>
                    </m:r>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5</m:t>
                            </m:r>
                          </m:num>
                          <m:den>
                            <m:r>
                              <a:rPr lang="en-US" sz="2000" i="1">
                                <a:latin typeface="Cambria Math" panose="02040503050406030204" pitchFamily="18" charset="0"/>
                              </a:rPr>
                              <m:t>5+4+5</m:t>
                            </m:r>
                          </m:den>
                        </m:f>
                      </m:e>
                    </m:d>
                  </m:oMath>
                </a14:m>
                <a:endParaRPr lang="en-IN" sz="2000" dirty="0"/>
              </a:p>
            </p:txBody>
          </p:sp>
        </mc:Choice>
        <mc:Fallback xmlns="">
          <p:sp>
            <p:nvSpPr>
              <p:cNvPr id="174086" name="Rectangle 3">
                <a:extLst>
                  <a:ext uri="{FF2B5EF4-FFF2-40B4-BE49-F238E27FC236}">
                    <a16:creationId xmlns:a16="http://schemas.microsoft.com/office/drawing/2014/main" id="{B2AA8E70-3493-4D24-8A01-BF0694BBA8A0}"/>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2"/>
                <a:stretch>
                  <a:fillRect l="-500" t="-674" r="-556"/>
                </a:stretch>
              </a:blipFill>
            </p:spPr>
            <p:txBody>
              <a:bodyPr/>
              <a:lstStyle/>
              <a:p>
                <a:r>
                  <a:rPr lang="en-US">
                    <a:noFill/>
                  </a:rPr>
                  <a:t> </a:t>
                </a:r>
              </a:p>
            </p:txBody>
          </p:sp>
        </mc:Fallback>
      </mc:AlternateContent>
      <p:sp>
        <p:nvSpPr>
          <p:cNvPr id="174087" name="Rectangle 5">
            <a:extLst>
              <a:ext uri="{FF2B5EF4-FFF2-40B4-BE49-F238E27FC236}">
                <a16:creationId xmlns:a16="http://schemas.microsoft.com/office/drawing/2014/main" id="{773F3C58-D8EE-4E94-A5B8-3788DF06101F}"/>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74088" name="Rectangle 9">
            <a:extLst>
              <a:ext uri="{FF2B5EF4-FFF2-40B4-BE49-F238E27FC236}">
                <a16:creationId xmlns:a16="http://schemas.microsoft.com/office/drawing/2014/main" id="{27586083-BDC4-4517-9235-6122672982D4}"/>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extLst>
      <p:ext uri="{BB962C8B-B14F-4D97-AF65-F5344CB8AC3E}">
        <p14:creationId xmlns:p14="http://schemas.microsoft.com/office/powerpoint/2010/main" val="32148056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4">
            <a:extLst>
              <a:ext uri="{FF2B5EF4-FFF2-40B4-BE49-F238E27FC236}">
                <a16:creationId xmlns:a16="http://schemas.microsoft.com/office/drawing/2014/main" id="{AF83F26A-65E1-4353-BD81-062C52316AEA}"/>
              </a:ext>
            </a:extLst>
          </p:cNvPr>
          <p:cNvSpPr>
            <a:spLocks noGrp="1"/>
          </p:cNvSpPr>
          <p:nvPr>
            <p:ph type="dt" sz="quarter" idx="10"/>
          </p:nvPr>
        </p:nvSpPr>
        <p:spPr/>
        <p:txBody>
          <a:bodyPr/>
          <a:lstStyle/>
          <a:p>
            <a:pPr>
              <a:defRPr/>
            </a:pPr>
            <a:r>
              <a:rPr lang="en-US"/>
              <a:t>IME602:PROBABILITY</a:t>
            </a:r>
          </a:p>
        </p:txBody>
      </p:sp>
      <p:sp>
        <p:nvSpPr>
          <p:cNvPr id="10" name="Footer Placeholder 5">
            <a:extLst>
              <a:ext uri="{FF2B5EF4-FFF2-40B4-BE49-F238E27FC236}">
                <a16:creationId xmlns:a16="http://schemas.microsoft.com/office/drawing/2014/main" id="{1D8E6B4E-33C4-457F-8B8B-399A13E57DFE}"/>
              </a:ext>
            </a:extLst>
          </p:cNvPr>
          <p:cNvSpPr>
            <a:spLocks noGrp="1"/>
          </p:cNvSpPr>
          <p:nvPr>
            <p:ph type="ftr" sz="quarter" idx="11"/>
          </p:nvPr>
        </p:nvSpPr>
        <p:spPr/>
        <p:txBody>
          <a:bodyPr/>
          <a:lstStyle/>
          <a:p>
            <a:pPr>
              <a:defRPr/>
            </a:pPr>
            <a:r>
              <a:rPr lang="en-US"/>
              <a:t>RNSengupta,IME Dept.,IIT Kanpur,INDIA</a:t>
            </a:r>
          </a:p>
        </p:txBody>
      </p:sp>
      <p:sp>
        <p:nvSpPr>
          <p:cNvPr id="174084" name="Slide Number Placeholder 6">
            <a:extLst>
              <a:ext uri="{FF2B5EF4-FFF2-40B4-BE49-F238E27FC236}">
                <a16:creationId xmlns:a16="http://schemas.microsoft.com/office/drawing/2014/main" id="{32AF9C07-0DF4-4D27-A58C-A4C593CD4B5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FF5482-52B6-4EDA-BFA6-BEBECAA2449B}" type="slidenum">
              <a:rPr lang="en-US" altLang="en-US" sz="1400" smtClean="0"/>
              <a:pPr>
                <a:spcBef>
                  <a:spcPct val="0"/>
                </a:spcBef>
                <a:buFontTx/>
                <a:buNone/>
              </a:pPr>
              <a:t>67</a:t>
            </a:fld>
            <a:endParaRPr lang="en-US" altLang="en-US" sz="1400"/>
          </a:p>
        </p:txBody>
      </p:sp>
      <p:sp>
        <p:nvSpPr>
          <p:cNvPr id="174085" name="Rectangle 2">
            <a:extLst>
              <a:ext uri="{FF2B5EF4-FFF2-40B4-BE49-F238E27FC236}">
                <a16:creationId xmlns:a16="http://schemas.microsoft.com/office/drawing/2014/main" id="{C88833CC-4937-45BD-83D8-15E11752F256}"/>
              </a:ext>
            </a:extLst>
          </p:cNvPr>
          <p:cNvSpPr>
            <a:spLocks noGrp="1" noChangeArrowheads="1"/>
          </p:cNvSpPr>
          <p:nvPr>
            <p:ph type="title"/>
          </p:nvPr>
        </p:nvSpPr>
        <p:spPr/>
        <p:txBody>
          <a:bodyPr/>
          <a:lstStyle/>
          <a:p>
            <a:pPr eaLnBrk="1" hangingPunct="1"/>
            <a:r>
              <a:rPr lang="en-US" altLang="en-US" b="1">
                <a:solidFill>
                  <a:srgbClr val="FF3300"/>
                </a:solidFill>
              </a:rPr>
              <a:t>Conditional probability</a:t>
            </a:r>
          </a:p>
        </p:txBody>
      </p:sp>
      <mc:AlternateContent xmlns:mc="http://schemas.openxmlformats.org/markup-compatibility/2006" xmlns:a14="http://schemas.microsoft.com/office/drawing/2010/main">
        <mc:Choice Requires="a14">
          <p:sp>
            <p:nvSpPr>
              <p:cNvPr id="174086" name="Rectangle 3">
                <a:extLst>
                  <a:ext uri="{FF2B5EF4-FFF2-40B4-BE49-F238E27FC236}">
                    <a16:creationId xmlns:a16="http://schemas.microsoft.com/office/drawing/2014/main" id="{B2AA8E70-3493-4D24-8A01-BF0694BBA8A0}"/>
                  </a:ext>
                </a:extLst>
              </p:cNvPr>
              <p:cNvSpPr>
                <a:spLocks noGrp="1" noChangeArrowheads="1"/>
              </p:cNvSpPr>
              <p:nvPr>
                <p:ph type="body" sz="half" idx="1"/>
              </p:nvPr>
            </p:nvSpPr>
            <p:spPr>
              <a:xfrm>
                <a:off x="609600" y="1600200"/>
                <a:ext cx="10972800" cy="4525963"/>
              </a:xfrm>
            </p:spPr>
            <p:txBody>
              <a:bodyPr/>
              <a:lstStyle/>
              <a:p>
                <a:pPr algn="just">
                  <a:buClr>
                    <a:schemeClr val="tx1"/>
                  </a:buClr>
                  <a:buFont typeface="Wingdings" panose="05000000000000000000" pitchFamily="2" charset="2"/>
                  <a:buChar char="§"/>
                </a:pPr>
                <a:r>
                  <a:rPr lang="en-US" sz="3500" b="1" dirty="0">
                    <a:solidFill>
                      <a:srgbClr val="FF0000"/>
                    </a:solidFill>
                  </a:rPr>
                  <a:t>Conditional</a:t>
                </a:r>
                <a:r>
                  <a:rPr lang="en-US" sz="3500" dirty="0"/>
                  <a:t> probability is a measure of the probability of an event, say B, occurring, given that another event, A, has already occurred and it </a:t>
                </a:r>
                <a:r>
                  <a:rPr lang="en-US" sz="3500" b="1" dirty="0">
                    <a:solidFill>
                      <a:srgbClr val="FF0000"/>
                    </a:solidFill>
                  </a:rPr>
                  <a:t>DOES</a:t>
                </a:r>
                <a:r>
                  <a:rPr lang="en-US" sz="3500" dirty="0"/>
                  <a:t> have any bearing in the probability of the event</a:t>
                </a:r>
              </a:p>
              <a:p>
                <a:pPr algn="just">
                  <a:buClr>
                    <a:schemeClr val="tx1"/>
                  </a:buClr>
                  <a:buFont typeface="Wingdings" panose="05000000000000000000" pitchFamily="2" charset="2"/>
                  <a:buChar char="§"/>
                </a:pPr>
                <a14:m>
                  <m:oMath xmlns:m="http://schemas.openxmlformats.org/officeDocument/2006/math">
                    <m:r>
                      <a:rPr lang="en-US" sz="3500" b="1" i="1">
                        <a:solidFill>
                          <a:srgbClr val="FF0000"/>
                        </a:solidFill>
                        <a:latin typeface="Cambria Math" panose="02040503050406030204" pitchFamily="18" charset="0"/>
                      </a:rPr>
                      <m:t>𝑷𝒓</m:t>
                    </m:r>
                    <m:d>
                      <m:dPr>
                        <m:ctrlPr>
                          <a:rPr lang="en-US" sz="3500" b="1" i="1">
                            <a:solidFill>
                              <a:srgbClr val="FF0000"/>
                            </a:solidFill>
                            <a:latin typeface="Cambria Math" panose="02040503050406030204" pitchFamily="18" charset="0"/>
                          </a:rPr>
                        </m:ctrlPr>
                      </m:dPr>
                      <m:e>
                        <m:r>
                          <a:rPr lang="en-US" sz="3500" b="1" i="1">
                            <a:solidFill>
                              <a:srgbClr val="FF0000"/>
                            </a:solidFill>
                            <a:latin typeface="Cambria Math" panose="02040503050406030204" pitchFamily="18" charset="0"/>
                          </a:rPr>
                          <m:t>𝑨</m:t>
                        </m:r>
                      </m:e>
                      <m:e>
                        <m:r>
                          <a:rPr lang="en-US" sz="3500" b="1" i="1">
                            <a:solidFill>
                              <a:srgbClr val="FF0000"/>
                            </a:solidFill>
                            <a:latin typeface="Cambria Math" panose="02040503050406030204" pitchFamily="18" charset="0"/>
                          </a:rPr>
                          <m:t>𝑩</m:t>
                        </m:r>
                      </m:e>
                    </m:d>
                  </m:oMath>
                </a14:m>
                <a:r>
                  <a:rPr lang="en-US" sz="3500" b="1" dirty="0">
                    <a:solidFill>
                      <a:srgbClr val="FF0000"/>
                    </a:solidFill>
                  </a:rPr>
                  <a:t>, </a:t>
                </a:r>
                <a:r>
                  <a:rPr lang="en-US" sz="3500" b="1" dirty="0">
                    <a:solidFill>
                      <a:srgbClr val="0000FF"/>
                    </a:solidFill>
                  </a:rPr>
                  <a:t>CONDITIONAL</a:t>
                </a:r>
                <a:r>
                  <a:rPr lang="en-US" sz="3500" b="1" dirty="0">
                    <a:solidFill>
                      <a:srgbClr val="FF0000"/>
                    </a:solidFill>
                  </a:rPr>
                  <a:t> probability of event A given B</a:t>
                </a:r>
                <a:endParaRPr lang="en-IN" sz="3500" dirty="0"/>
              </a:p>
            </p:txBody>
          </p:sp>
        </mc:Choice>
        <mc:Fallback xmlns="">
          <p:sp>
            <p:nvSpPr>
              <p:cNvPr id="174086" name="Rectangle 3">
                <a:extLst>
                  <a:ext uri="{FF2B5EF4-FFF2-40B4-BE49-F238E27FC236}">
                    <a16:creationId xmlns:a16="http://schemas.microsoft.com/office/drawing/2014/main" id="{B2AA8E70-3493-4D24-8A01-BF0694BBA8A0}"/>
                  </a:ext>
                </a:extLst>
              </p:cNvPr>
              <p:cNvSpPr>
                <a:spLocks noGrp="1" noRot="1" noChangeAspect="1" noMove="1" noResize="1" noEditPoints="1" noAdjustHandles="1" noChangeArrowheads="1" noChangeShapeType="1" noTextEdit="1"/>
              </p:cNvSpPr>
              <p:nvPr>
                <p:ph type="body" sz="half" idx="1"/>
              </p:nvPr>
            </p:nvSpPr>
            <p:spPr>
              <a:xfrm>
                <a:off x="609600" y="1600200"/>
                <a:ext cx="10972800" cy="4525963"/>
              </a:xfrm>
              <a:blipFill>
                <a:blip r:embed="rId2"/>
                <a:stretch>
                  <a:fillRect l="-1444" t="-2156" r="-1611"/>
                </a:stretch>
              </a:blipFill>
            </p:spPr>
            <p:txBody>
              <a:bodyPr/>
              <a:lstStyle/>
              <a:p>
                <a:r>
                  <a:rPr lang="en-US">
                    <a:noFill/>
                  </a:rPr>
                  <a:t> </a:t>
                </a:r>
              </a:p>
            </p:txBody>
          </p:sp>
        </mc:Fallback>
      </mc:AlternateContent>
      <p:sp>
        <p:nvSpPr>
          <p:cNvPr id="174087" name="Rectangle 5">
            <a:extLst>
              <a:ext uri="{FF2B5EF4-FFF2-40B4-BE49-F238E27FC236}">
                <a16:creationId xmlns:a16="http://schemas.microsoft.com/office/drawing/2014/main" id="{773F3C58-D8EE-4E94-A5B8-3788DF06101F}"/>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74088" name="Rectangle 9">
            <a:extLst>
              <a:ext uri="{FF2B5EF4-FFF2-40B4-BE49-F238E27FC236}">
                <a16:creationId xmlns:a16="http://schemas.microsoft.com/office/drawing/2014/main" id="{27586083-BDC4-4517-9235-6122672982D4}"/>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4">
            <a:extLst>
              <a:ext uri="{FF2B5EF4-FFF2-40B4-BE49-F238E27FC236}">
                <a16:creationId xmlns:a16="http://schemas.microsoft.com/office/drawing/2014/main" id="{AF83F26A-65E1-4353-BD81-062C52316AEA}"/>
              </a:ext>
            </a:extLst>
          </p:cNvPr>
          <p:cNvSpPr>
            <a:spLocks noGrp="1"/>
          </p:cNvSpPr>
          <p:nvPr>
            <p:ph type="dt" sz="quarter" idx="10"/>
          </p:nvPr>
        </p:nvSpPr>
        <p:spPr/>
        <p:txBody>
          <a:bodyPr/>
          <a:lstStyle/>
          <a:p>
            <a:pPr>
              <a:defRPr/>
            </a:pPr>
            <a:r>
              <a:rPr lang="en-US"/>
              <a:t>IME602:PROBABILITY</a:t>
            </a:r>
          </a:p>
        </p:txBody>
      </p:sp>
      <p:sp>
        <p:nvSpPr>
          <p:cNvPr id="10" name="Footer Placeholder 5">
            <a:extLst>
              <a:ext uri="{FF2B5EF4-FFF2-40B4-BE49-F238E27FC236}">
                <a16:creationId xmlns:a16="http://schemas.microsoft.com/office/drawing/2014/main" id="{1D8E6B4E-33C4-457F-8B8B-399A13E57DFE}"/>
              </a:ext>
            </a:extLst>
          </p:cNvPr>
          <p:cNvSpPr>
            <a:spLocks noGrp="1"/>
          </p:cNvSpPr>
          <p:nvPr>
            <p:ph type="ftr" sz="quarter" idx="11"/>
          </p:nvPr>
        </p:nvSpPr>
        <p:spPr/>
        <p:txBody>
          <a:bodyPr/>
          <a:lstStyle/>
          <a:p>
            <a:pPr>
              <a:defRPr/>
            </a:pPr>
            <a:r>
              <a:rPr lang="en-US"/>
              <a:t>RNSengupta,IME Dept.,IIT Kanpur,INDIA</a:t>
            </a:r>
          </a:p>
        </p:txBody>
      </p:sp>
      <p:sp>
        <p:nvSpPr>
          <p:cNvPr id="174084" name="Slide Number Placeholder 6">
            <a:extLst>
              <a:ext uri="{FF2B5EF4-FFF2-40B4-BE49-F238E27FC236}">
                <a16:creationId xmlns:a16="http://schemas.microsoft.com/office/drawing/2014/main" id="{32AF9C07-0DF4-4D27-A58C-A4C593CD4B5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FF5482-52B6-4EDA-BFA6-BEBECAA2449B}" type="slidenum">
              <a:rPr lang="en-US" altLang="en-US" sz="1400" smtClean="0"/>
              <a:pPr>
                <a:spcBef>
                  <a:spcPct val="0"/>
                </a:spcBef>
                <a:buFontTx/>
                <a:buNone/>
              </a:pPr>
              <a:t>68</a:t>
            </a:fld>
            <a:endParaRPr lang="en-US" altLang="en-US" sz="1400"/>
          </a:p>
        </p:txBody>
      </p:sp>
      <p:sp>
        <p:nvSpPr>
          <p:cNvPr id="174085" name="Rectangle 2">
            <a:extLst>
              <a:ext uri="{FF2B5EF4-FFF2-40B4-BE49-F238E27FC236}">
                <a16:creationId xmlns:a16="http://schemas.microsoft.com/office/drawing/2014/main" id="{C88833CC-4937-45BD-83D8-15E11752F256}"/>
              </a:ext>
            </a:extLst>
          </p:cNvPr>
          <p:cNvSpPr>
            <a:spLocks noGrp="1" noChangeArrowheads="1"/>
          </p:cNvSpPr>
          <p:nvPr>
            <p:ph type="title"/>
          </p:nvPr>
        </p:nvSpPr>
        <p:spPr/>
        <p:txBody>
          <a:bodyPr/>
          <a:lstStyle/>
          <a:p>
            <a:pPr eaLnBrk="1" hangingPunct="1"/>
            <a:r>
              <a:rPr lang="en-US" altLang="en-US" sz="5500" b="1" dirty="0">
                <a:solidFill>
                  <a:srgbClr val="FF0000"/>
                </a:solidFill>
              </a:rPr>
              <a:t>Example # 37</a:t>
            </a:r>
            <a:endParaRPr lang="en-US" altLang="en-US" sz="5500" b="1" dirty="0">
              <a:solidFill>
                <a:srgbClr val="FF3300"/>
              </a:solidFill>
            </a:endParaRPr>
          </a:p>
        </p:txBody>
      </p:sp>
      <p:sp>
        <p:nvSpPr>
          <p:cNvPr id="174086" name="Rectangle 3">
            <a:extLst>
              <a:ext uri="{FF2B5EF4-FFF2-40B4-BE49-F238E27FC236}">
                <a16:creationId xmlns:a16="http://schemas.microsoft.com/office/drawing/2014/main" id="{B2AA8E70-3493-4D24-8A01-BF0694BBA8A0}"/>
              </a:ext>
            </a:extLst>
          </p:cNvPr>
          <p:cNvSpPr>
            <a:spLocks noGrp="1" noChangeArrowheads="1"/>
          </p:cNvSpPr>
          <p:nvPr>
            <p:ph type="body" sz="half" idx="1"/>
          </p:nvPr>
        </p:nvSpPr>
        <p:spPr>
          <a:xfrm>
            <a:off x="609600" y="1600200"/>
            <a:ext cx="10972800" cy="4525963"/>
          </a:xfrm>
        </p:spPr>
        <p:txBody>
          <a:bodyPr/>
          <a:lstStyle/>
          <a:p>
            <a:pPr algn="just" eaLnBrk="1" hangingPunct="1">
              <a:buFont typeface="Wingdings" panose="05000000000000000000" pitchFamily="2" charset="2"/>
              <a:buChar char="§"/>
            </a:pPr>
            <a:r>
              <a:rPr lang="en-US" altLang="en-US" sz="3000"/>
              <a:t>Let A and B be two events such that P(B) &gt; 0.</a:t>
            </a:r>
          </a:p>
          <a:p>
            <a:pPr algn="just" eaLnBrk="1" hangingPunct="1">
              <a:buFont typeface="Wingdings" panose="05000000000000000000" pitchFamily="2" charset="2"/>
              <a:buChar char="§"/>
            </a:pPr>
            <a:r>
              <a:rPr lang="en-US" altLang="en-US" sz="3000"/>
              <a:t>Then the </a:t>
            </a:r>
            <a:r>
              <a:rPr lang="en-US" altLang="en-US" sz="3000" b="1">
                <a:solidFill>
                  <a:srgbClr val="FF3300"/>
                </a:solidFill>
              </a:rPr>
              <a:t>conditional probability</a:t>
            </a:r>
            <a:r>
              <a:rPr lang="en-US" altLang="en-US" sz="3000"/>
              <a:t> of A given B is P(A|B) = P(A</a:t>
            </a:r>
            <a:r>
              <a:rPr lang="en-US" altLang="en-US" sz="3000">
                <a:sym typeface="Symbol" panose="05050102010706020507" pitchFamily="18" charset="2"/>
              </a:rPr>
              <a:t>B)/P(B).</a:t>
            </a:r>
          </a:p>
          <a:p>
            <a:pPr algn="just" eaLnBrk="1" hangingPunct="1">
              <a:buFont typeface="Wingdings" panose="05000000000000000000" pitchFamily="2" charset="2"/>
              <a:buChar char="§"/>
            </a:pPr>
            <a:r>
              <a:rPr lang="en-US" altLang="en-US" sz="3000"/>
              <a:t>Assume </a:t>
            </a:r>
            <a:r>
              <a:rPr lang="en-US" altLang="en-US" sz="3000">
                <a:sym typeface="Symbol" panose="05050102010706020507" pitchFamily="18" charset="2"/>
              </a:rPr>
              <a:t> = {1, 2, 3, 4, 5, 6}, A = {2}, B = {2, 4, 6}, then AB = {2}</a:t>
            </a:r>
          </a:p>
          <a:p>
            <a:pPr algn="just" eaLnBrk="1" hangingPunct="1">
              <a:buFont typeface="Wingdings" panose="05000000000000000000" pitchFamily="2" charset="2"/>
              <a:buChar char="§"/>
            </a:pPr>
            <a:r>
              <a:rPr lang="en-US" altLang="en-US" sz="3000">
                <a:sym typeface="Symbol" panose="05050102010706020507" pitchFamily="18" charset="2"/>
              </a:rPr>
              <a:t>Hence:</a:t>
            </a:r>
          </a:p>
          <a:p>
            <a:pPr lvl="1" algn="just" eaLnBrk="1" hangingPunct="1">
              <a:buFont typeface="Wingdings" panose="05000000000000000000" pitchFamily="2" charset="2"/>
              <a:buChar char="v"/>
            </a:pPr>
            <a:r>
              <a:rPr lang="en-US" altLang="en-US" sz="3000"/>
              <a:t>P(A|B) = P(A</a:t>
            </a:r>
            <a:r>
              <a:rPr lang="en-US" altLang="en-US" sz="3000">
                <a:sym typeface="Symbol" panose="05050102010706020507" pitchFamily="18" charset="2"/>
              </a:rPr>
              <a:t>B)/P(B) = (1/6)/(3/6) = 1/3</a:t>
            </a:r>
          </a:p>
          <a:p>
            <a:pPr lvl="1" algn="just" eaLnBrk="1" hangingPunct="1">
              <a:buFont typeface="Wingdings" panose="05000000000000000000" pitchFamily="2" charset="2"/>
              <a:buChar char="v"/>
            </a:pPr>
            <a:r>
              <a:rPr lang="en-US" altLang="en-US" sz="3000">
                <a:sym typeface="Symbol" panose="05050102010706020507" pitchFamily="18" charset="2"/>
              </a:rPr>
              <a:t>P(B|A) = </a:t>
            </a:r>
            <a:r>
              <a:rPr lang="en-US" altLang="en-US" sz="3000"/>
              <a:t>P(</a:t>
            </a:r>
            <a:r>
              <a:rPr lang="en-US" altLang="en-US" sz="3000">
                <a:sym typeface="Symbol" panose="05050102010706020507" pitchFamily="18" charset="2"/>
              </a:rPr>
              <a:t>B</a:t>
            </a:r>
            <a:r>
              <a:rPr lang="en-US" altLang="en-US" sz="3000"/>
              <a:t>A</a:t>
            </a:r>
            <a:r>
              <a:rPr lang="en-US" altLang="en-US" sz="3000">
                <a:sym typeface="Symbol" panose="05050102010706020507" pitchFamily="18" charset="2"/>
              </a:rPr>
              <a:t>)/P(A) = (1/6)/(1/6) = 1</a:t>
            </a:r>
            <a:endParaRPr lang="en-US" altLang="en-US" sz="3000"/>
          </a:p>
        </p:txBody>
      </p:sp>
      <p:sp>
        <p:nvSpPr>
          <p:cNvPr id="174087" name="Rectangle 5">
            <a:extLst>
              <a:ext uri="{FF2B5EF4-FFF2-40B4-BE49-F238E27FC236}">
                <a16:creationId xmlns:a16="http://schemas.microsoft.com/office/drawing/2014/main" id="{773F3C58-D8EE-4E94-A5B8-3788DF06101F}"/>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74088" name="Rectangle 9">
            <a:extLst>
              <a:ext uri="{FF2B5EF4-FFF2-40B4-BE49-F238E27FC236}">
                <a16:creationId xmlns:a16="http://schemas.microsoft.com/office/drawing/2014/main" id="{27586083-BDC4-4517-9235-6122672982D4}"/>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extLst>
      <p:ext uri="{BB962C8B-B14F-4D97-AF65-F5344CB8AC3E}">
        <p14:creationId xmlns:p14="http://schemas.microsoft.com/office/powerpoint/2010/main" val="31808402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3">
            <a:extLst>
              <a:ext uri="{FF2B5EF4-FFF2-40B4-BE49-F238E27FC236}">
                <a16:creationId xmlns:a16="http://schemas.microsoft.com/office/drawing/2014/main" id="{AB60155B-DCD1-492B-92D6-F6D8EB601F51}"/>
              </a:ext>
            </a:extLst>
          </p:cNvPr>
          <p:cNvSpPr>
            <a:spLocks noGrp="1"/>
          </p:cNvSpPr>
          <p:nvPr>
            <p:ph type="dt" sz="quarter" idx="10"/>
          </p:nvPr>
        </p:nvSpPr>
        <p:spPr/>
        <p:txBody>
          <a:bodyPr/>
          <a:lstStyle/>
          <a:p>
            <a:pPr>
              <a:defRPr/>
            </a:pPr>
            <a:r>
              <a:rPr lang="en-US"/>
              <a:t>IME602:PROBABILITY</a:t>
            </a:r>
          </a:p>
        </p:txBody>
      </p:sp>
      <p:sp>
        <p:nvSpPr>
          <p:cNvPr id="10" name="Footer Placeholder 4">
            <a:extLst>
              <a:ext uri="{FF2B5EF4-FFF2-40B4-BE49-F238E27FC236}">
                <a16:creationId xmlns:a16="http://schemas.microsoft.com/office/drawing/2014/main" id="{13FFE861-FFD5-4E7E-90CB-A353A2FBAF7D}"/>
              </a:ext>
            </a:extLst>
          </p:cNvPr>
          <p:cNvSpPr>
            <a:spLocks noGrp="1"/>
          </p:cNvSpPr>
          <p:nvPr>
            <p:ph type="ftr" sz="quarter" idx="11"/>
          </p:nvPr>
        </p:nvSpPr>
        <p:spPr/>
        <p:txBody>
          <a:bodyPr/>
          <a:lstStyle/>
          <a:p>
            <a:pPr>
              <a:defRPr/>
            </a:pPr>
            <a:r>
              <a:rPr lang="en-US"/>
              <a:t>RNSengupta,IME Dept.,IIT Kanpur,INDIA</a:t>
            </a:r>
          </a:p>
        </p:txBody>
      </p:sp>
      <p:sp>
        <p:nvSpPr>
          <p:cNvPr id="175108" name="Slide Number Placeholder 5">
            <a:extLst>
              <a:ext uri="{FF2B5EF4-FFF2-40B4-BE49-F238E27FC236}">
                <a16:creationId xmlns:a16="http://schemas.microsoft.com/office/drawing/2014/main" id="{746FF02C-8BAC-4D70-93C1-0595B1B126B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07D1D0-CC99-441D-90CF-430378E46F6F}" type="slidenum">
              <a:rPr lang="en-US" altLang="en-US" sz="1400" smtClean="0"/>
              <a:pPr>
                <a:spcBef>
                  <a:spcPct val="0"/>
                </a:spcBef>
                <a:buFontTx/>
                <a:buNone/>
              </a:pPr>
              <a:t>69</a:t>
            </a:fld>
            <a:endParaRPr lang="en-US" altLang="en-US" sz="1400"/>
          </a:p>
        </p:txBody>
      </p:sp>
      <p:sp>
        <p:nvSpPr>
          <p:cNvPr id="175109" name="Rectangle 2">
            <a:extLst>
              <a:ext uri="{FF2B5EF4-FFF2-40B4-BE49-F238E27FC236}">
                <a16:creationId xmlns:a16="http://schemas.microsoft.com/office/drawing/2014/main" id="{7389C358-61E5-42A3-879E-5686A01ABA40}"/>
              </a:ext>
            </a:extLst>
          </p:cNvPr>
          <p:cNvSpPr>
            <a:spLocks noGrp="1" noChangeArrowheads="1"/>
          </p:cNvSpPr>
          <p:nvPr>
            <p:ph type="title"/>
          </p:nvPr>
        </p:nvSpPr>
        <p:spPr/>
        <p:txBody>
          <a:bodyPr/>
          <a:lstStyle/>
          <a:p>
            <a:pPr eaLnBrk="1" hangingPunct="1"/>
            <a:r>
              <a:rPr lang="en-US" altLang="en-US" b="1">
                <a:solidFill>
                  <a:srgbClr val="FF3300"/>
                </a:solidFill>
              </a:rPr>
              <a:t>Baye</a:t>
            </a:r>
            <a:r>
              <a:rPr lang="en-US" altLang="en-US" b="1">
                <a:solidFill>
                  <a:srgbClr val="FF3300"/>
                </a:solidFill>
                <a:sym typeface="Symbol" panose="05050102010706020507" pitchFamily="18" charset="2"/>
              </a:rPr>
              <a:t>s Theorem</a:t>
            </a:r>
          </a:p>
        </p:txBody>
      </p:sp>
      <p:sp>
        <p:nvSpPr>
          <p:cNvPr id="157702" name="Rectangle 3">
            <a:extLst>
              <a:ext uri="{FF2B5EF4-FFF2-40B4-BE49-F238E27FC236}">
                <a16:creationId xmlns:a16="http://schemas.microsoft.com/office/drawing/2014/main" id="{A2183A96-5262-4BEF-8853-78A1EEBC1DB0}"/>
              </a:ext>
            </a:extLst>
          </p:cNvPr>
          <p:cNvSpPr>
            <a:spLocks noGrp="1" noChangeArrowheads="1"/>
          </p:cNvSpPr>
          <p:nvPr>
            <p:ph type="body" idx="1"/>
          </p:nvPr>
        </p:nvSpPr>
        <p:spPr>
          <a:extLst/>
        </p:spPr>
        <p:txBody>
          <a:bodyPr/>
          <a:lstStyle/>
          <a:p>
            <a:pPr algn="just" eaLnBrk="1" hangingPunct="1">
              <a:buFont typeface="Wingdings" panose="05000000000000000000" pitchFamily="2" charset="2"/>
              <a:buChar char="§"/>
              <a:defRPr/>
            </a:pPr>
            <a:r>
              <a:rPr lang="en-US" altLang="en-US" sz="3500" dirty="0"/>
              <a:t>Let B</a:t>
            </a:r>
            <a:r>
              <a:rPr lang="en-US" altLang="en-US" sz="3500" baseline="-25000" dirty="0"/>
              <a:t>1</a:t>
            </a:r>
            <a:r>
              <a:rPr lang="en-US" altLang="en-US" sz="3500" dirty="0"/>
              <a:t>,….., B</a:t>
            </a:r>
            <a:r>
              <a:rPr lang="en-US" altLang="en-US" sz="3500" baseline="-25000" dirty="0"/>
              <a:t>n</a:t>
            </a:r>
            <a:r>
              <a:rPr lang="en-US" altLang="en-US" sz="3500" dirty="0"/>
              <a:t> be </a:t>
            </a:r>
            <a:r>
              <a:rPr lang="en-US" altLang="en-US" sz="3500" b="1" dirty="0">
                <a:solidFill>
                  <a:srgbClr val="FF3300"/>
                </a:solidFill>
              </a:rPr>
              <a:t>mutually exclusive</a:t>
            </a:r>
            <a:r>
              <a:rPr lang="en-US" altLang="en-US" sz="3500" dirty="0"/>
              <a:t> and </a:t>
            </a:r>
            <a:r>
              <a:rPr lang="en-US" altLang="en-US" sz="3500" b="1" dirty="0">
                <a:solidFill>
                  <a:srgbClr val="FF3300"/>
                </a:solidFill>
              </a:rPr>
              <a:t>exhaustive</a:t>
            </a:r>
            <a:r>
              <a:rPr lang="en-US" altLang="en-US" sz="3500" dirty="0"/>
              <a:t> events such that P(B</a:t>
            </a:r>
            <a:r>
              <a:rPr lang="en-US" sz="3600" baseline="-25000" dirty="0"/>
              <a:t>𝑖</a:t>
            </a:r>
            <a:r>
              <a:rPr lang="en-US" altLang="en-US" sz="3500" dirty="0"/>
              <a:t>) &gt; 0, for every </a:t>
            </a:r>
            <a:r>
              <a:rPr lang="en-US" sz="3600" dirty="0"/>
              <a:t>𝑖</a:t>
            </a:r>
            <a:r>
              <a:rPr lang="en-US" altLang="en-US" sz="3500" dirty="0"/>
              <a:t> = 1, …., n</a:t>
            </a:r>
          </a:p>
          <a:p>
            <a:pPr algn="just" eaLnBrk="1" hangingPunct="1">
              <a:buFont typeface="Wingdings" panose="05000000000000000000" pitchFamily="2" charset="2"/>
              <a:buChar char="§"/>
              <a:defRPr/>
            </a:pPr>
            <a:r>
              <a:rPr lang="en-US" altLang="en-US" sz="3500" dirty="0"/>
              <a:t>A be any event such that P(A) = </a:t>
            </a:r>
            <a:r>
              <a:rPr lang="en-US" altLang="en-US" sz="3500" dirty="0">
                <a:sym typeface="Symbol" panose="05050102010706020507" pitchFamily="18" charset="2"/>
              </a:rPr>
              <a:t></a:t>
            </a:r>
            <a:r>
              <a:rPr lang="en-US" altLang="en-US" sz="3500" baseline="-25000" dirty="0">
                <a:sym typeface="Symbol" panose="05050102010706020507" pitchFamily="18" charset="2"/>
              </a:rPr>
              <a:t>𝑖=1,..,n</a:t>
            </a:r>
            <a:r>
              <a:rPr lang="en-US" altLang="en-US" sz="3500" dirty="0">
                <a:sym typeface="Symbol" panose="05050102010706020507" pitchFamily="18" charset="2"/>
              </a:rPr>
              <a:t>P(A|B</a:t>
            </a:r>
            <a:r>
              <a:rPr lang="en-US" altLang="en-US" sz="3500" baseline="-25000" dirty="0">
                <a:sym typeface="Symbol" panose="05050102010706020507" pitchFamily="18" charset="2"/>
              </a:rPr>
              <a:t>𝑖</a:t>
            </a:r>
            <a:r>
              <a:rPr lang="en-US" altLang="en-US" sz="3500" dirty="0">
                <a:sym typeface="Symbol" panose="05050102010706020507" pitchFamily="18" charset="2"/>
              </a:rPr>
              <a:t>)P(B</a:t>
            </a:r>
            <a:r>
              <a:rPr lang="en-US" altLang="en-US" sz="3500" baseline="-25000" dirty="0">
                <a:sym typeface="Symbol" panose="05050102010706020507" pitchFamily="18" charset="2"/>
              </a:rPr>
              <a:t>𝑖</a:t>
            </a:r>
            <a:r>
              <a:rPr lang="en-US" altLang="en-US" sz="3500" dirty="0">
                <a:sym typeface="Symbol" panose="05050102010706020507" pitchFamily="18" charset="2"/>
              </a:rPr>
              <a:t>)</a:t>
            </a:r>
          </a:p>
          <a:p>
            <a:pPr algn="just" eaLnBrk="1" hangingPunct="1">
              <a:buFont typeface="Wingdings" panose="05000000000000000000" pitchFamily="2" charset="2"/>
              <a:buChar char="§"/>
              <a:defRPr/>
            </a:pPr>
            <a:r>
              <a:rPr lang="en-US" altLang="en-US" sz="3500" dirty="0"/>
              <a:t>Then P(</a:t>
            </a:r>
            <a:r>
              <a:rPr lang="en-US" altLang="en-US" sz="3500" dirty="0" err="1"/>
              <a:t>B</a:t>
            </a:r>
            <a:r>
              <a:rPr lang="en-US" altLang="en-US" sz="3500" baseline="-25000" dirty="0" err="1"/>
              <a:t>j</a:t>
            </a:r>
            <a:r>
              <a:rPr lang="en-US" altLang="en-US" sz="3500" dirty="0" err="1"/>
              <a:t>|A</a:t>
            </a:r>
            <a:r>
              <a:rPr lang="en-US" altLang="en-US" sz="3500" dirty="0"/>
              <a:t>) = </a:t>
            </a:r>
            <a:r>
              <a:rPr lang="en-US" altLang="en-US" sz="3500" dirty="0">
                <a:sym typeface="Symbol" panose="05050102010706020507" pitchFamily="18" charset="2"/>
              </a:rPr>
              <a:t>P(A|B</a:t>
            </a:r>
            <a:r>
              <a:rPr lang="en-US" altLang="en-US" sz="3500" baseline="-25000" dirty="0">
                <a:sym typeface="Symbol" panose="05050102010706020507" pitchFamily="18" charset="2"/>
              </a:rPr>
              <a:t>𝑗</a:t>
            </a:r>
            <a:r>
              <a:rPr lang="en-US" altLang="en-US" sz="3500" dirty="0">
                <a:sym typeface="Symbol" panose="05050102010706020507" pitchFamily="18" charset="2"/>
              </a:rPr>
              <a:t>)P(B</a:t>
            </a:r>
            <a:r>
              <a:rPr lang="en-US" altLang="en-US" sz="3500" baseline="-25000" dirty="0">
                <a:sym typeface="Symbol" panose="05050102010706020507" pitchFamily="18" charset="2"/>
              </a:rPr>
              <a:t>𝑗</a:t>
            </a:r>
            <a:r>
              <a:rPr lang="en-US" altLang="en-US" sz="3500" dirty="0">
                <a:sym typeface="Symbol" panose="05050102010706020507" pitchFamily="18" charset="2"/>
              </a:rPr>
              <a:t>)/</a:t>
            </a:r>
            <a:r>
              <a:rPr lang="en-US" altLang="en-US" sz="3500" baseline="-25000" dirty="0">
                <a:sym typeface="Symbol" panose="05050102010706020507" pitchFamily="18" charset="2"/>
              </a:rPr>
              <a:t>𝑖=1,..,n</a:t>
            </a:r>
            <a:r>
              <a:rPr lang="en-US" altLang="en-US" sz="3500" dirty="0">
                <a:sym typeface="Symbol" panose="05050102010706020507" pitchFamily="18" charset="2"/>
              </a:rPr>
              <a:t>P(A|B</a:t>
            </a:r>
            <a:r>
              <a:rPr lang="en-US" altLang="en-US" sz="3500" baseline="-25000" dirty="0">
                <a:sym typeface="Symbol" panose="05050102010706020507" pitchFamily="18" charset="2"/>
              </a:rPr>
              <a:t>𝑖</a:t>
            </a:r>
            <a:r>
              <a:rPr lang="en-US" altLang="en-US" sz="3500" dirty="0">
                <a:sym typeface="Symbol" panose="05050102010706020507" pitchFamily="18" charset="2"/>
              </a:rPr>
              <a:t>)P(B</a:t>
            </a:r>
            <a:r>
              <a:rPr lang="en-US" altLang="en-US" sz="3500" baseline="-25000" dirty="0">
                <a:sym typeface="Symbol" panose="05050102010706020507" pitchFamily="18" charset="2"/>
              </a:rPr>
              <a:t>𝑖</a:t>
            </a:r>
            <a:r>
              <a:rPr lang="en-US" altLang="en-US" sz="3500" dirty="0">
                <a:sym typeface="Symbol" panose="05050102010706020507" pitchFamily="18" charset="2"/>
              </a:rPr>
              <a:t>)</a:t>
            </a:r>
            <a:endParaRPr lang="en-US" altLang="en-US" sz="3500" dirty="0"/>
          </a:p>
          <a:p>
            <a:pPr algn="just" eaLnBrk="1" hangingPunct="1">
              <a:buClr>
                <a:schemeClr val="tx1"/>
              </a:buClr>
              <a:buFont typeface="Wingdings" panose="05000000000000000000" pitchFamily="2" charset="2"/>
              <a:buChar char="§"/>
              <a:defRPr/>
            </a:pPr>
            <a:r>
              <a:rPr lang="en-US" altLang="en-US" sz="3500" b="1" dirty="0">
                <a:solidFill>
                  <a:srgbClr val="0000FF"/>
                </a:solidFill>
                <a:highlight>
                  <a:srgbClr val="FFFF00"/>
                </a:highlight>
              </a:rPr>
              <a:t>Read the proof</a:t>
            </a:r>
            <a:endParaRPr lang="en-US" altLang="en-US" sz="3500" dirty="0"/>
          </a:p>
        </p:txBody>
      </p:sp>
      <p:sp>
        <p:nvSpPr>
          <p:cNvPr id="175111" name="Rectangle 5">
            <a:extLst>
              <a:ext uri="{FF2B5EF4-FFF2-40B4-BE49-F238E27FC236}">
                <a16:creationId xmlns:a16="http://schemas.microsoft.com/office/drawing/2014/main" id="{05388599-1A7D-4A2C-B618-65D033F3A1D7}"/>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75112" name="Rectangle 7">
            <a:extLst>
              <a:ext uri="{FF2B5EF4-FFF2-40B4-BE49-F238E27FC236}">
                <a16:creationId xmlns:a16="http://schemas.microsoft.com/office/drawing/2014/main" id="{D1776C18-AD0A-49E6-9883-21D7D9E3079F}"/>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75113" name="Rectangle 9">
            <a:extLst>
              <a:ext uri="{FF2B5EF4-FFF2-40B4-BE49-F238E27FC236}">
                <a16:creationId xmlns:a16="http://schemas.microsoft.com/office/drawing/2014/main" id="{1323ADC1-4504-4E25-9767-40183A2AB87E}"/>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DB685-54AD-4C3B-B16E-A17AB05F931B}"/>
              </a:ext>
            </a:extLst>
          </p:cNvPr>
          <p:cNvSpPr>
            <a:spLocks noGrp="1"/>
          </p:cNvSpPr>
          <p:nvPr>
            <p:ph type="title"/>
          </p:nvPr>
        </p:nvSpPr>
        <p:spPr/>
        <p:txBody>
          <a:bodyPr/>
          <a:lstStyle/>
          <a:p>
            <a:pPr algn="ctr"/>
            <a:r>
              <a:rPr lang="en-US" sz="4000" b="1" dirty="0">
                <a:solidFill>
                  <a:srgbClr val="FF0000"/>
                </a:solidFill>
              </a:rPr>
              <a:t>Set: Important Facts and Information</a:t>
            </a:r>
            <a:endParaRPr lang="en-IN" sz="4000" b="1"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B0AFC3C-8538-4102-B0F8-F485B712BD10}"/>
                  </a:ext>
                </a:extLst>
              </p:cNvPr>
              <p:cNvSpPr>
                <a:spLocks noGrp="1"/>
              </p:cNvSpPr>
              <p:nvPr>
                <p:ph idx="1"/>
              </p:nvPr>
            </p:nvSpPr>
            <p:spPr/>
            <p:txBody>
              <a:bodyPr>
                <a:normAutofit fontScale="92500" lnSpcReduction="20000"/>
              </a:bodyPr>
              <a:lstStyle/>
              <a:p>
                <a:pPr algn="just">
                  <a:buFont typeface="Wingdings" panose="05000000000000000000" pitchFamily="2" charset="2"/>
                  <a:buChar char="§"/>
                </a:pPr>
                <a:r>
                  <a:rPr lang="en-US" dirty="0"/>
                  <a:t>An element </a:t>
                </a:r>
                <a:r>
                  <a:rPr lang="en-US" b="1" dirty="0">
                    <a:solidFill>
                      <a:srgbClr val="FF0000"/>
                    </a:solidFill>
                  </a:rPr>
                  <a:t>does not occur more than once</a:t>
                </a:r>
                <a:r>
                  <a:rPr lang="en-US" dirty="0"/>
                  <a:t> in a set</a:t>
                </a:r>
              </a:p>
              <a:p>
                <a:pPr lvl="1" algn="just">
                  <a:buFont typeface="Wingdings" panose="05000000000000000000" pitchFamily="2" charset="2"/>
                  <a:buChar char="§"/>
                </a:pPr>
                <a:r>
                  <a:rPr lang="en-US" dirty="0"/>
                  <a:t>If we have numbers 0, 1, 1, 3, 4, 4, 0, 3, 1  then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0,1,3,4</m:t>
                        </m:r>
                      </m:e>
                    </m:d>
                  </m:oMath>
                </a14:m>
                <a:endParaRPr lang="en-US" dirty="0"/>
              </a:p>
              <a:p>
                <a:pPr algn="just">
                  <a:buFont typeface="Wingdings" panose="05000000000000000000" pitchFamily="2" charset="2"/>
                  <a:buChar char="§"/>
                </a:pPr>
                <a:r>
                  <a:rPr lang="en-US" dirty="0"/>
                  <a:t> Listing elements in different order </a:t>
                </a:r>
                <a:r>
                  <a:rPr lang="en-US" b="1" dirty="0">
                    <a:solidFill>
                      <a:srgbClr val="FF0000"/>
                    </a:solidFill>
                  </a:rPr>
                  <a:t>does not change</a:t>
                </a:r>
                <a:r>
                  <a:rPr lang="en-US" dirty="0"/>
                  <a:t> the set</a:t>
                </a:r>
              </a:p>
              <a:p>
                <a:pPr lvl="1" algn="just">
                  <a:buFont typeface="Wingdings" panose="05000000000000000000" pitchFamily="2" charset="2"/>
                  <a:buChar char="§"/>
                </a:pP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1,2,3,4</m:t>
                        </m:r>
                      </m:e>
                    </m:d>
                  </m:oMath>
                </a14:m>
                <a:r>
                  <a:rPr lang="en-IN" dirty="0"/>
                  <a:t> and </a:t>
                </a:r>
                <a14:m>
                  <m:oMath xmlns:m="http://schemas.openxmlformats.org/officeDocument/2006/math">
                    <m:r>
                      <a:rPr lang="en-US" b="0" i="1" smtClean="0">
                        <a:latin typeface="Cambria Math" panose="02040503050406030204" pitchFamily="18" charset="0"/>
                      </a:rPr>
                      <m:t>𝐵</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4,3,1,1</m:t>
                        </m:r>
                      </m:e>
                    </m:d>
                  </m:oMath>
                </a14:m>
                <a:r>
                  <a:rPr lang="en-IN" dirty="0"/>
                  <a:t> are the same</a:t>
                </a:r>
              </a:p>
              <a:p>
                <a:pPr algn="just">
                  <a:buClr>
                    <a:schemeClr val="tx1"/>
                  </a:buClr>
                  <a:buFont typeface="Wingdings" panose="05000000000000000000" pitchFamily="2" charset="2"/>
                  <a:buChar char="§"/>
                </a:pPr>
                <a:r>
                  <a:rPr lang="en-IN" b="1" dirty="0">
                    <a:solidFill>
                      <a:srgbClr val="FF0000"/>
                    </a:solidFill>
                  </a:rPr>
                  <a:t>Real</a:t>
                </a:r>
                <a:r>
                  <a:rPr lang="en-IN" dirty="0"/>
                  <a:t> Numbers: </a:t>
                </a:r>
                <a14:m>
                  <m:oMath xmlns:m="http://schemas.openxmlformats.org/officeDocument/2006/math">
                    <m:r>
                      <a:rPr lang="en-IN" i="1" smtClean="0">
                        <a:latin typeface="Cambria Math" panose="02040503050406030204" pitchFamily="18" charset="0"/>
                        <a:ea typeface="Cambria Math" panose="02040503050406030204" pitchFamily="18" charset="0"/>
                      </a:rPr>
                      <m:t>ℝ</m:t>
                    </m:r>
                  </m:oMath>
                </a14:m>
                <a:r>
                  <a:rPr lang="en-US" dirty="0">
                    <a:ea typeface="Cambria Math" panose="02040503050406030204" pitchFamily="18" charset="0"/>
                  </a:rPr>
                  <a:t> [while </a:t>
                </a:r>
                <a14:m>
                  <m:oMath xmlns:m="http://schemas.openxmlformats.org/officeDocument/2006/math">
                    <m:sSup>
                      <m:sSupPr>
                        <m:ctrlPr>
                          <a:rPr lang="en-US" b="0" i="1" smtClean="0">
                            <a:latin typeface="Cambria Math" panose="02040503050406030204" pitchFamily="18" charset="0"/>
                            <a:ea typeface="Cambria Math" panose="02040503050406030204" pitchFamily="18" charset="0"/>
                          </a:rPr>
                        </m:ctrlPr>
                      </m:sSupPr>
                      <m:e>
                        <m:r>
                          <a:rPr lang="en-IN" i="1" smtClean="0">
                            <a:latin typeface="Cambria Math" panose="02040503050406030204" pitchFamily="18" charset="0"/>
                            <a:ea typeface="Cambria Math" panose="02040503050406030204" pitchFamily="18" charset="0"/>
                          </a:rPr>
                          <m:t>ℝ</m:t>
                        </m:r>
                      </m:e>
                      <m:sup>
                        <m:r>
                          <a:rPr lang="en-US" b="0" i="1" smtClean="0">
                            <a:latin typeface="Cambria Math" panose="02040503050406030204" pitchFamily="18" charset="0"/>
                            <a:ea typeface="Cambria Math" panose="02040503050406030204" pitchFamily="18" charset="0"/>
                          </a:rPr>
                          <m:t>+</m:t>
                        </m:r>
                      </m:sup>
                    </m:sSup>
                  </m:oMath>
                </a14:m>
                <a:r>
                  <a:rPr lang="en-US" dirty="0">
                    <a:ea typeface="Cambria Math" panose="02040503050406030204" pitchFamily="18" charset="0"/>
                  </a:rPr>
                  <a:t> is positive real numbers]</a:t>
                </a:r>
              </a:p>
              <a:p>
                <a:pPr algn="just">
                  <a:buClr>
                    <a:schemeClr val="tx1"/>
                  </a:buClr>
                  <a:buFont typeface="Wingdings" panose="05000000000000000000" pitchFamily="2" charset="2"/>
                  <a:buChar char="§"/>
                </a:pPr>
                <a:r>
                  <a:rPr lang="en-IN" b="1" dirty="0">
                    <a:solidFill>
                      <a:srgbClr val="FF0000"/>
                    </a:solidFill>
                  </a:rPr>
                  <a:t>Rational</a:t>
                </a:r>
                <a:r>
                  <a:rPr lang="en-IN" dirty="0"/>
                  <a:t> Numbers: </a:t>
                </a:r>
                <a14:m>
                  <m:oMath xmlns:m="http://schemas.openxmlformats.org/officeDocument/2006/math">
                    <m:r>
                      <a:rPr lang="en-IN" i="1" smtClean="0">
                        <a:latin typeface="Cambria Math" panose="02040503050406030204" pitchFamily="18" charset="0"/>
                        <a:ea typeface="Cambria Math" panose="02040503050406030204" pitchFamily="18" charset="0"/>
                      </a:rPr>
                      <m:t>ℚ</m:t>
                    </m:r>
                    <m:r>
                      <m:rPr>
                        <m:nor/>
                      </m:rPr>
                      <a:rPr lang="en-US" b="0" i="0" smtClean="0">
                        <a:latin typeface="Cambria Math" panose="02040503050406030204" pitchFamily="18" charset="0"/>
                        <a:ea typeface="Cambria Math" panose="02040503050406030204" pitchFamily="18" charset="0"/>
                      </a:rPr>
                      <m:t> </m:t>
                    </m:r>
                    <m:r>
                      <m:rPr>
                        <m:nor/>
                      </m:rPr>
                      <a:rPr lang="en-US" dirty="0" smtClean="0">
                        <a:ea typeface="Cambria Math" panose="02040503050406030204" pitchFamily="18" charset="0"/>
                      </a:rPr>
                      <m:t>[</m:t>
                    </m:r>
                    <m:r>
                      <m:rPr>
                        <m:nor/>
                      </m:rPr>
                      <a:rPr lang="en-US" dirty="0" smtClean="0">
                        <a:ea typeface="Cambria Math" panose="02040503050406030204" pitchFamily="18" charset="0"/>
                      </a:rPr>
                      <m:t>while</m:t>
                    </m:r>
                    <m:r>
                      <m:rPr>
                        <m:nor/>
                      </m:rPr>
                      <a:rPr lang="en-US" dirty="0" smtClean="0">
                        <a:ea typeface="Cambria Math" panose="02040503050406030204" pitchFamily="18" charset="0"/>
                      </a:rPr>
                      <m:t> </m:t>
                    </m:r>
                    <m:sSup>
                      <m:sSupPr>
                        <m:ctrlPr>
                          <a:rPr lang="en-US" b="0" i="1" smtClean="0">
                            <a:latin typeface="Cambria Math" panose="02040503050406030204" pitchFamily="18" charset="0"/>
                            <a:ea typeface="Cambria Math" panose="02040503050406030204" pitchFamily="18" charset="0"/>
                          </a:rPr>
                        </m:ctrlPr>
                      </m:sSupPr>
                      <m:e>
                        <m:r>
                          <a:rPr lang="en-IN" i="1" smtClean="0">
                            <a:latin typeface="Cambria Math" panose="02040503050406030204" pitchFamily="18" charset="0"/>
                            <a:ea typeface="Cambria Math" panose="02040503050406030204" pitchFamily="18" charset="0"/>
                          </a:rPr>
                          <m:t>ℚ</m:t>
                        </m:r>
                      </m:e>
                      <m:sup>
                        <m:r>
                          <a:rPr lang="en-US" b="0" i="1" smtClean="0">
                            <a:latin typeface="Cambria Math" panose="02040503050406030204" pitchFamily="18" charset="0"/>
                            <a:ea typeface="Cambria Math" panose="02040503050406030204" pitchFamily="18" charset="0"/>
                          </a:rPr>
                          <m:t>+</m:t>
                        </m:r>
                      </m:sup>
                    </m:sSup>
                    <m:r>
                      <m:rPr>
                        <m:nor/>
                      </m:rPr>
                      <a:rPr lang="en-US" dirty="0">
                        <a:ea typeface="Cambria Math" panose="02040503050406030204" pitchFamily="18" charset="0"/>
                      </a:rPr>
                      <m:t> </m:t>
                    </m:r>
                    <m:r>
                      <m:rPr>
                        <m:nor/>
                      </m:rPr>
                      <a:rPr lang="en-US" dirty="0">
                        <a:ea typeface="Cambria Math" panose="02040503050406030204" pitchFamily="18" charset="0"/>
                      </a:rPr>
                      <m:t>is</m:t>
                    </m:r>
                    <m:r>
                      <m:rPr>
                        <m:nor/>
                      </m:rPr>
                      <a:rPr lang="en-US" dirty="0">
                        <a:ea typeface="Cambria Math" panose="02040503050406030204" pitchFamily="18" charset="0"/>
                      </a:rPr>
                      <m:t> </m:t>
                    </m:r>
                    <m:r>
                      <m:rPr>
                        <m:nor/>
                      </m:rPr>
                      <a:rPr lang="en-US" dirty="0">
                        <a:ea typeface="Cambria Math" panose="02040503050406030204" pitchFamily="18" charset="0"/>
                      </a:rPr>
                      <m:t>positive</m:t>
                    </m:r>
                    <m:r>
                      <m:rPr>
                        <m:nor/>
                      </m:rPr>
                      <a:rPr lang="en-US" dirty="0">
                        <a:ea typeface="Cambria Math" panose="02040503050406030204" pitchFamily="18" charset="0"/>
                      </a:rPr>
                      <m:t> </m:t>
                    </m:r>
                    <m:r>
                      <m:rPr>
                        <m:nor/>
                      </m:rPr>
                      <a:rPr lang="en-US" dirty="0">
                        <a:ea typeface="Cambria Math" panose="02040503050406030204" pitchFamily="18" charset="0"/>
                      </a:rPr>
                      <m:t>rational</m:t>
                    </m:r>
                    <m:r>
                      <m:rPr>
                        <m:nor/>
                      </m:rPr>
                      <a:rPr lang="en-US" dirty="0">
                        <a:ea typeface="Cambria Math" panose="02040503050406030204" pitchFamily="18" charset="0"/>
                      </a:rPr>
                      <m:t> </m:t>
                    </m:r>
                    <m:r>
                      <m:rPr>
                        <m:nor/>
                      </m:rPr>
                      <a:rPr lang="en-US" dirty="0">
                        <a:ea typeface="Cambria Math" panose="02040503050406030204" pitchFamily="18" charset="0"/>
                      </a:rPr>
                      <m:t>numbers</m:t>
                    </m:r>
                    <m:r>
                      <m:rPr>
                        <m:nor/>
                      </m:rPr>
                      <a:rPr lang="en-US" dirty="0">
                        <a:ea typeface="Cambria Math" panose="02040503050406030204" pitchFamily="18" charset="0"/>
                      </a:rPr>
                      <m:t>]</m:t>
                    </m:r>
                  </m:oMath>
                </a14:m>
                <a:endParaRPr lang="en-IN" dirty="0"/>
              </a:p>
              <a:p>
                <a:pPr algn="just">
                  <a:buClr>
                    <a:schemeClr val="tx1"/>
                  </a:buClr>
                  <a:buFont typeface="Wingdings" panose="05000000000000000000" pitchFamily="2" charset="2"/>
                  <a:buChar char="§"/>
                </a:pPr>
                <a:r>
                  <a:rPr lang="en-IN" b="1" dirty="0">
                    <a:solidFill>
                      <a:srgbClr val="FF0000"/>
                    </a:solidFill>
                  </a:rPr>
                  <a:t>Integers</a:t>
                </a:r>
                <a:r>
                  <a:rPr lang="en-IN" dirty="0"/>
                  <a:t> Numbers: </a:t>
                </a:r>
                <a14:m>
                  <m:oMath xmlns:m="http://schemas.openxmlformats.org/officeDocument/2006/math">
                    <m:r>
                      <a:rPr lang="en-IN" i="1" smtClean="0">
                        <a:latin typeface="Cambria Math" panose="02040503050406030204" pitchFamily="18" charset="0"/>
                        <a:ea typeface="Cambria Math" panose="02040503050406030204" pitchFamily="18" charset="0"/>
                      </a:rPr>
                      <m:t>ℤ</m:t>
                    </m:r>
                    <m:r>
                      <m:rPr>
                        <m:nor/>
                      </m:rPr>
                      <a:rPr lang="en-US" b="0" i="0" smtClean="0">
                        <a:latin typeface="Cambria Math" panose="02040503050406030204" pitchFamily="18" charset="0"/>
                        <a:ea typeface="Cambria Math" panose="02040503050406030204" pitchFamily="18" charset="0"/>
                      </a:rPr>
                      <m:t> </m:t>
                    </m:r>
                    <m:r>
                      <m:rPr>
                        <m:nor/>
                      </m:rPr>
                      <a:rPr lang="en-US" dirty="0" smtClean="0">
                        <a:ea typeface="Cambria Math" panose="02040503050406030204" pitchFamily="18" charset="0"/>
                      </a:rPr>
                      <m:t>[</m:t>
                    </m:r>
                    <m:r>
                      <m:rPr>
                        <m:nor/>
                      </m:rPr>
                      <a:rPr lang="en-US" dirty="0" smtClean="0">
                        <a:ea typeface="Cambria Math" panose="02040503050406030204" pitchFamily="18" charset="0"/>
                      </a:rPr>
                      <m:t>while</m:t>
                    </m:r>
                    <m:r>
                      <m:rPr>
                        <m:nor/>
                      </m:rPr>
                      <a:rPr lang="en-US" dirty="0" smtClean="0">
                        <a:ea typeface="Cambria Math" panose="02040503050406030204" pitchFamily="18" charset="0"/>
                      </a:rPr>
                      <m:t> </m:t>
                    </m:r>
                    <m:sSup>
                      <m:sSupPr>
                        <m:ctrlPr>
                          <a:rPr lang="en-US" b="0" i="1" smtClean="0">
                            <a:latin typeface="Cambria Math" panose="02040503050406030204" pitchFamily="18" charset="0"/>
                            <a:ea typeface="Cambria Math" panose="02040503050406030204" pitchFamily="18" charset="0"/>
                          </a:rPr>
                        </m:ctrlPr>
                      </m:sSupPr>
                      <m:e>
                        <m:r>
                          <a:rPr lang="en-IN" i="1" smtClean="0">
                            <a:latin typeface="Cambria Math" panose="02040503050406030204" pitchFamily="18" charset="0"/>
                            <a:ea typeface="Cambria Math" panose="02040503050406030204" pitchFamily="18" charset="0"/>
                          </a:rPr>
                          <m:t>ℤ</m:t>
                        </m:r>
                      </m:e>
                      <m:sup>
                        <m:r>
                          <a:rPr lang="en-US" b="0" i="1" smtClean="0">
                            <a:latin typeface="Cambria Math" panose="02040503050406030204" pitchFamily="18" charset="0"/>
                            <a:ea typeface="Cambria Math" panose="02040503050406030204" pitchFamily="18" charset="0"/>
                          </a:rPr>
                          <m:t>+</m:t>
                        </m:r>
                      </m:sup>
                    </m:sSup>
                    <m:r>
                      <m:rPr>
                        <m:nor/>
                      </m:rPr>
                      <a:rPr lang="en-US" dirty="0">
                        <a:ea typeface="Cambria Math" panose="02040503050406030204" pitchFamily="18" charset="0"/>
                      </a:rPr>
                      <m:t> </m:t>
                    </m:r>
                    <m:r>
                      <m:rPr>
                        <m:nor/>
                      </m:rPr>
                      <a:rPr lang="en-US" dirty="0">
                        <a:ea typeface="Cambria Math" panose="02040503050406030204" pitchFamily="18" charset="0"/>
                      </a:rPr>
                      <m:t>is</m:t>
                    </m:r>
                    <m:r>
                      <m:rPr>
                        <m:nor/>
                      </m:rPr>
                      <a:rPr lang="en-US" dirty="0">
                        <a:ea typeface="Cambria Math" panose="02040503050406030204" pitchFamily="18" charset="0"/>
                      </a:rPr>
                      <m:t> </m:t>
                    </m:r>
                    <m:r>
                      <m:rPr>
                        <m:nor/>
                      </m:rPr>
                      <a:rPr lang="en-US" dirty="0">
                        <a:ea typeface="Cambria Math" panose="02040503050406030204" pitchFamily="18" charset="0"/>
                      </a:rPr>
                      <m:t>positive</m:t>
                    </m:r>
                    <m:r>
                      <m:rPr>
                        <m:nor/>
                      </m:rPr>
                      <a:rPr lang="en-US" dirty="0">
                        <a:ea typeface="Cambria Math" panose="02040503050406030204" pitchFamily="18" charset="0"/>
                      </a:rPr>
                      <m:t> </m:t>
                    </m:r>
                    <m:r>
                      <m:rPr>
                        <m:nor/>
                      </m:rPr>
                      <a:rPr lang="en-US" dirty="0">
                        <a:ea typeface="Cambria Math" panose="02040503050406030204" pitchFamily="18" charset="0"/>
                      </a:rPr>
                      <m:t>rational</m:t>
                    </m:r>
                    <m:r>
                      <m:rPr>
                        <m:nor/>
                      </m:rPr>
                      <a:rPr lang="en-US" dirty="0">
                        <a:ea typeface="Cambria Math" panose="02040503050406030204" pitchFamily="18" charset="0"/>
                      </a:rPr>
                      <m:t> </m:t>
                    </m:r>
                    <m:r>
                      <m:rPr>
                        <m:nor/>
                      </m:rPr>
                      <a:rPr lang="en-US" dirty="0">
                        <a:ea typeface="Cambria Math" panose="02040503050406030204" pitchFamily="18" charset="0"/>
                      </a:rPr>
                      <m:t>numbers</m:t>
                    </m:r>
                    <m:r>
                      <m:rPr>
                        <m:nor/>
                      </m:rPr>
                      <a:rPr lang="en-US" dirty="0">
                        <a:ea typeface="Cambria Math" panose="02040503050406030204" pitchFamily="18" charset="0"/>
                      </a:rPr>
                      <m:t>]</m:t>
                    </m:r>
                  </m:oMath>
                </a14:m>
                <a:endParaRPr lang="en-IN" dirty="0"/>
              </a:p>
              <a:p>
                <a:pPr algn="just">
                  <a:buClr>
                    <a:schemeClr val="tx1"/>
                  </a:buClr>
                  <a:buFont typeface="Wingdings" panose="05000000000000000000" pitchFamily="2" charset="2"/>
                  <a:buChar char="§"/>
                </a:pPr>
                <a:r>
                  <a:rPr lang="en-IN" b="1" dirty="0">
                    <a:solidFill>
                      <a:srgbClr val="FF0000"/>
                    </a:solidFill>
                  </a:rPr>
                  <a:t>Natural</a:t>
                </a:r>
                <a:r>
                  <a:rPr lang="en-IN" dirty="0"/>
                  <a:t> Numbers: </a:t>
                </a:r>
                <a14:m>
                  <m:oMath xmlns:m="http://schemas.openxmlformats.org/officeDocument/2006/math">
                    <m:r>
                      <a:rPr lang="en-IN" i="1">
                        <a:latin typeface="Cambria Math" panose="02040503050406030204" pitchFamily="18" charset="0"/>
                        <a:ea typeface="Cambria Math" panose="02040503050406030204" pitchFamily="18" charset="0"/>
                      </a:rPr>
                      <m:t>ℕ</m:t>
                    </m:r>
                    <m:r>
                      <a:rPr lang="en-IN" i="1">
                        <a:latin typeface="Cambria Math" panose="02040503050406030204" pitchFamily="18" charset="0"/>
                        <a:ea typeface="Cambria Math" panose="02040503050406030204" pitchFamily="18" charset="0"/>
                      </a:rPr>
                      <m:t> </m:t>
                    </m:r>
                  </m:oMath>
                </a14:m>
                <a:endParaRPr lang="en-IN" b="1" dirty="0">
                  <a:solidFill>
                    <a:srgbClr val="FF0000"/>
                  </a:solidFill>
                </a:endParaRPr>
              </a:p>
              <a:p>
                <a:pPr algn="just">
                  <a:buClr>
                    <a:schemeClr val="tx1"/>
                  </a:buClr>
                  <a:buFont typeface="Wingdings" panose="05000000000000000000" pitchFamily="2" charset="2"/>
                  <a:buChar char="§"/>
                </a:pPr>
                <a:r>
                  <a:rPr lang="en-IN" b="1" dirty="0">
                    <a:solidFill>
                      <a:srgbClr val="FF0000"/>
                    </a:solidFill>
                  </a:rPr>
                  <a:t>Whole</a:t>
                </a:r>
                <a:r>
                  <a:rPr lang="en-IN" dirty="0"/>
                  <a:t> Numbers: </a:t>
                </a:r>
                <a14:m>
                  <m:oMath xmlns:m="http://schemas.openxmlformats.org/officeDocument/2006/math">
                    <m:r>
                      <a:rPr lang="en-IN" i="1" smtClean="0">
                        <a:latin typeface="Cambria Math" panose="02040503050406030204" pitchFamily="18" charset="0"/>
                        <a:ea typeface="Cambria Math" panose="02040503050406030204" pitchFamily="18" charset="0"/>
                      </a:rPr>
                      <m:t>𝕎</m:t>
                    </m:r>
                  </m:oMath>
                </a14:m>
                <a:endParaRPr lang="en-IN" dirty="0"/>
              </a:p>
              <a:p>
                <a:pPr algn="just">
                  <a:buClr>
                    <a:schemeClr val="tx1"/>
                  </a:buClr>
                  <a:buFont typeface="Wingdings" panose="05000000000000000000" pitchFamily="2" charset="2"/>
                  <a:buChar char="§"/>
                </a:pPr>
                <a:r>
                  <a:rPr lang="en-IN" b="1" dirty="0">
                    <a:solidFill>
                      <a:srgbClr val="FF0000"/>
                    </a:solidFill>
                  </a:rPr>
                  <a:t>Complex</a:t>
                </a:r>
                <a:r>
                  <a:rPr lang="en-IN" dirty="0"/>
                  <a:t> Numbers: </a:t>
                </a:r>
                <a14:m>
                  <m:oMath xmlns:m="http://schemas.openxmlformats.org/officeDocument/2006/math">
                    <m:r>
                      <a:rPr lang="en-IN" i="1" smtClean="0">
                        <a:latin typeface="Cambria Math" panose="02040503050406030204" pitchFamily="18" charset="0"/>
                        <a:ea typeface="Cambria Math" panose="02040503050406030204" pitchFamily="18" charset="0"/>
                      </a:rPr>
                      <m:t>ℂ</m:t>
                    </m:r>
                  </m:oMath>
                </a14:m>
                <a:endParaRPr lang="en-IN" dirty="0"/>
              </a:p>
            </p:txBody>
          </p:sp>
        </mc:Choice>
        <mc:Fallback xmlns="">
          <p:sp>
            <p:nvSpPr>
              <p:cNvPr id="3" name="Content Placeholder 2">
                <a:extLst>
                  <a:ext uri="{FF2B5EF4-FFF2-40B4-BE49-F238E27FC236}">
                    <a16:creationId xmlns:a16="http://schemas.microsoft.com/office/drawing/2014/main" id="{EB0AFC3C-8538-4102-B0F8-F485B712BD10}"/>
                  </a:ext>
                </a:extLst>
              </p:cNvPr>
              <p:cNvSpPr>
                <a:spLocks noGrp="1" noRot="1" noChangeAspect="1" noMove="1" noResize="1" noEditPoints="1" noAdjustHandles="1" noChangeArrowheads="1" noChangeShapeType="1" noTextEdit="1"/>
              </p:cNvSpPr>
              <p:nvPr>
                <p:ph idx="1"/>
              </p:nvPr>
            </p:nvSpPr>
            <p:spPr>
              <a:blipFill>
                <a:blip r:embed="rId2"/>
                <a:stretch>
                  <a:fillRect l="-1111" t="-3774" b="-2426"/>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CE4247A-1E60-4113-B873-FCEC00A4A9CD}"/>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C52C7096-392B-4B9B-9B94-B9AB3B041F7F}"/>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0C9ABFC3-6556-4756-9CB3-30DD0DB83662}"/>
              </a:ext>
            </a:extLst>
          </p:cNvPr>
          <p:cNvSpPr>
            <a:spLocks noGrp="1"/>
          </p:cNvSpPr>
          <p:nvPr>
            <p:ph type="sldNum" sz="quarter" idx="12"/>
          </p:nvPr>
        </p:nvSpPr>
        <p:spPr/>
        <p:txBody>
          <a:bodyPr/>
          <a:lstStyle/>
          <a:p>
            <a:fld id="{3E5F2A62-148E-4914-A23F-3C36314E00CD}" type="slidenum">
              <a:rPr lang="en-IN" smtClean="0"/>
              <a:t>7</a:t>
            </a:fld>
            <a:endParaRPr lang="en-IN"/>
          </a:p>
        </p:txBody>
      </p:sp>
    </p:spTree>
    <p:extLst>
      <p:ext uri="{BB962C8B-B14F-4D97-AF65-F5344CB8AC3E}">
        <p14:creationId xmlns:p14="http://schemas.microsoft.com/office/powerpoint/2010/main" val="40544736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3">
            <a:extLst>
              <a:ext uri="{FF2B5EF4-FFF2-40B4-BE49-F238E27FC236}">
                <a16:creationId xmlns:a16="http://schemas.microsoft.com/office/drawing/2014/main" id="{AB60155B-DCD1-492B-92D6-F6D8EB601F51}"/>
              </a:ext>
            </a:extLst>
          </p:cNvPr>
          <p:cNvSpPr>
            <a:spLocks noGrp="1"/>
          </p:cNvSpPr>
          <p:nvPr>
            <p:ph type="dt" sz="quarter" idx="10"/>
          </p:nvPr>
        </p:nvSpPr>
        <p:spPr/>
        <p:txBody>
          <a:bodyPr/>
          <a:lstStyle/>
          <a:p>
            <a:pPr>
              <a:defRPr/>
            </a:pPr>
            <a:r>
              <a:rPr lang="en-US"/>
              <a:t>IME602:PROBABILITY</a:t>
            </a:r>
          </a:p>
        </p:txBody>
      </p:sp>
      <p:sp>
        <p:nvSpPr>
          <p:cNvPr id="10" name="Footer Placeholder 4">
            <a:extLst>
              <a:ext uri="{FF2B5EF4-FFF2-40B4-BE49-F238E27FC236}">
                <a16:creationId xmlns:a16="http://schemas.microsoft.com/office/drawing/2014/main" id="{13FFE861-FFD5-4E7E-90CB-A353A2FBAF7D}"/>
              </a:ext>
            </a:extLst>
          </p:cNvPr>
          <p:cNvSpPr>
            <a:spLocks noGrp="1"/>
          </p:cNvSpPr>
          <p:nvPr>
            <p:ph type="ftr" sz="quarter" idx="11"/>
          </p:nvPr>
        </p:nvSpPr>
        <p:spPr/>
        <p:txBody>
          <a:bodyPr/>
          <a:lstStyle/>
          <a:p>
            <a:pPr>
              <a:defRPr/>
            </a:pPr>
            <a:r>
              <a:rPr lang="en-US"/>
              <a:t>RNSengupta,IME Dept.,IIT Kanpur,INDIA</a:t>
            </a:r>
          </a:p>
        </p:txBody>
      </p:sp>
      <p:sp>
        <p:nvSpPr>
          <p:cNvPr id="176132" name="Slide Number Placeholder 5">
            <a:extLst>
              <a:ext uri="{FF2B5EF4-FFF2-40B4-BE49-F238E27FC236}">
                <a16:creationId xmlns:a16="http://schemas.microsoft.com/office/drawing/2014/main" id="{48276AD9-E525-4B3C-9D6D-0FBFE24B1E8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F9BC7C5-CBC6-414A-9F07-2BEF3E9C91DB}" type="slidenum">
              <a:rPr lang="en-US" altLang="en-US" sz="1400" smtClean="0"/>
              <a:pPr>
                <a:spcBef>
                  <a:spcPct val="0"/>
                </a:spcBef>
                <a:buFontTx/>
                <a:buNone/>
              </a:pPr>
              <a:t>70</a:t>
            </a:fld>
            <a:endParaRPr lang="en-US" altLang="en-US" sz="1400"/>
          </a:p>
        </p:txBody>
      </p:sp>
      <p:sp>
        <p:nvSpPr>
          <p:cNvPr id="176133" name="Rectangle 2">
            <a:extLst>
              <a:ext uri="{FF2B5EF4-FFF2-40B4-BE49-F238E27FC236}">
                <a16:creationId xmlns:a16="http://schemas.microsoft.com/office/drawing/2014/main" id="{82D90424-444B-4B9F-A041-CB1F8323F54B}"/>
              </a:ext>
            </a:extLst>
          </p:cNvPr>
          <p:cNvSpPr>
            <a:spLocks noGrp="1" noChangeArrowheads="1"/>
          </p:cNvSpPr>
          <p:nvPr>
            <p:ph type="title"/>
          </p:nvPr>
        </p:nvSpPr>
        <p:spPr/>
        <p:txBody>
          <a:bodyPr/>
          <a:lstStyle/>
          <a:p>
            <a:pPr eaLnBrk="1" hangingPunct="1"/>
            <a:r>
              <a:rPr lang="en-US" altLang="en-US" b="1">
                <a:solidFill>
                  <a:srgbClr val="FF3300"/>
                </a:solidFill>
              </a:rPr>
              <a:t>Baye</a:t>
            </a:r>
            <a:r>
              <a:rPr lang="en-US" altLang="en-US" b="1">
                <a:solidFill>
                  <a:srgbClr val="FF3300"/>
                </a:solidFill>
                <a:sym typeface="Symbol" panose="05050102010706020507" pitchFamily="18" charset="2"/>
              </a:rPr>
              <a:t>s Theorem</a:t>
            </a:r>
            <a:r>
              <a:rPr lang="en-US" altLang="en-US" b="1">
                <a:solidFill>
                  <a:srgbClr val="FF0000"/>
                </a:solidFill>
              </a:rPr>
              <a:t>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US" altLang="en-US" b="1">
              <a:solidFill>
                <a:srgbClr val="FF3300"/>
              </a:solidFill>
              <a:sym typeface="Symbol" panose="05050102010706020507" pitchFamily="18" charset="2"/>
            </a:endParaRPr>
          </a:p>
        </p:txBody>
      </p:sp>
      <p:pic>
        <p:nvPicPr>
          <p:cNvPr id="176134" name="Picture 1">
            <a:extLst>
              <a:ext uri="{FF2B5EF4-FFF2-40B4-BE49-F238E27FC236}">
                <a16:creationId xmlns:a16="http://schemas.microsoft.com/office/drawing/2014/main" id="{3849DA37-FA8E-4F7C-A7C7-4CF414BB6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481138"/>
            <a:ext cx="11201400"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35" name="Rectangle 3">
            <a:extLst>
              <a:ext uri="{FF2B5EF4-FFF2-40B4-BE49-F238E27FC236}">
                <a16:creationId xmlns:a16="http://schemas.microsoft.com/office/drawing/2014/main" id="{7F08BAF5-4FA8-43D9-AB42-A6B64F9E8531}"/>
              </a:ext>
            </a:extLst>
          </p:cNvPr>
          <p:cNvSpPr>
            <a:spLocks noGrp="1" noChangeArrowheads="1"/>
          </p:cNvSpPr>
          <p:nvPr>
            <p:ph type="body" idx="1"/>
          </p:nvPr>
        </p:nvSpPr>
        <p:spPr/>
        <p:txBody>
          <a:bodyPr/>
          <a:lstStyle/>
          <a:p>
            <a:pPr marL="0" indent="0" algn="just" eaLnBrk="1" hangingPunct="1">
              <a:buFontTx/>
              <a:buNone/>
            </a:pPr>
            <a:endParaRPr lang="en-US" altLang="en-US"/>
          </a:p>
        </p:txBody>
      </p:sp>
      <p:sp>
        <p:nvSpPr>
          <p:cNvPr id="176136" name="Rectangle 5">
            <a:extLst>
              <a:ext uri="{FF2B5EF4-FFF2-40B4-BE49-F238E27FC236}">
                <a16:creationId xmlns:a16="http://schemas.microsoft.com/office/drawing/2014/main" id="{55EED76E-A70D-48F0-BEFA-F1FF399DCBB9}"/>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76137" name="Rectangle 7">
            <a:extLst>
              <a:ext uri="{FF2B5EF4-FFF2-40B4-BE49-F238E27FC236}">
                <a16:creationId xmlns:a16="http://schemas.microsoft.com/office/drawing/2014/main" id="{18CA20AC-17C9-40A2-9EF4-6C435BF3C0E1}"/>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76138" name="Rectangle 9">
            <a:extLst>
              <a:ext uri="{FF2B5EF4-FFF2-40B4-BE49-F238E27FC236}">
                <a16:creationId xmlns:a16="http://schemas.microsoft.com/office/drawing/2014/main" id="{D1150681-7600-4DFD-A4B3-B8439EDC3BC3}"/>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3">
            <a:extLst>
              <a:ext uri="{FF2B5EF4-FFF2-40B4-BE49-F238E27FC236}">
                <a16:creationId xmlns:a16="http://schemas.microsoft.com/office/drawing/2014/main" id="{AB60155B-DCD1-492B-92D6-F6D8EB601F51}"/>
              </a:ext>
            </a:extLst>
          </p:cNvPr>
          <p:cNvSpPr>
            <a:spLocks noGrp="1"/>
          </p:cNvSpPr>
          <p:nvPr>
            <p:ph type="dt" sz="quarter" idx="10"/>
          </p:nvPr>
        </p:nvSpPr>
        <p:spPr/>
        <p:txBody>
          <a:bodyPr/>
          <a:lstStyle/>
          <a:p>
            <a:pPr>
              <a:defRPr/>
            </a:pPr>
            <a:r>
              <a:rPr lang="en-US"/>
              <a:t>IME602:PROBABILITY</a:t>
            </a:r>
          </a:p>
        </p:txBody>
      </p:sp>
      <p:sp>
        <p:nvSpPr>
          <p:cNvPr id="10" name="Footer Placeholder 4">
            <a:extLst>
              <a:ext uri="{FF2B5EF4-FFF2-40B4-BE49-F238E27FC236}">
                <a16:creationId xmlns:a16="http://schemas.microsoft.com/office/drawing/2014/main" id="{13FFE861-FFD5-4E7E-90CB-A353A2FBAF7D}"/>
              </a:ext>
            </a:extLst>
          </p:cNvPr>
          <p:cNvSpPr>
            <a:spLocks noGrp="1"/>
          </p:cNvSpPr>
          <p:nvPr>
            <p:ph type="ftr" sz="quarter" idx="11"/>
          </p:nvPr>
        </p:nvSpPr>
        <p:spPr/>
        <p:txBody>
          <a:bodyPr/>
          <a:lstStyle/>
          <a:p>
            <a:pPr>
              <a:defRPr/>
            </a:pPr>
            <a:r>
              <a:rPr lang="en-US"/>
              <a:t>RNSengupta,IME Dept.,IIT Kanpur,INDIA</a:t>
            </a:r>
          </a:p>
        </p:txBody>
      </p:sp>
      <p:sp>
        <p:nvSpPr>
          <p:cNvPr id="177156" name="Slide Number Placeholder 5">
            <a:extLst>
              <a:ext uri="{FF2B5EF4-FFF2-40B4-BE49-F238E27FC236}">
                <a16:creationId xmlns:a16="http://schemas.microsoft.com/office/drawing/2014/main" id="{C9D5BC9B-CD71-45A2-BBB2-A30DD91ADC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7BBFD00-8ABB-485F-A03C-3CF510A20E12}" type="slidenum">
              <a:rPr lang="en-US" altLang="en-US" sz="1400" smtClean="0"/>
              <a:pPr>
                <a:spcBef>
                  <a:spcPct val="0"/>
                </a:spcBef>
                <a:buFontTx/>
                <a:buNone/>
              </a:pPr>
              <a:t>71</a:t>
            </a:fld>
            <a:endParaRPr lang="en-US" altLang="en-US" sz="1400"/>
          </a:p>
        </p:txBody>
      </p:sp>
      <p:sp>
        <p:nvSpPr>
          <p:cNvPr id="177157" name="Rectangle 2">
            <a:extLst>
              <a:ext uri="{FF2B5EF4-FFF2-40B4-BE49-F238E27FC236}">
                <a16:creationId xmlns:a16="http://schemas.microsoft.com/office/drawing/2014/main" id="{77484F94-CD42-437A-8C6E-E1A0AF76F139}"/>
              </a:ext>
            </a:extLst>
          </p:cNvPr>
          <p:cNvSpPr>
            <a:spLocks noGrp="1" noChangeArrowheads="1"/>
          </p:cNvSpPr>
          <p:nvPr>
            <p:ph type="title"/>
          </p:nvPr>
        </p:nvSpPr>
        <p:spPr/>
        <p:txBody>
          <a:bodyPr/>
          <a:lstStyle/>
          <a:p>
            <a:pPr eaLnBrk="1" hangingPunct="1"/>
            <a:r>
              <a:rPr lang="en-US" altLang="en-US" b="1">
                <a:solidFill>
                  <a:srgbClr val="FF3300"/>
                </a:solidFill>
              </a:rPr>
              <a:t>Baye</a:t>
            </a:r>
            <a:r>
              <a:rPr lang="en-US" altLang="en-US" b="1">
                <a:solidFill>
                  <a:srgbClr val="FF3300"/>
                </a:solidFill>
                <a:sym typeface="Symbol" panose="05050102010706020507" pitchFamily="18" charset="2"/>
              </a:rPr>
              <a:t>s Theorem</a:t>
            </a:r>
            <a:r>
              <a:rPr lang="en-US" altLang="en-US" b="1">
                <a:solidFill>
                  <a:srgbClr val="FF0000"/>
                </a:solidFill>
              </a:rPr>
              <a:t>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US" altLang="en-US" b="1">
              <a:solidFill>
                <a:srgbClr val="FF3300"/>
              </a:solidFill>
              <a:sym typeface="Symbol" panose="05050102010706020507" pitchFamily="18" charset="2"/>
            </a:endParaRPr>
          </a:p>
        </p:txBody>
      </p:sp>
      <p:sp>
        <p:nvSpPr>
          <p:cNvPr id="159750" name="Rectangle 3">
            <a:extLst>
              <a:ext uri="{FF2B5EF4-FFF2-40B4-BE49-F238E27FC236}">
                <a16:creationId xmlns:a16="http://schemas.microsoft.com/office/drawing/2014/main" id="{0DC486CD-39C7-4F46-9C00-943439512BA5}"/>
              </a:ext>
            </a:extLst>
          </p:cNvPr>
          <p:cNvSpPr>
            <a:spLocks noGrp="1" noChangeArrowheads="1"/>
          </p:cNvSpPr>
          <p:nvPr>
            <p:ph type="body" idx="1"/>
          </p:nvPr>
        </p:nvSpPr>
        <p:spPr>
          <a:extLst/>
        </p:spPr>
        <p:txBody>
          <a:bodyPr/>
          <a:lstStyle/>
          <a:p>
            <a:pPr algn="just" eaLnBrk="1" hangingPunct="1">
              <a:buClr>
                <a:schemeClr val="tx1"/>
              </a:buClr>
              <a:buFont typeface="Wingdings" panose="05000000000000000000" pitchFamily="2" charset="2"/>
              <a:buChar char="§"/>
              <a:defRPr/>
            </a:pPr>
            <a:r>
              <a:rPr lang="en-US" altLang="en-US" dirty="0"/>
              <a:t>Let A, B, C be events, then</a:t>
            </a:r>
          </a:p>
          <a:p>
            <a:pPr algn="just" eaLnBrk="1" hangingPunct="1">
              <a:buClr>
                <a:schemeClr val="tx1"/>
              </a:buClr>
              <a:buFont typeface="Wingdings" panose="05000000000000000000" pitchFamily="2" charset="2"/>
              <a:buChar char="§"/>
              <a:defRPr/>
            </a:pPr>
            <a:r>
              <a:rPr lang="en-US" altLang="en-US" dirty="0"/>
              <a:t>P(A|B</a:t>
            </a:r>
            <a:r>
              <a:rPr lang="en-US" altLang="en-US" dirty="0">
                <a:sym typeface="Symbol" panose="05050102010706020507" pitchFamily="18" charset="2"/>
              </a:rPr>
              <a:t>C</a:t>
            </a:r>
            <a:r>
              <a:rPr lang="en-US" altLang="en-US" dirty="0"/>
              <a:t>) = P[A</a:t>
            </a:r>
            <a:r>
              <a:rPr lang="en-US" altLang="en-US" dirty="0">
                <a:sym typeface="Symbol" panose="05050102010706020507" pitchFamily="18" charset="2"/>
              </a:rPr>
              <a:t>(</a:t>
            </a:r>
            <a:r>
              <a:rPr lang="en-US" altLang="en-US" dirty="0"/>
              <a:t>B</a:t>
            </a:r>
            <a:r>
              <a:rPr lang="en-US" altLang="en-US" dirty="0">
                <a:sym typeface="Symbol" panose="05050102010706020507" pitchFamily="18" charset="2"/>
              </a:rPr>
              <a:t>C</a:t>
            </a:r>
            <a:r>
              <a:rPr lang="en-US" altLang="en-US" dirty="0"/>
              <a:t>)]/P</a:t>
            </a:r>
            <a:r>
              <a:rPr lang="en-US" altLang="en-US" dirty="0">
                <a:sym typeface="Symbol" panose="05050102010706020507" pitchFamily="18" charset="2"/>
              </a:rPr>
              <a:t>(</a:t>
            </a:r>
            <a:r>
              <a:rPr lang="en-US" altLang="en-US" dirty="0"/>
              <a:t>B</a:t>
            </a:r>
            <a:r>
              <a:rPr lang="en-US" altLang="en-US" dirty="0">
                <a:sym typeface="Symbol" panose="05050102010706020507" pitchFamily="18" charset="2"/>
              </a:rPr>
              <a:t>C</a:t>
            </a:r>
            <a:r>
              <a:rPr lang="en-US" altLang="en-US" dirty="0"/>
              <a:t>)</a:t>
            </a:r>
          </a:p>
          <a:p>
            <a:pPr algn="just" eaLnBrk="1" hangingPunct="1">
              <a:buClr>
                <a:schemeClr val="tx1"/>
              </a:buClr>
              <a:buFont typeface="Wingdings" panose="05000000000000000000" pitchFamily="2" charset="2"/>
              <a:buChar char="§"/>
              <a:defRPr/>
            </a:pPr>
            <a:r>
              <a:rPr lang="en-US" altLang="en-US" dirty="0"/>
              <a:t>P(A|B</a:t>
            </a:r>
            <a:r>
              <a:rPr lang="en-US" altLang="en-US" dirty="0">
                <a:sym typeface="Symbol" panose="05050102010706020507" pitchFamily="18" charset="2"/>
              </a:rPr>
              <a:t>C</a:t>
            </a:r>
            <a:r>
              <a:rPr lang="en-US" altLang="en-US" dirty="0"/>
              <a:t>) = P(B|A</a:t>
            </a:r>
            <a:r>
              <a:rPr lang="en-US" altLang="en-US" dirty="0">
                <a:sym typeface="Symbol" panose="05050102010706020507" pitchFamily="18" charset="2"/>
              </a:rPr>
              <a:t>C</a:t>
            </a:r>
            <a:r>
              <a:rPr lang="en-US" altLang="en-US" dirty="0"/>
              <a:t>)P(A|</a:t>
            </a:r>
            <a:r>
              <a:rPr lang="en-US" altLang="en-US" dirty="0">
                <a:sym typeface="Symbol" panose="05050102010706020507" pitchFamily="18" charset="2"/>
              </a:rPr>
              <a:t>C</a:t>
            </a:r>
            <a:r>
              <a:rPr lang="en-US" altLang="en-US" dirty="0"/>
              <a:t>)/P(B|</a:t>
            </a:r>
            <a:r>
              <a:rPr lang="en-US" altLang="en-US" dirty="0">
                <a:sym typeface="Symbol" panose="05050102010706020507" pitchFamily="18" charset="2"/>
              </a:rPr>
              <a:t>C</a:t>
            </a:r>
            <a:r>
              <a:rPr lang="en-US" altLang="en-US" dirty="0"/>
              <a:t>)</a:t>
            </a:r>
          </a:p>
          <a:p>
            <a:pPr algn="just" eaLnBrk="1" hangingPunct="1">
              <a:buClr>
                <a:schemeClr val="tx1"/>
              </a:buClr>
              <a:buFont typeface="Wingdings" panose="05000000000000000000" pitchFamily="2" charset="2"/>
              <a:buChar char="§"/>
              <a:defRPr/>
            </a:pPr>
            <a:r>
              <a:rPr lang="en-US" altLang="en-US" b="1" dirty="0">
                <a:solidFill>
                  <a:srgbClr val="0000FF"/>
                </a:solidFill>
                <a:highlight>
                  <a:srgbClr val="FFFF00"/>
                </a:highlight>
              </a:rPr>
              <a:t>Read the proof</a:t>
            </a:r>
            <a:endParaRPr lang="en-US" altLang="en-US" b="1" dirty="0">
              <a:solidFill>
                <a:srgbClr val="0000FF"/>
              </a:solidFill>
            </a:endParaRPr>
          </a:p>
          <a:p>
            <a:pPr algn="just" eaLnBrk="1" hangingPunct="1">
              <a:buClr>
                <a:schemeClr val="tx1"/>
              </a:buClr>
              <a:buFont typeface="Wingdings" panose="05000000000000000000" pitchFamily="2" charset="2"/>
              <a:buChar char="§"/>
              <a:defRPr/>
            </a:pPr>
            <a:r>
              <a:rPr lang="en-US" altLang="en-US" dirty="0"/>
              <a:t>Let A</a:t>
            </a:r>
            <a:r>
              <a:rPr lang="en-US" altLang="en-US" baseline="-25000" dirty="0"/>
              <a:t>1</a:t>
            </a:r>
            <a:r>
              <a:rPr lang="en-US" altLang="en-US" dirty="0"/>
              <a:t>, …. , A</a:t>
            </a:r>
            <a:r>
              <a:rPr lang="en-US" altLang="en-US" baseline="-25000" dirty="0"/>
              <a:t>n</a:t>
            </a:r>
            <a:r>
              <a:rPr lang="en-US" altLang="en-US" dirty="0"/>
              <a:t> be events, then in a similar manner P(A</a:t>
            </a:r>
            <a:r>
              <a:rPr lang="en-US" altLang="en-US" baseline="-25000" dirty="0"/>
              <a:t>1</a:t>
            </a:r>
            <a:r>
              <a:rPr lang="en-US" altLang="en-US" dirty="0"/>
              <a:t>|A</a:t>
            </a:r>
            <a:r>
              <a:rPr lang="en-US" altLang="en-US" baseline="-25000" dirty="0"/>
              <a:t>2</a:t>
            </a:r>
            <a:r>
              <a:rPr lang="en-US" altLang="en-US" dirty="0">
                <a:sym typeface="Symbol" panose="05050102010706020507" pitchFamily="18" charset="2"/>
              </a:rPr>
              <a:t>…. A</a:t>
            </a:r>
            <a:r>
              <a:rPr lang="en-US" altLang="en-US" baseline="-25000" dirty="0">
                <a:sym typeface="Symbol" panose="05050102010706020507" pitchFamily="18" charset="2"/>
              </a:rPr>
              <a:t>n</a:t>
            </a:r>
            <a:r>
              <a:rPr lang="en-US" altLang="en-US" dirty="0"/>
              <a:t>) can be expressed</a:t>
            </a:r>
          </a:p>
          <a:p>
            <a:pPr algn="just" eaLnBrk="1" hangingPunct="1">
              <a:buClr>
                <a:schemeClr val="tx1"/>
              </a:buClr>
              <a:buFont typeface="Wingdings" panose="05000000000000000000" pitchFamily="2" charset="2"/>
              <a:buChar char="§"/>
              <a:defRPr/>
            </a:pPr>
            <a:r>
              <a:rPr lang="en-US" altLang="en-US" b="1" dirty="0">
                <a:solidFill>
                  <a:srgbClr val="0000FF"/>
                </a:solidFill>
                <a:highlight>
                  <a:srgbClr val="FFFF00"/>
                </a:highlight>
              </a:rPr>
              <a:t>Read the proof</a:t>
            </a:r>
            <a:endParaRPr lang="en-US" altLang="en-US" dirty="0"/>
          </a:p>
        </p:txBody>
      </p:sp>
      <p:sp>
        <p:nvSpPr>
          <p:cNvPr id="177159" name="Rectangle 5">
            <a:extLst>
              <a:ext uri="{FF2B5EF4-FFF2-40B4-BE49-F238E27FC236}">
                <a16:creationId xmlns:a16="http://schemas.microsoft.com/office/drawing/2014/main" id="{62D2EA06-215E-4F32-BBB9-229A7D1D6965}"/>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77160" name="Rectangle 7">
            <a:extLst>
              <a:ext uri="{FF2B5EF4-FFF2-40B4-BE49-F238E27FC236}">
                <a16:creationId xmlns:a16="http://schemas.microsoft.com/office/drawing/2014/main" id="{014EC355-A5C8-47CE-9725-F8457B84DEE9}"/>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
        <p:nvSpPr>
          <p:cNvPr id="177161" name="Rectangle 9">
            <a:extLst>
              <a:ext uri="{FF2B5EF4-FFF2-40B4-BE49-F238E27FC236}">
                <a16:creationId xmlns:a16="http://schemas.microsoft.com/office/drawing/2014/main" id="{51A119AE-999B-44BB-92CF-6AFAF44E7E50}"/>
              </a:ext>
            </a:extLst>
          </p:cNvPr>
          <p:cNvSpPr>
            <a:spLocks noChangeArrowheads="1"/>
          </p:cNvSpPr>
          <p:nvPr/>
        </p:nvSpPr>
        <p:spPr bwMode="auto">
          <a:xfrm>
            <a:off x="1524000" y="-107950"/>
            <a:ext cx="18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IN" altLang="en-US" sz="800">
              <a:latin typeface="SAS Monospace"/>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44C6B55-5F74-468F-B166-00E700DF9098}"/>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5AD10AFC-621B-4186-A27B-3F2595BF367A}"/>
              </a:ext>
            </a:extLst>
          </p:cNvPr>
          <p:cNvSpPr>
            <a:spLocks noGrp="1"/>
          </p:cNvSpPr>
          <p:nvPr>
            <p:ph type="ftr" sz="quarter" idx="11"/>
          </p:nvPr>
        </p:nvSpPr>
        <p:spPr/>
        <p:txBody>
          <a:bodyPr/>
          <a:lstStyle/>
          <a:p>
            <a:pPr>
              <a:defRPr/>
            </a:pPr>
            <a:r>
              <a:rPr lang="en-US"/>
              <a:t>RNSengupta,IME Dept.,IIT Kanpur,INDIA</a:t>
            </a:r>
          </a:p>
        </p:txBody>
      </p:sp>
      <p:sp>
        <p:nvSpPr>
          <p:cNvPr id="178180" name="Slide Number Placeholder 5">
            <a:extLst>
              <a:ext uri="{FF2B5EF4-FFF2-40B4-BE49-F238E27FC236}">
                <a16:creationId xmlns:a16="http://schemas.microsoft.com/office/drawing/2014/main" id="{BD676A45-BF19-4B17-97E1-F688DCD8F85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298C8EE-8A96-46B0-81E1-D289C3FF516B}" type="slidenum">
              <a:rPr lang="en-US" altLang="en-US" sz="1400" smtClean="0"/>
              <a:pPr>
                <a:spcBef>
                  <a:spcPct val="0"/>
                </a:spcBef>
                <a:buFontTx/>
                <a:buNone/>
              </a:pPr>
              <a:t>72</a:t>
            </a:fld>
            <a:endParaRPr lang="en-US" altLang="en-US" sz="1400"/>
          </a:p>
        </p:txBody>
      </p:sp>
      <p:sp>
        <p:nvSpPr>
          <p:cNvPr id="178181" name="Rectangle 2">
            <a:extLst>
              <a:ext uri="{FF2B5EF4-FFF2-40B4-BE49-F238E27FC236}">
                <a16:creationId xmlns:a16="http://schemas.microsoft.com/office/drawing/2014/main" id="{01F9E26D-FA1A-452A-91C9-15CD3C1F8688}"/>
              </a:ext>
            </a:extLst>
          </p:cNvPr>
          <p:cNvSpPr>
            <a:spLocks noGrp="1" noChangeArrowheads="1"/>
          </p:cNvSpPr>
          <p:nvPr>
            <p:ph type="title"/>
          </p:nvPr>
        </p:nvSpPr>
        <p:spPr/>
        <p:txBody>
          <a:bodyPr/>
          <a:lstStyle/>
          <a:p>
            <a:pPr eaLnBrk="1" hangingPunct="1"/>
            <a:r>
              <a:rPr lang="en-US" altLang="en-US" sz="5500" b="1" dirty="0">
                <a:solidFill>
                  <a:srgbClr val="FF0000"/>
                </a:solidFill>
              </a:rPr>
              <a:t>Example # 38</a:t>
            </a:r>
            <a:endParaRPr lang="en-US" altLang="en-US" sz="5500" dirty="0"/>
          </a:p>
        </p:txBody>
      </p:sp>
      <p:sp>
        <p:nvSpPr>
          <p:cNvPr id="178182" name="Rectangle 3">
            <a:extLst>
              <a:ext uri="{FF2B5EF4-FFF2-40B4-BE49-F238E27FC236}">
                <a16:creationId xmlns:a16="http://schemas.microsoft.com/office/drawing/2014/main" id="{313A0362-51EA-4687-A5F4-9140B1B5AA26}"/>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2800"/>
              <a:t>In an examination each question has four alternatives, answer of which only one is correct. </a:t>
            </a:r>
          </a:p>
          <a:p>
            <a:pPr algn="just" eaLnBrk="1" hangingPunct="1">
              <a:buFont typeface="Wingdings" panose="05000000000000000000" pitchFamily="2" charset="2"/>
              <a:buChar char="§"/>
            </a:pPr>
            <a:r>
              <a:rPr lang="en-US" altLang="en-US" sz="2800"/>
              <a:t>If a student knows the correct alternative then he/she is definitely able to identify it. </a:t>
            </a:r>
          </a:p>
          <a:p>
            <a:pPr algn="just" eaLnBrk="1" hangingPunct="1">
              <a:buFont typeface="Wingdings" panose="05000000000000000000" pitchFamily="2" charset="2"/>
              <a:buChar char="§"/>
            </a:pPr>
            <a:r>
              <a:rPr lang="en-US" altLang="en-US" sz="2800"/>
              <a:t>Otherwise he/she picks one of the alternatives at random.</a:t>
            </a:r>
          </a:p>
          <a:p>
            <a:pPr algn="just" eaLnBrk="1" hangingPunct="1">
              <a:buFont typeface="Wingdings" panose="05000000000000000000" pitchFamily="2" charset="2"/>
              <a:buChar char="§"/>
            </a:pPr>
            <a:r>
              <a:rPr lang="en-US" altLang="en-US" sz="2800"/>
              <a:t>Given that a student has identified the correct alternative what is the conditional probability that he/she knew it, assuming 70% of the student know the correct alternative to the question under consideration.</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D854A2A-5394-4144-A05C-03086CA8968D}"/>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ED159E5F-4D3E-4CA1-9B0E-A6EEB613EDCB}"/>
              </a:ext>
            </a:extLst>
          </p:cNvPr>
          <p:cNvSpPr>
            <a:spLocks noGrp="1"/>
          </p:cNvSpPr>
          <p:nvPr>
            <p:ph type="ftr" sz="quarter" idx="11"/>
          </p:nvPr>
        </p:nvSpPr>
        <p:spPr/>
        <p:txBody>
          <a:bodyPr/>
          <a:lstStyle/>
          <a:p>
            <a:pPr>
              <a:defRPr/>
            </a:pPr>
            <a:r>
              <a:rPr lang="en-US"/>
              <a:t>RNSengupta,IME Dept.,IIT Kanpur,INDIA</a:t>
            </a:r>
          </a:p>
        </p:txBody>
      </p:sp>
      <p:sp>
        <p:nvSpPr>
          <p:cNvPr id="179204" name="Slide Number Placeholder 5">
            <a:extLst>
              <a:ext uri="{FF2B5EF4-FFF2-40B4-BE49-F238E27FC236}">
                <a16:creationId xmlns:a16="http://schemas.microsoft.com/office/drawing/2014/main" id="{20786AE1-768D-4D77-97C5-00DB670068E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C578D7F-A7A0-4575-A4DE-C1AC2FF53D15}" type="slidenum">
              <a:rPr lang="en-US" altLang="en-US" sz="1400" smtClean="0"/>
              <a:pPr>
                <a:spcBef>
                  <a:spcPct val="0"/>
                </a:spcBef>
                <a:buFontTx/>
                <a:buNone/>
              </a:pPr>
              <a:t>73</a:t>
            </a:fld>
            <a:endParaRPr lang="en-US" altLang="en-US" sz="1400"/>
          </a:p>
        </p:txBody>
      </p:sp>
      <p:sp>
        <p:nvSpPr>
          <p:cNvPr id="179205" name="Rectangle 2">
            <a:extLst>
              <a:ext uri="{FF2B5EF4-FFF2-40B4-BE49-F238E27FC236}">
                <a16:creationId xmlns:a16="http://schemas.microsoft.com/office/drawing/2014/main" id="{81D1A92B-6AAA-4FEA-91DA-B86FD78B333C}"/>
              </a:ext>
            </a:extLst>
          </p:cNvPr>
          <p:cNvSpPr>
            <a:spLocks noGrp="1" noChangeArrowheads="1"/>
          </p:cNvSpPr>
          <p:nvPr>
            <p:ph type="title"/>
          </p:nvPr>
        </p:nvSpPr>
        <p:spPr/>
        <p:txBody>
          <a:bodyPr/>
          <a:lstStyle/>
          <a:p>
            <a:pPr eaLnBrk="1" hangingPunct="1"/>
            <a:r>
              <a:rPr lang="en-US" altLang="en-US" sz="5500" b="1" dirty="0">
                <a:solidFill>
                  <a:srgbClr val="FF0000"/>
                </a:solidFill>
              </a:rPr>
              <a:t>Example # 38 </a:t>
            </a:r>
            <a:r>
              <a:rPr lang="en-US" altLang="en-US" sz="5500" b="1" dirty="0">
                <a:solidFill>
                  <a:schemeClr val="tx1"/>
                </a:solidFill>
              </a:rPr>
              <a:t>(</a:t>
            </a:r>
            <a:r>
              <a:rPr lang="en-US" altLang="en-US" sz="5500" b="1" dirty="0" err="1">
                <a:solidFill>
                  <a:srgbClr val="0000FF"/>
                </a:solidFill>
              </a:rPr>
              <a:t>contd</a:t>
            </a:r>
            <a:r>
              <a:rPr lang="en-US" altLang="en-US" sz="5500" b="1" dirty="0">
                <a:solidFill>
                  <a:srgbClr val="0000FF"/>
                </a:solidFill>
              </a:rPr>
              <a:t>…</a:t>
            </a:r>
            <a:r>
              <a:rPr lang="en-US" altLang="en-US" sz="5500" b="1" dirty="0">
                <a:solidFill>
                  <a:schemeClr val="tx1"/>
                </a:solidFill>
              </a:rPr>
              <a:t>)</a:t>
            </a:r>
            <a:endParaRPr lang="en-US" altLang="en-US" sz="5500" dirty="0"/>
          </a:p>
        </p:txBody>
      </p:sp>
      <p:sp>
        <p:nvSpPr>
          <p:cNvPr id="179206" name="Rectangle 3">
            <a:extLst>
              <a:ext uri="{FF2B5EF4-FFF2-40B4-BE49-F238E27FC236}">
                <a16:creationId xmlns:a16="http://schemas.microsoft.com/office/drawing/2014/main" id="{36841CA6-887A-4189-8755-C4623C4B5CAB}"/>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3300"/>
              <a:t>Let us define the following events</a:t>
            </a:r>
          </a:p>
          <a:p>
            <a:pPr lvl="1" algn="just" eaLnBrk="1" hangingPunct="1">
              <a:buFont typeface="Wingdings" panose="05000000000000000000" pitchFamily="2" charset="2"/>
              <a:buChar char="v"/>
            </a:pPr>
            <a:r>
              <a:rPr lang="en-US" altLang="en-US" sz="3300"/>
              <a:t>A = The student identifies the correct alternative</a:t>
            </a:r>
          </a:p>
          <a:p>
            <a:pPr lvl="1" algn="just" eaLnBrk="1" hangingPunct="1">
              <a:buFont typeface="Wingdings" panose="05000000000000000000" pitchFamily="2" charset="2"/>
              <a:buChar char="v"/>
            </a:pPr>
            <a:r>
              <a:rPr lang="en-US" altLang="en-US" sz="3300"/>
              <a:t>B</a:t>
            </a:r>
            <a:r>
              <a:rPr lang="en-US" altLang="en-US" sz="3300" baseline="-25000"/>
              <a:t>1</a:t>
            </a:r>
            <a:r>
              <a:rPr lang="en-US" altLang="en-US" sz="3300"/>
              <a:t> = The student knows the correct alternative</a:t>
            </a:r>
          </a:p>
          <a:p>
            <a:pPr lvl="1" algn="just" eaLnBrk="1" hangingPunct="1">
              <a:buFont typeface="Wingdings" panose="05000000000000000000" pitchFamily="2" charset="2"/>
              <a:buChar char="v"/>
            </a:pPr>
            <a:r>
              <a:rPr lang="en-US" altLang="en-US" sz="3300"/>
              <a:t>B</a:t>
            </a:r>
            <a:r>
              <a:rPr lang="en-US" altLang="en-US" sz="3300" baseline="-25000"/>
              <a:t>2</a:t>
            </a:r>
            <a:r>
              <a:rPr lang="en-US" altLang="en-US" sz="3300"/>
              <a:t> = The student does not know the correct alternative</a:t>
            </a:r>
          </a:p>
          <a:p>
            <a:pPr lvl="1" algn="just" eaLnBrk="1" hangingPunct="1">
              <a:buFont typeface="Wingdings" panose="05000000000000000000" pitchFamily="2" charset="2"/>
              <a:buChar char="v"/>
            </a:pPr>
            <a:r>
              <a:rPr lang="en-US" altLang="en-US" sz="3300"/>
              <a:t>	Then we know that P(B</a:t>
            </a:r>
            <a:r>
              <a:rPr lang="en-US" altLang="en-US" sz="3300" baseline="-25000"/>
              <a:t>1</a:t>
            </a:r>
            <a:r>
              <a:rPr lang="en-US" altLang="en-US" sz="3300"/>
              <a:t>) = 0.7, P(B</a:t>
            </a:r>
            <a:r>
              <a:rPr lang="en-US" altLang="en-US" sz="3300" baseline="-25000"/>
              <a:t>2</a:t>
            </a:r>
            <a:r>
              <a:rPr lang="en-US" altLang="en-US" sz="3300"/>
              <a:t>) = 0.3, P(A|B</a:t>
            </a:r>
            <a:r>
              <a:rPr lang="en-US" altLang="en-US" sz="3300" baseline="-25000"/>
              <a:t>1</a:t>
            </a:r>
            <a:r>
              <a:rPr lang="en-US" altLang="en-US" sz="3300"/>
              <a:t>) = 1 and P(A|B</a:t>
            </a:r>
            <a:r>
              <a:rPr lang="en-US" altLang="en-US" sz="3300" baseline="-25000"/>
              <a:t>2</a:t>
            </a:r>
            <a:r>
              <a:rPr lang="en-US" altLang="en-US" sz="3300"/>
              <a:t>) = 0.25 from which we have P(B</a:t>
            </a:r>
            <a:r>
              <a:rPr lang="en-US" altLang="en-US" sz="3300" baseline="-25000"/>
              <a:t>1</a:t>
            </a:r>
            <a:r>
              <a:rPr lang="en-US" altLang="en-US" sz="3300"/>
              <a:t>|A) = 0.9032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180228" name="Slide Number Placeholder 5">
            <a:extLst>
              <a:ext uri="{FF2B5EF4-FFF2-40B4-BE49-F238E27FC236}">
                <a16:creationId xmlns:a16="http://schemas.microsoft.com/office/drawing/2014/main" id="{42A573FC-3E3A-4F8F-8F22-259379E29A7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1B9671D-1E00-400C-94E9-733369759775}" type="slidenum">
              <a:rPr lang="en-US" altLang="en-US" sz="1400" smtClean="0"/>
              <a:pPr>
                <a:spcBef>
                  <a:spcPct val="0"/>
                </a:spcBef>
                <a:buFontTx/>
                <a:buNone/>
              </a:pPr>
              <a:t>74</a:t>
            </a:fld>
            <a:endParaRPr lang="en-US" altLang="en-US" sz="1400"/>
          </a:p>
        </p:txBody>
      </p:sp>
      <p:sp>
        <p:nvSpPr>
          <p:cNvPr id="180229" name="Rectangle 2">
            <a:extLst>
              <a:ext uri="{FF2B5EF4-FFF2-40B4-BE49-F238E27FC236}">
                <a16:creationId xmlns:a16="http://schemas.microsoft.com/office/drawing/2014/main" id="{2C9D1367-9F5C-427F-AFA4-BA3175214861}"/>
              </a:ext>
            </a:extLst>
          </p:cNvPr>
          <p:cNvSpPr>
            <a:spLocks noGrp="1" noChangeArrowheads="1"/>
          </p:cNvSpPr>
          <p:nvPr>
            <p:ph type="title"/>
          </p:nvPr>
        </p:nvSpPr>
        <p:spPr/>
        <p:txBody>
          <a:bodyPr/>
          <a:lstStyle/>
          <a:p>
            <a:pPr eaLnBrk="1" hangingPunct="1"/>
            <a:r>
              <a:rPr lang="en-US" altLang="en-US" b="1">
                <a:solidFill>
                  <a:srgbClr val="FF3300"/>
                </a:solidFill>
              </a:rPr>
              <a:t>Exercise</a:t>
            </a:r>
          </a:p>
        </p:txBody>
      </p:sp>
      <p:sp>
        <p:nvSpPr>
          <p:cNvPr id="180230" name="Rectangle 3">
            <a:extLst>
              <a:ext uri="{FF2B5EF4-FFF2-40B4-BE49-F238E27FC236}">
                <a16:creationId xmlns:a16="http://schemas.microsoft.com/office/drawing/2014/main" id="{0266CC07-5161-4895-B614-96A7D890FB85}"/>
              </a:ext>
            </a:extLst>
          </p:cNvPr>
          <p:cNvSpPr>
            <a:spLocks noGrp="1" noChangeArrowheads="1"/>
          </p:cNvSpPr>
          <p:nvPr>
            <p:ph type="body" idx="1"/>
          </p:nvPr>
        </p:nvSpPr>
        <p:spPr/>
        <p:txBody>
          <a:bodyPr/>
          <a:lstStyle/>
          <a:p>
            <a:pPr algn="just" eaLnBrk="1" hangingPunct="1">
              <a:buFont typeface="Wingdings" panose="05000000000000000000" pitchFamily="2" charset="2"/>
              <a:buChar char="§"/>
            </a:pPr>
            <a:r>
              <a:rPr lang="en-US" altLang="en-US" sz="2500"/>
              <a:t>The marketing manager of a toy manufacturing company is considering the marketing of a new toy.</a:t>
            </a:r>
          </a:p>
          <a:p>
            <a:pPr algn="just" eaLnBrk="1" hangingPunct="1">
              <a:buFont typeface="Wingdings" panose="05000000000000000000" pitchFamily="2" charset="2"/>
              <a:buChar char="§"/>
            </a:pPr>
            <a:r>
              <a:rPr lang="en-US" altLang="en-US" sz="2500"/>
              <a:t>In the past 40% of the toys introduced by the company have been successful and 60% have been unsuccessful. Before the toy is marketed, a market research is conducted and a report, either favourable or unfavourable, is compiled.</a:t>
            </a:r>
          </a:p>
          <a:p>
            <a:pPr algn="just" eaLnBrk="1" hangingPunct="1">
              <a:buFont typeface="Wingdings" panose="05000000000000000000" pitchFamily="2" charset="2"/>
              <a:buChar char="§"/>
            </a:pPr>
            <a:r>
              <a:rPr lang="en-US" altLang="en-US" sz="2500"/>
              <a:t>In the past, 80% of the successful toys received a favourable market research report, and 30% of the unsuccessful received a favourable market research report.</a:t>
            </a:r>
          </a:p>
          <a:p>
            <a:pPr algn="just" eaLnBrk="1" hangingPunct="1">
              <a:buFont typeface="Wingdings" panose="05000000000000000000" pitchFamily="2" charset="2"/>
              <a:buChar char="§"/>
            </a:pPr>
            <a:r>
              <a:rPr lang="en-US" altLang="en-US" sz="2500"/>
              <a:t>The marketing manager wants to know the probability that the toy will be successful if it receives a favourable report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77860" name="Slide Number Placeholder 5">
            <a:extLst>
              <a:ext uri="{FF2B5EF4-FFF2-40B4-BE49-F238E27FC236}">
                <a16:creationId xmlns:a16="http://schemas.microsoft.com/office/drawing/2014/main" id="{E9381C5A-58FE-4CFC-B151-FD1129E691E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A9FE80-E39F-4192-94AF-232E59727C59}" type="slidenum">
              <a:rPr lang="en-US" altLang="en-US" sz="1400" smtClean="0"/>
              <a:pPr>
                <a:spcBef>
                  <a:spcPct val="0"/>
                </a:spcBef>
                <a:buFontTx/>
                <a:buNone/>
              </a:pPr>
              <a:t>75</a:t>
            </a:fld>
            <a:endParaRPr lang="en-US" altLang="en-US" sz="1400"/>
          </a:p>
        </p:txBody>
      </p:sp>
      <p:sp>
        <p:nvSpPr>
          <p:cNvPr id="377861" name="Rectangle 2">
            <a:extLst>
              <a:ext uri="{FF2B5EF4-FFF2-40B4-BE49-F238E27FC236}">
                <a16:creationId xmlns:a16="http://schemas.microsoft.com/office/drawing/2014/main" id="{83ED3452-B9A4-420C-995F-D950C6EC6602}"/>
              </a:ext>
            </a:extLst>
          </p:cNvPr>
          <p:cNvSpPr>
            <a:spLocks noGrp="1" noChangeArrowheads="1"/>
          </p:cNvSpPr>
          <p:nvPr>
            <p:ph type="title"/>
          </p:nvPr>
        </p:nvSpPr>
        <p:spPr/>
        <p:txBody>
          <a:bodyPr/>
          <a:lstStyle/>
          <a:p>
            <a:pPr eaLnBrk="1" hangingPunct="1"/>
            <a:r>
              <a:rPr lang="en-US" altLang="en-US" b="1">
                <a:solidFill>
                  <a:srgbClr val="FF3300"/>
                </a:solidFill>
              </a:rPr>
              <a:t>Few Inequalities in Probability</a:t>
            </a:r>
          </a:p>
        </p:txBody>
      </p:sp>
      <p:sp>
        <p:nvSpPr>
          <p:cNvPr id="377862" name="Rectangle 3">
            <a:extLst>
              <a:ext uri="{FF2B5EF4-FFF2-40B4-BE49-F238E27FC236}">
                <a16:creationId xmlns:a16="http://schemas.microsoft.com/office/drawing/2014/main" id="{30E02B9A-6890-4437-9D0F-A714B94186E8}"/>
              </a:ext>
            </a:extLst>
          </p:cNvPr>
          <p:cNvSpPr>
            <a:spLocks noGrp="1" noChangeArrowheads="1"/>
          </p:cNvSpPr>
          <p:nvPr>
            <p:ph type="body" idx="1"/>
          </p:nvPr>
        </p:nvSpPr>
        <p:spPr/>
        <p:txBody>
          <a:bodyPr/>
          <a:lstStyle/>
          <a:p>
            <a:pPr marL="457200" indent="-457200" algn="just" eaLnBrk="1" hangingPunct="1">
              <a:buFontTx/>
              <a:buAutoNum type="arabicParenR"/>
            </a:pPr>
            <a:r>
              <a:rPr lang="en-US" altLang="en-US" sz="2500"/>
              <a:t>Boole's Inequality</a:t>
            </a:r>
          </a:p>
          <a:p>
            <a:pPr marL="457200" indent="-457200" algn="just" eaLnBrk="1" hangingPunct="1">
              <a:buFontTx/>
              <a:buAutoNum type="arabicParenR"/>
            </a:pPr>
            <a:r>
              <a:rPr lang="en-US" altLang="en-US" sz="2500"/>
              <a:t>Bonferroni's Inequality</a:t>
            </a:r>
          </a:p>
          <a:p>
            <a:pPr marL="457200" indent="-457200" algn="just" eaLnBrk="1" hangingPunct="1">
              <a:buFontTx/>
              <a:buAutoNum type="arabicParenR"/>
            </a:pPr>
            <a:r>
              <a:rPr lang="en-US" altLang="en-US" sz="2500"/>
              <a:t>Poincare's Theorem</a:t>
            </a:r>
          </a:p>
          <a:p>
            <a:pPr marL="457200" indent="-457200" algn="just" eaLnBrk="1" hangingPunct="1">
              <a:buFontTx/>
              <a:buAutoNum type="arabicParenR"/>
            </a:pPr>
            <a:r>
              <a:rPr lang="en-US" altLang="en-US" sz="2500"/>
              <a:t>Tchebychev's/Chebyshev's Inequality</a:t>
            </a:r>
          </a:p>
          <a:p>
            <a:pPr marL="457200" indent="-457200" algn="just" eaLnBrk="1" hangingPunct="1">
              <a:buFontTx/>
              <a:buAutoNum type="arabicParenR"/>
            </a:pPr>
            <a:r>
              <a:rPr lang="en-US" altLang="en-US" sz="2500"/>
              <a:t>Markov's Inequality</a:t>
            </a:r>
          </a:p>
          <a:p>
            <a:pPr marL="457200" indent="-457200" algn="just" eaLnBrk="1" hangingPunct="1">
              <a:buFontTx/>
              <a:buAutoNum type="arabicParenR"/>
            </a:pPr>
            <a:r>
              <a:rPr lang="en-US" altLang="en-US" sz="2500"/>
              <a:t>Cauchy–Schwarz Inequality</a:t>
            </a:r>
          </a:p>
          <a:p>
            <a:pPr marL="457200" indent="-457200" algn="just" eaLnBrk="1" hangingPunct="1">
              <a:buFontTx/>
              <a:buAutoNum type="arabicParenR"/>
            </a:pPr>
            <a:r>
              <a:rPr lang="en-US" altLang="en-US" sz="2500"/>
              <a:t>Jensen’s Inequality</a:t>
            </a:r>
          </a:p>
          <a:p>
            <a:pPr marL="457200" indent="-457200" algn="just" eaLnBrk="1" hangingPunct="1">
              <a:buFontTx/>
              <a:buAutoNum type="arabicParenR"/>
            </a:pPr>
            <a:r>
              <a:rPr lang="en-US" altLang="en-US" sz="2500"/>
              <a:t>Kolmogorov's Inequality</a:t>
            </a:r>
          </a:p>
          <a:p>
            <a:pPr marL="457200" indent="-457200" algn="just" eaLnBrk="1" hangingPunct="1">
              <a:buFontTx/>
              <a:buAutoNum type="arabicParenR"/>
            </a:pPr>
            <a:r>
              <a:rPr lang="en-US" altLang="en-US" sz="2500"/>
              <a:t>Chernoff Bounds</a:t>
            </a:r>
          </a:p>
          <a:p>
            <a:pPr marL="457200" indent="-457200" algn="just" eaLnBrk="1" hangingPunct="1">
              <a:buFontTx/>
              <a:buAutoNum type="arabicParenR"/>
            </a:pPr>
            <a:r>
              <a:rPr lang="en-US" altLang="en-US" sz="2500"/>
              <a:t>Hölder's Inequalities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Title 1">
            <a:extLst>
              <a:ext uri="{FF2B5EF4-FFF2-40B4-BE49-F238E27FC236}">
                <a16:creationId xmlns:a16="http://schemas.microsoft.com/office/drawing/2014/main" id="{DBAE2556-8808-4258-A257-71C0D0C7E0E2}"/>
              </a:ext>
            </a:extLst>
          </p:cNvPr>
          <p:cNvSpPr>
            <a:spLocks noGrp="1" noChangeArrowheads="1"/>
          </p:cNvSpPr>
          <p:nvPr>
            <p:ph type="title"/>
          </p:nvPr>
        </p:nvSpPr>
        <p:spPr/>
        <p:txBody>
          <a:bodyPr/>
          <a:lstStyle/>
          <a:p>
            <a:r>
              <a:rPr lang="en-US" altLang="en-US" b="1">
                <a:solidFill>
                  <a:srgbClr val="FF3300"/>
                </a:solidFill>
              </a:rPr>
              <a:t>Few Inequalities in Probability</a:t>
            </a:r>
            <a:r>
              <a:rPr lang="en-US" altLang="en-US" b="1">
                <a:solidFill>
                  <a:srgbClr val="FF0000"/>
                </a:solidFill>
              </a:rPr>
              <a:t> </a:t>
            </a:r>
            <a:r>
              <a:rPr lang="en-US" altLang="en-US" b="1">
                <a:solidFill>
                  <a:schemeClr val="tx1"/>
                </a:solidFill>
              </a:rPr>
              <a:t>(</a:t>
            </a:r>
            <a:r>
              <a:rPr lang="en-US" altLang="en-US" b="1">
                <a:solidFill>
                  <a:srgbClr val="0000FF"/>
                </a:solidFill>
              </a:rPr>
              <a:t>contd…</a:t>
            </a:r>
            <a:r>
              <a:rPr lang="en-US" altLang="en-US" b="1">
                <a:solidFill>
                  <a:schemeClr val="tx1"/>
                </a:solidFill>
              </a:rPr>
              <a:t>)</a:t>
            </a:r>
            <a:endParaRPr lang="en-IN" altLang="en-US">
              <a:solidFill>
                <a:srgbClr val="0000FF"/>
              </a:solidFill>
            </a:endParaRPr>
          </a:p>
        </p:txBody>
      </p:sp>
      <p:sp>
        <p:nvSpPr>
          <p:cNvPr id="378883" name="Content Placeholder 2">
            <a:extLst>
              <a:ext uri="{FF2B5EF4-FFF2-40B4-BE49-F238E27FC236}">
                <a16:creationId xmlns:a16="http://schemas.microsoft.com/office/drawing/2014/main" id="{57473B91-286D-449A-9230-D41DBBCE8E72}"/>
              </a:ext>
            </a:extLst>
          </p:cNvPr>
          <p:cNvSpPr>
            <a:spLocks noGrp="1" noChangeArrowheads="1"/>
          </p:cNvSpPr>
          <p:nvPr>
            <p:ph idx="1"/>
          </p:nvPr>
        </p:nvSpPr>
        <p:spPr/>
        <p:txBody>
          <a:bodyPr/>
          <a:lstStyle/>
          <a:p>
            <a:pPr algn="just">
              <a:buFont typeface="Wingdings" panose="05000000000000000000" pitchFamily="2" charset="2"/>
              <a:buChar char="§"/>
            </a:pPr>
            <a:r>
              <a:rPr lang="en-US" altLang="en-US" sz="4500"/>
              <a:t>Define the probability space (Ω,ℱ,P).</a:t>
            </a:r>
          </a:p>
          <a:p>
            <a:pPr lvl="1" algn="just">
              <a:buFont typeface="Wingdings" panose="05000000000000000000" pitchFamily="2" charset="2"/>
              <a:buChar char="v"/>
            </a:pPr>
            <a:r>
              <a:rPr lang="en-US" altLang="en-US" sz="4500"/>
              <a:t>Ω: Sample space</a:t>
            </a:r>
          </a:p>
          <a:p>
            <a:pPr lvl="1" algn="just">
              <a:buFont typeface="Wingdings" panose="05000000000000000000" pitchFamily="2" charset="2"/>
              <a:buChar char="v"/>
            </a:pPr>
            <a:r>
              <a:rPr lang="en-US" altLang="en-US" sz="4500"/>
              <a:t>ℱ: Set of sub-sets of Ω</a:t>
            </a:r>
          </a:p>
          <a:p>
            <a:pPr lvl="1" algn="just">
              <a:buFont typeface="Wingdings" panose="05000000000000000000" pitchFamily="2" charset="2"/>
              <a:buChar char="v"/>
            </a:pPr>
            <a:r>
              <a:rPr lang="en-US" altLang="en-US" sz="4500"/>
              <a:t>P: Function mapping of ℱ to [0,1]</a:t>
            </a:r>
            <a:endParaRPr lang="en-IN" altLang="en-US" sz="4500"/>
          </a:p>
        </p:txBody>
      </p:sp>
      <p:sp>
        <p:nvSpPr>
          <p:cNvPr id="4" name="Date Placeholder 3">
            <a:extLst>
              <a:ext uri="{FF2B5EF4-FFF2-40B4-BE49-F238E27FC236}">
                <a16:creationId xmlns:a16="http://schemas.microsoft.com/office/drawing/2014/main" id="{4C850935-6511-4440-A0CC-D325AA800D0D}"/>
              </a:ext>
            </a:extLst>
          </p:cNvPr>
          <p:cNvSpPr>
            <a:spLocks noGrp="1"/>
          </p:cNvSpPr>
          <p:nvPr>
            <p:ph type="dt" sz="quarter" idx="10"/>
          </p:nvPr>
        </p:nvSpPr>
        <p:spPr/>
        <p:txBody>
          <a:bodyPr/>
          <a:lstStyle/>
          <a:p>
            <a:pPr>
              <a:defRPr/>
            </a:pPr>
            <a:r>
              <a:rPr lang="en-US"/>
              <a:t>IME602:PROBABILITY</a:t>
            </a:r>
            <a:endParaRPr lang="en-IN"/>
          </a:p>
        </p:txBody>
      </p:sp>
      <p:sp>
        <p:nvSpPr>
          <p:cNvPr id="5" name="Footer Placeholder 4">
            <a:extLst>
              <a:ext uri="{FF2B5EF4-FFF2-40B4-BE49-F238E27FC236}">
                <a16:creationId xmlns:a16="http://schemas.microsoft.com/office/drawing/2014/main" id="{423FF11C-9DF1-4B9E-B526-C8815EB9B0E5}"/>
              </a:ext>
            </a:extLst>
          </p:cNvPr>
          <p:cNvSpPr>
            <a:spLocks noGrp="1"/>
          </p:cNvSpPr>
          <p:nvPr>
            <p:ph type="ftr" sz="quarter" idx="11"/>
          </p:nvPr>
        </p:nvSpPr>
        <p:spPr/>
        <p:txBody>
          <a:bodyPr/>
          <a:lstStyle/>
          <a:p>
            <a:pPr>
              <a:defRPr/>
            </a:pPr>
            <a:r>
              <a:rPr lang="en-IN"/>
              <a:t>RNSengupta,IME Dept.,IIT Kanpur,INDIA</a:t>
            </a:r>
          </a:p>
        </p:txBody>
      </p:sp>
      <p:sp>
        <p:nvSpPr>
          <p:cNvPr id="378886" name="Slide Number Placeholder 5">
            <a:extLst>
              <a:ext uri="{FF2B5EF4-FFF2-40B4-BE49-F238E27FC236}">
                <a16:creationId xmlns:a16="http://schemas.microsoft.com/office/drawing/2014/main" id="{A5D39DB4-4161-4220-95CA-29EB4C1A1A0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AF05B90-7115-47C9-8861-42921F41768B}" type="slidenum">
              <a:rPr lang="en-IN" altLang="en-US" sz="1400" smtClean="0"/>
              <a:pPr>
                <a:spcBef>
                  <a:spcPct val="0"/>
                </a:spcBef>
                <a:buFontTx/>
                <a:buNone/>
              </a:pPr>
              <a:t>76</a:t>
            </a:fld>
            <a:endParaRPr lang="en-IN" altLang="en-US" sz="140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79908" name="Slide Number Placeholder 5">
            <a:extLst>
              <a:ext uri="{FF2B5EF4-FFF2-40B4-BE49-F238E27FC236}">
                <a16:creationId xmlns:a16="http://schemas.microsoft.com/office/drawing/2014/main" id="{D556CD1C-E119-4386-93C7-624F6FCC77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CDD0F51-9C4C-4C8E-92C2-52B213B68A6B}" type="slidenum">
              <a:rPr lang="en-US" altLang="en-US" sz="1400" smtClean="0"/>
              <a:pPr>
                <a:spcBef>
                  <a:spcPct val="0"/>
                </a:spcBef>
                <a:buFontTx/>
                <a:buNone/>
              </a:pPr>
              <a:t>77</a:t>
            </a:fld>
            <a:endParaRPr lang="en-US" altLang="en-US" sz="1400"/>
          </a:p>
        </p:txBody>
      </p:sp>
      <p:sp>
        <p:nvSpPr>
          <p:cNvPr id="379909" name="Rectangle 2">
            <a:extLst>
              <a:ext uri="{FF2B5EF4-FFF2-40B4-BE49-F238E27FC236}">
                <a16:creationId xmlns:a16="http://schemas.microsoft.com/office/drawing/2014/main" id="{B5E5305C-ECDF-4E74-862E-D5F892CA71C5}"/>
              </a:ext>
            </a:extLst>
          </p:cNvPr>
          <p:cNvSpPr>
            <a:spLocks noGrp="1" noChangeArrowheads="1"/>
          </p:cNvSpPr>
          <p:nvPr>
            <p:ph type="title"/>
          </p:nvPr>
        </p:nvSpPr>
        <p:spPr/>
        <p:txBody>
          <a:bodyPr/>
          <a:lstStyle/>
          <a:p>
            <a:pPr eaLnBrk="1" hangingPunct="1"/>
            <a:r>
              <a:rPr lang="en-US" altLang="en-US" b="1">
                <a:solidFill>
                  <a:srgbClr val="FF3300"/>
                </a:solidFill>
              </a:rPr>
              <a:t>Boole's Inequality</a:t>
            </a:r>
          </a:p>
        </p:txBody>
      </p:sp>
      <p:sp>
        <p:nvSpPr>
          <p:cNvPr id="2" name="Content Placeholder 1">
            <a:extLst>
              <a:ext uri="{FF2B5EF4-FFF2-40B4-BE49-F238E27FC236}">
                <a16:creationId xmlns:a16="http://schemas.microsoft.com/office/drawing/2014/main" id="{B8FAD45D-13D9-4EB6-A8DD-5531A3439EE0}"/>
              </a:ext>
            </a:extLst>
          </p:cNvPr>
          <p:cNvSpPr>
            <a:spLocks noGrp="1"/>
          </p:cNvSpPr>
          <p:nvPr>
            <p:ph idx="1"/>
          </p:nvPr>
        </p:nvSpPr>
        <p:spPr>
          <a:extLst/>
        </p:spPr>
        <p:txBody>
          <a:bodyPr/>
          <a:lstStyle/>
          <a:p>
            <a:pPr algn="just">
              <a:buClr>
                <a:schemeClr val="tx1"/>
              </a:buClr>
              <a:buFont typeface="Wingdings" panose="05000000000000000000" pitchFamily="2" charset="2"/>
              <a:buChar char="§"/>
              <a:defRPr/>
            </a:pPr>
            <a:r>
              <a:rPr lang="en-US" sz="5500" dirty="0"/>
              <a:t>If A</a:t>
            </a:r>
            <a:r>
              <a:rPr lang="en-US" sz="5500" baseline="-25000" dirty="0"/>
              <a:t>𝑖</a:t>
            </a:r>
            <a:r>
              <a:rPr lang="en-US" sz="5500" dirty="0"/>
              <a:t>, 𝑖 = 1,…., k are events in A, i.e., A</a:t>
            </a:r>
            <a:r>
              <a:rPr lang="en-US" sz="5500" baseline="-25000" dirty="0"/>
              <a:t>𝑖</a:t>
            </a:r>
            <a:r>
              <a:rPr lang="en-US" sz="5500" dirty="0"/>
              <a:t> </a:t>
            </a:r>
            <a:r>
              <a:rPr lang="en-US" sz="5500" dirty="0">
                <a:sym typeface="Symbol" panose="05050102010706020507" pitchFamily="18" charset="2"/>
              </a:rPr>
              <a:t> A</a:t>
            </a:r>
            <a:endParaRPr lang="en-US" sz="5500" dirty="0"/>
          </a:p>
          <a:p>
            <a:pPr algn="just">
              <a:buClr>
                <a:schemeClr val="tx1"/>
              </a:buClr>
              <a:buFont typeface="Wingdings" panose="05000000000000000000" pitchFamily="2" charset="2"/>
              <a:buChar char="§"/>
              <a:defRPr/>
            </a:pPr>
            <a:r>
              <a:rPr lang="en-US" sz="5500" b="1" dirty="0">
                <a:solidFill>
                  <a:srgbClr val="FF0000"/>
                </a:solidFill>
              </a:rPr>
              <a:t>P(</a:t>
            </a:r>
            <a:r>
              <a:rPr lang="en-US" sz="5500" b="1" dirty="0">
                <a:solidFill>
                  <a:srgbClr val="FF0000"/>
                </a:solidFill>
                <a:sym typeface="Symbol" panose="05050102010706020507" pitchFamily="18" charset="2"/>
              </a:rPr>
              <a:t></a:t>
            </a:r>
            <a:r>
              <a:rPr lang="en-US" sz="5500" b="1" baseline="-25000" dirty="0">
                <a:solidFill>
                  <a:srgbClr val="FF0000"/>
                </a:solidFill>
                <a:sym typeface="Symbol" panose="05050102010706020507" pitchFamily="18" charset="2"/>
              </a:rPr>
              <a:t>𝑖=1,..,k</a:t>
            </a:r>
            <a:r>
              <a:rPr lang="en-US" sz="5500" b="1" dirty="0">
                <a:solidFill>
                  <a:srgbClr val="FF0000"/>
                </a:solidFill>
                <a:sym typeface="Symbol" panose="05050102010706020507" pitchFamily="18" charset="2"/>
              </a:rPr>
              <a:t>A</a:t>
            </a:r>
            <a:r>
              <a:rPr lang="en-US" sz="5500" b="1" baseline="-25000" dirty="0">
                <a:solidFill>
                  <a:srgbClr val="FF0000"/>
                </a:solidFill>
                <a:sym typeface="Symbol" panose="05050102010706020507" pitchFamily="18" charset="2"/>
              </a:rPr>
              <a:t>𝑖</a:t>
            </a:r>
            <a:r>
              <a:rPr lang="en-US" sz="5500" b="1" dirty="0">
                <a:solidFill>
                  <a:srgbClr val="FF0000"/>
                </a:solidFill>
                <a:sym typeface="Symbol" panose="05050102010706020507" pitchFamily="18" charset="2"/>
              </a:rPr>
              <a:t>)  </a:t>
            </a:r>
            <a:r>
              <a:rPr lang="en-US" sz="5500" b="1" baseline="-25000" dirty="0">
                <a:solidFill>
                  <a:srgbClr val="FF0000"/>
                </a:solidFill>
                <a:sym typeface="Symbol" panose="05050102010706020507" pitchFamily="18" charset="2"/>
              </a:rPr>
              <a:t>𝑖=1,..,k</a:t>
            </a:r>
            <a:r>
              <a:rPr lang="en-US" sz="5500" b="1" dirty="0">
                <a:solidFill>
                  <a:srgbClr val="FF0000"/>
                </a:solidFill>
                <a:sym typeface="Symbol" panose="05050102010706020507" pitchFamily="18" charset="2"/>
              </a:rPr>
              <a:t>P(A</a:t>
            </a:r>
            <a:r>
              <a:rPr lang="en-US" sz="5500" b="1" baseline="-25000" dirty="0">
                <a:solidFill>
                  <a:srgbClr val="FF0000"/>
                </a:solidFill>
                <a:sym typeface="Symbol" panose="05050102010706020507" pitchFamily="18" charset="2"/>
              </a:rPr>
              <a:t>𝑖</a:t>
            </a:r>
            <a:r>
              <a:rPr lang="en-US" sz="5500" b="1" dirty="0">
                <a:solidFill>
                  <a:srgbClr val="FF0000"/>
                </a:solidFill>
                <a:sym typeface="Symbol" panose="05050102010706020507" pitchFamily="18" charset="2"/>
              </a:rPr>
              <a:t>)</a:t>
            </a:r>
          </a:p>
          <a:p>
            <a:pPr algn="just">
              <a:buClr>
                <a:schemeClr val="tx1"/>
              </a:buClr>
              <a:buFont typeface="Wingdings" panose="05000000000000000000" pitchFamily="2" charset="2"/>
              <a:buChar char="§"/>
              <a:defRPr/>
            </a:pPr>
            <a:r>
              <a:rPr lang="en-US" altLang="en-US" sz="5500" b="1" dirty="0">
                <a:solidFill>
                  <a:srgbClr val="0000FF"/>
                </a:solidFill>
                <a:highlight>
                  <a:srgbClr val="FFFF00"/>
                </a:highlight>
              </a:rPr>
              <a:t>Read the proof</a:t>
            </a:r>
            <a:endParaRPr lang="en-US" sz="55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80932" name="Slide Number Placeholder 5">
            <a:extLst>
              <a:ext uri="{FF2B5EF4-FFF2-40B4-BE49-F238E27FC236}">
                <a16:creationId xmlns:a16="http://schemas.microsoft.com/office/drawing/2014/main" id="{E5FC606C-7C7F-439C-A42E-CA9422871D5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BA50006-41A7-4580-91E1-9EF6AC9E9CA7}" type="slidenum">
              <a:rPr lang="en-US" altLang="en-US" sz="1400" smtClean="0"/>
              <a:pPr>
                <a:spcBef>
                  <a:spcPct val="0"/>
                </a:spcBef>
                <a:buFontTx/>
                <a:buNone/>
              </a:pPr>
              <a:t>78</a:t>
            </a:fld>
            <a:endParaRPr lang="en-US" altLang="en-US" sz="1400"/>
          </a:p>
        </p:txBody>
      </p:sp>
      <p:sp>
        <p:nvSpPr>
          <p:cNvPr id="380933" name="Rectangle 2">
            <a:extLst>
              <a:ext uri="{FF2B5EF4-FFF2-40B4-BE49-F238E27FC236}">
                <a16:creationId xmlns:a16="http://schemas.microsoft.com/office/drawing/2014/main" id="{BB86A54F-B6D6-421E-8F03-D82B7B119025}"/>
              </a:ext>
            </a:extLst>
          </p:cNvPr>
          <p:cNvSpPr>
            <a:spLocks noGrp="1" noChangeArrowheads="1"/>
          </p:cNvSpPr>
          <p:nvPr>
            <p:ph type="title"/>
          </p:nvPr>
        </p:nvSpPr>
        <p:spPr/>
        <p:txBody>
          <a:bodyPr/>
          <a:lstStyle/>
          <a:p>
            <a:pPr eaLnBrk="1" hangingPunct="1"/>
            <a:r>
              <a:rPr lang="en-US" altLang="en-US" b="1">
                <a:solidFill>
                  <a:srgbClr val="FF3300"/>
                </a:solidFill>
              </a:rPr>
              <a:t>Bonferroni's Inequality</a:t>
            </a:r>
          </a:p>
        </p:txBody>
      </p:sp>
      <p:sp>
        <p:nvSpPr>
          <p:cNvPr id="2" name="Content Placeholder 1">
            <a:extLst>
              <a:ext uri="{FF2B5EF4-FFF2-40B4-BE49-F238E27FC236}">
                <a16:creationId xmlns:a16="http://schemas.microsoft.com/office/drawing/2014/main" id="{34A6440B-1F3A-4900-A04C-5DA41536C77C}"/>
              </a:ext>
            </a:extLst>
          </p:cNvPr>
          <p:cNvSpPr>
            <a:spLocks noGrp="1"/>
          </p:cNvSpPr>
          <p:nvPr>
            <p:ph idx="1"/>
          </p:nvPr>
        </p:nvSpPr>
        <p:spPr>
          <a:extLst/>
        </p:spPr>
        <p:txBody>
          <a:bodyPr/>
          <a:lstStyle/>
          <a:p>
            <a:pPr algn="just">
              <a:buClr>
                <a:schemeClr val="tx1"/>
              </a:buClr>
              <a:buFont typeface="Wingdings" panose="05000000000000000000" pitchFamily="2" charset="2"/>
              <a:buChar char="§"/>
              <a:defRPr/>
            </a:pPr>
            <a:r>
              <a:rPr lang="en-US" sz="5500" dirty="0"/>
              <a:t>If A</a:t>
            </a:r>
            <a:r>
              <a:rPr lang="en-US" sz="5500" baseline="-25000" dirty="0"/>
              <a:t>𝑖</a:t>
            </a:r>
            <a:r>
              <a:rPr lang="en-US" sz="5500" dirty="0"/>
              <a:t>, 𝑖 = 1,…., k are events in A, i.e., A</a:t>
            </a:r>
            <a:r>
              <a:rPr lang="en-US" sz="5500" baseline="-25000" dirty="0"/>
              <a:t>𝑖</a:t>
            </a:r>
            <a:r>
              <a:rPr lang="en-US" sz="5500" dirty="0"/>
              <a:t> </a:t>
            </a:r>
            <a:r>
              <a:rPr lang="en-US" sz="5500" dirty="0">
                <a:sym typeface="Symbol" panose="05050102010706020507" pitchFamily="18" charset="2"/>
              </a:rPr>
              <a:t> A</a:t>
            </a:r>
            <a:endParaRPr lang="en-US" sz="5500" dirty="0"/>
          </a:p>
          <a:p>
            <a:pPr algn="just">
              <a:buClr>
                <a:schemeClr val="tx1"/>
              </a:buClr>
              <a:buFont typeface="Wingdings" panose="05000000000000000000" pitchFamily="2" charset="2"/>
              <a:buChar char="§"/>
              <a:defRPr/>
            </a:pPr>
            <a:r>
              <a:rPr lang="en-US" sz="5500" b="1" dirty="0">
                <a:solidFill>
                  <a:srgbClr val="FF0000"/>
                </a:solidFill>
              </a:rPr>
              <a:t>P(</a:t>
            </a:r>
            <a:r>
              <a:rPr lang="en-US" sz="5500" b="1" dirty="0">
                <a:solidFill>
                  <a:srgbClr val="FF0000"/>
                </a:solidFill>
                <a:sym typeface="Symbol" panose="05050102010706020507" pitchFamily="18" charset="2"/>
              </a:rPr>
              <a:t></a:t>
            </a:r>
            <a:r>
              <a:rPr lang="en-US" sz="5500" b="1" baseline="-25000" dirty="0">
                <a:solidFill>
                  <a:srgbClr val="FF0000"/>
                </a:solidFill>
                <a:sym typeface="Symbol" panose="05050102010706020507" pitchFamily="18" charset="2"/>
              </a:rPr>
              <a:t>𝑖=1,..,k</a:t>
            </a:r>
            <a:r>
              <a:rPr lang="en-US" sz="5500" b="1" dirty="0">
                <a:solidFill>
                  <a:srgbClr val="FF0000"/>
                </a:solidFill>
                <a:sym typeface="Symbol" panose="05050102010706020507" pitchFamily="18" charset="2"/>
              </a:rPr>
              <a:t>A</a:t>
            </a:r>
            <a:r>
              <a:rPr lang="en-US" sz="5500" b="1" baseline="-25000" dirty="0">
                <a:solidFill>
                  <a:srgbClr val="FF0000"/>
                </a:solidFill>
                <a:sym typeface="Symbol" panose="05050102010706020507" pitchFamily="18" charset="2"/>
              </a:rPr>
              <a:t>𝑖</a:t>
            </a:r>
            <a:r>
              <a:rPr lang="en-US" sz="5500" b="1" dirty="0">
                <a:solidFill>
                  <a:srgbClr val="FF0000"/>
                </a:solidFill>
                <a:sym typeface="Symbol" panose="05050102010706020507" pitchFamily="18" charset="2"/>
              </a:rPr>
              <a:t>)  1   </a:t>
            </a:r>
            <a:r>
              <a:rPr lang="en-US" sz="5500" b="1" baseline="-25000" dirty="0">
                <a:solidFill>
                  <a:srgbClr val="FF0000"/>
                </a:solidFill>
                <a:sym typeface="Symbol" panose="05050102010706020507" pitchFamily="18" charset="2"/>
              </a:rPr>
              <a:t>𝑖=1,..,k</a:t>
            </a:r>
            <a:r>
              <a:rPr lang="en-US" sz="5500" b="1" dirty="0">
                <a:solidFill>
                  <a:srgbClr val="FF0000"/>
                </a:solidFill>
                <a:sym typeface="Symbol" panose="05050102010706020507" pitchFamily="18" charset="2"/>
              </a:rPr>
              <a:t>P(A</a:t>
            </a:r>
            <a:r>
              <a:rPr lang="en-US" sz="5500" b="1" baseline="30000" dirty="0">
                <a:solidFill>
                  <a:srgbClr val="FF0000"/>
                </a:solidFill>
                <a:sym typeface="Symbol" panose="05050102010706020507" pitchFamily="18" charset="2"/>
              </a:rPr>
              <a:t>C</a:t>
            </a:r>
            <a:r>
              <a:rPr lang="en-US" sz="5500" b="1" baseline="-25000" dirty="0">
                <a:solidFill>
                  <a:srgbClr val="FF0000"/>
                </a:solidFill>
                <a:sym typeface="Symbol" panose="05050102010706020507" pitchFamily="18" charset="2"/>
              </a:rPr>
              <a:t>𝑖</a:t>
            </a:r>
            <a:r>
              <a:rPr lang="en-US" sz="5500" b="1" dirty="0">
                <a:solidFill>
                  <a:srgbClr val="FF0000"/>
                </a:solidFill>
                <a:sym typeface="Symbol" panose="05050102010706020507" pitchFamily="18" charset="2"/>
              </a:rPr>
              <a:t>)</a:t>
            </a:r>
          </a:p>
          <a:p>
            <a:pPr algn="just">
              <a:buClr>
                <a:schemeClr val="tx1"/>
              </a:buClr>
              <a:buFont typeface="Wingdings" panose="05000000000000000000" pitchFamily="2" charset="2"/>
              <a:buChar char="§"/>
              <a:defRPr/>
            </a:pPr>
            <a:r>
              <a:rPr lang="en-US" altLang="en-US" sz="5500" b="1" dirty="0">
                <a:solidFill>
                  <a:srgbClr val="0000FF"/>
                </a:solidFill>
                <a:highlight>
                  <a:srgbClr val="FFFF00"/>
                </a:highlight>
              </a:rPr>
              <a:t>Read the proof</a:t>
            </a:r>
            <a:endParaRPr lang="en-US" sz="55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81956" name="Slide Number Placeholder 5">
            <a:extLst>
              <a:ext uri="{FF2B5EF4-FFF2-40B4-BE49-F238E27FC236}">
                <a16:creationId xmlns:a16="http://schemas.microsoft.com/office/drawing/2014/main" id="{2044AA75-AE15-4551-86F8-8D1E9EE9E76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CFA52B0-041C-4A24-BC6B-A00C453AF14A}" type="slidenum">
              <a:rPr lang="en-US" altLang="en-US" sz="1400" smtClean="0"/>
              <a:pPr>
                <a:spcBef>
                  <a:spcPct val="0"/>
                </a:spcBef>
                <a:buFontTx/>
                <a:buNone/>
              </a:pPr>
              <a:t>79</a:t>
            </a:fld>
            <a:endParaRPr lang="en-US" altLang="en-US" sz="1400"/>
          </a:p>
        </p:txBody>
      </p:sp>
      <p:sp>
        <p:nvSpPr>
          <p:cNvPr id="381957" name="Rectangle 2">
            <a:extLst>
              <a:ext uri="{FF2B5EF4-FFF2-40B4-BE49-F238E27FC236}">
                <a16:creationId xmlns:a16="http://schemas.microsoft.com/office/drawing/2014/main" id="{24CD2BFF-74D0-4B73-A489-943DC0D2D862}"/>
              </a:ext>
            </a:extLst>
          </p:cNvPr>
          <p:cNvSpPr>
            <a:spLocks noGrp="1" noChangeArrowheads="1"/>
          </p:cNvSpPr>
          <p:nvPr>
            <p:ph type="title"/>
          </p:nvPr>
        </p:nvSpPr>
        <p:spPr/>
        <p:txBody>
          <a:bodyPr/>
          <a:lstStyle/>
          <a:p>
            <a:pPr eaLnBrk="1" hangingPunct="1"/>
            <a:r>
              <a:rPr lang="en-US" altLang="en-US" b="1">
                <a:solidFill>
                  <a:srgbClr val="FF3300"/>
                </a:solidFill>
              </a:rPr>
              <a:t>Poincare's Theorem</a:t>
            </a:r>
          </a:p>
        </p:txBody>
      </p:sp>
      <p:sp>
        <p:nvSpPr>
          <p:cNvPr id="2" name="Content Placeholder 1">
            <a:extLst>
              <a:ext uri="{FF2B5EF4-FFF2-40B4-BE49-F238E27FC236}">
                <a16:creationId xmlns:a16="http://schemas.microsoft.com/office/drawing/2014/main" id="{446C9C8C-2AF0-47D4-A185-2E2A41D6D5D5}"/>
              </a:ext>
            </a:extLst>
          </p:cNvPr>
          <p:cNvSpPr>
            <a:spLocks noGrp="1"/>
          </p:cNvSpPr>
          <p:nvPr>
            <p:ph idx="1"/>
          </p:nvPr>
        </p:nvSpPr>
        <p:spPr>
          <a:extLst/>
        </p:spPr>
        <p:txBody>
          <a:bodyPr/>
          <a:lstStyle/>
          <a:p>
            <a:pPr algn="just">
              <a:buClr>
                <a:schemeClr val="tx1"/>
              </a:buClr>
              <a:buFont typeface="Wingdings" panose="05000000000000000000" pitchFamily="2" charset="2"/>
              <a:buChar char="§"/>
              <a:defRPr/>
            </a:pPr>
            <a:r>
              <a:rPr lang="en-US" sz="4500" dirty="0"/>
              <a:t>If A</a:t>
            </a:r>
            <a:r>
              <a:rPr lang="en-US" sz="4500" baseline="-25000" dirty="0"/>
              <a:t>𝑖</a:t>
            </a:r>
            <a:r>
              <a:rPr lang="en-US" sz="4500" dirty="0"/>
              <a:t>, 𝑖 = 1,…., k are events in A, i.e., A</a:t>
            </a:r>
            <a:r>
              <a:rPr lang="en-US" sz="4500" baseline="-25000" dirty="0"/>
              <a:t>𝑖</a:t>
            </a:r>
            <a:r>
              <a:rPr lang="en-US" sz="4500" dirty="0"/>
              <a:t> </a:t>
            </a:r>
            <a:r>
              <a:rPr lang="en-US" sz="4500" dirty="0">
                <a:sym typeface="Symbol" panose="05050102010706020507" pitchFamily="18" charset="2"/>
              </a:rPr>
              <a:t> A</a:t>
            </a:r>
            <a:endParaRPr lang="en-US" sz="4500" dirty="0"/>
          </a:p>
          <a:p>
            <a:pPr algn="just">
              <a:buClr>
                <a:schemeClr val="tx1"/>
              </a:buClr>
              <a:buFont typeface="Wingdings" panose="05000000000000000000" pitchFamily="2" charset="2"/>
              <a:buChar char="§"/>
              <a:defRPr/>
            </a:pPr>
            <a:r>
              <a:rPr lang="en-US" sz="4500" b="1" dirty="0">
                <a:solidFill>
                  <a:srgbClr val="FF0000"/>
                </a:solidFill>
              </a:rPr>
              <a:t>P(</a:t>
            </a:r>
            <a:r>
              <a:rPr lang="en-US" sz="4500" b="1" dirty="0">
                <a:solidFill>
                  <a:srgbClr val="FF0000"/>
                </a:solidFill>
                <a:sym typeface="Symbol" panose="05050102010706020507" pitchFamily="18" charset="2"/>
              </a:rPr>
              <a:t></a:t>
            </a:r>
            <a:r>
              <a:rPr lang="en-US" sz="4500" b="1" baseline="-25000" dirty="0">
                <a:solidFill>
                  <a:srgbClr val="FF0000"/>
                </a:solidFill>
                <a:sym typeface="Symbol" panose="05050102010706020507" pitchFamily="18" charset="2"/>
              </a:rPr>
              <a:t>𝑖=1,..,k</a:t>
            </a:r>
            <a:r>
              <a:rPr lang="en-US" sz="4500" b="1" dirty="0">
                <a:solidFill>
                  <a:srgbClr val="FF0000"/>
                </a:solidFill>
                <a:sym typeface="Symbol" panose="05050102010706020507" pitchFamily="18" charset="2"/>
              </a:rPr>
              <a:t>A</a:t>
            </a:r>
            <a:r>
              <a:rPr lang="en-US" sz="4500" b="1" baseline="-25000" dirty="0">
                <a:solidFill>
                  <a:srgbClr val="FF0000"/>
                </a:solidFill>
                <a:sym typeface="Symbol" panose="05050102010706020507" pitchFamily="18" charset="2"/>
              </a:rPr>
              <a:t>𝑖</a:t>
            </a:r>
            <a:r>
              <a:rPr lang="en-US" sz="4500" b="1" dirty="0">
                <a:solidFill>
                  <a:srgbClr val="FF0000"/>
                </a:solidFill>
                <a:sym typeface="Symbol" panose="05050102010706020507" pitchFamily="18" charset="2"/>
              </a:rPr>
              <a:t>) = </a:t>
            </a:r>
            <a:r>
              <a:rPr lang="en-US" sz="4500" b="1" baseline="-25000" dirty="0">
                <a:solidFill>
                  <a:srgbClr val="FF0000"/>
                </a:solidFill>
                <a:sym typeface="Symbol" panose="05050102010706020507" pitchFamily="18" charset="2"/>
              </a:rPr>
              <a:t>𝑖=1,..,k</a:t>
            </a:r>
            <a:r>
              <a:rPr lang="en-US" sz="4500" b="1" dirty="0">
                <a:solidFill>
                  <a:srgbClr val="FF0000"/>
                </a:solidFill>
                <a:sym typeface="Symbol" panose="05050102010706020507" pitchFamily="18" charset="2"/>
              </a:rPr>
              <a:t>P(A</a:t>
            </a:r>
            <a:r>
              <a:rPr lang="en-US" sz="4500" b="1" baseline="-25000" dirty="0">
                <a:solidFill>
                  <a:srgbClr val="FF0000"/>
                </a:solidFill>
                <a:sym typeface="Symbol" panose="05050102010706020507" pitchFamily="18" charset="2"/>
              </a:rPr>
              <a:t>𝑖</a:t>
            </a:r>
            <a:r>
              <a:rPr lang="en-US" sz="4500" b="1" dirty="0">
                <a:solidFill>
                  <a:srgbClr val="FF0000"/>
                </a:solidFill>
                <a:sym typeface="Symbol" panose="05050102010706020507" pitchFamily="18" charset="2"/>
              </a:rPr>
              <a:t>)  </a:t>
            </a:r>
            <a:r>
              <a:rPr lang="en-US" sz="4500" b="1" baseline="-25000" dirty="0">
                <a:solidFill>
                  <a:srgbClr val="FF0000"/>
                </a:solidFill>
                <a:sym typeface="Symbol" panose="05050102010706020507" pitchFamily="18" charset="2"/>
              </a:rPr>
              <a:t> 𝑖&lt;</a:t>
            </a:r>
            <a:r>
              <a:rPr lang="en-US" sz="4500" b="1" i="1" baseline="-25000" dirty="0">
                <a:solidFill>
                  <a:srgbClr val="FF0000"/>
                </a:solidFill>
                <a:sym typeface="Symbol" panose="05050102010706020507" pitchFamily="18" charset="2"/>
              </a:rPr>
              <a:t>j</a:t>
            </a:r>
            <a:r>
              <a:rPr lang="en-US" sz="4500" b="1" baseline="-25000" dirty="0">
                <a:solidFill>
                  <a:srgbClr val="FF0000"/>
                </a:solidFill>
                <a:sym typeface="Symbol" panose="05050102010706020507" pitchFamily="18" charset="2"/>
              </a:rPr>
              <a:t>=1,..,k</a:t>
            </a:r>
            <a:r>
              <a:rPr lang="en-US" sz="4500" b="1" dirty="0">
                <a:solidFill>
                  <a:srgbClr val="FF0000"/>
                </a:solidFill>
                <a:sym typeface="Symbol" panose="05050102010706020507" pitchFamily="18" charset="2"/>
              </a:rPr>
              <a:t>P(A</a:t>
            </a:r>
            <a:r>
              <a:rPr lang="en-US" sz="4500" b="1" baseline="-25000" dirty="0">
                <a:solidFill>
                  <a:srgbClr val="FF0000"/>
                </a:solidFill>
                <a:sym typeface="Symbol" panose="05050102010706020507" pitchFamily="18" charset="2"/>
              </a:rPr>
              <a:t>𝑖</a:t>
            </a:r>
            <a:r>
              <a:rPr lang="en-US" sz="4500" b="1" dirty="0">
                <a:solidFill>
                  <a:srgbClr val="FF0000"/>
                </a:solidFill>
                <a:sym typeface="Symbol" panose="05050102010706020507" pitchFamily="18" charset="2"/>
              </a:rPr>
              <a:t></a:t>
            </a:r>
            <a:r>
              <a:rPr lang="en-US" sz="4500" b="1" dirty="0" err="1">
                <a:solidFill>
                  <a:srgbClr val="FF0000"/>
                </a:solidFill>
                <a:sym typeface="Symbol" panose="05050102010706020507" pitchFamily="18" charset="2"/>
              </a:rPr>
              <a:t>A</a:t>
            </a:r>
            <a:r>
              <a:rPr lang="en-US" sz="4500" b="1" i="1" baseline="-25000" dirty="0" err="1">
                <a:solidFill>
                  <a:srgbClr val="FF0000"/>
                </a:solidFill>
                <a:sym typeface="Symbol" panose="05050102010706020507" pitchFamily="18" charset="2"/>
              </a:rPr>
              <a:t>j</a:t>
            </a:r>
            <a:r>
              <a:rPr lang="en-US" sz="4500" b="1" dirty="0">
                <a:solidFill>
                  <a:srgbClr val="FF0000"/>
                </a:solidFill>
                <a:sym typeface="Symbol" panose="05050102010706020507" pitchFamily="18" charset="2"/>
              </a:rPr>
              <a:t>) + </a:t>
            </a:r>
            <a:r>
              <a:rPr lang="en-US" sz="4500" b="1" baseline="-25000" dirty="0">
                <a:solidFill>
                  <a:srgbClr val="FF0000"/>
                </a:solidFill>
                <a:sym typeface="Symbol" panose="05050102010706020507" pitchFamily="18" charset="2"/>
              </a:rPr>
              <a:t>𝑖&lt;</a:t>
            </a:r>
            <a:r>
              <a:rPr lang="en-US" sz="4500" b="1" i="1" baseline="-25000" dirty="0">
                <a:solidFill>
                  <a:srgbClr val="FF0000"/>
                </a:solidFill>
                <a:sym typeface="Symbol" panose="05050102010706020507" pitchFamily="18" charset="2"/>
              </a:rPr>
              <a:t>j</a:t>
            </a:r>
            <a:r>
              <a:rPr lang="en-US" sz="4500" b="1" baseline="-25000" dirty="0">
                <a:solidFill>
                  <a:srgbClr val="FF0000"/>
                </a:solidFill>
                <a:sym typeface="Symbol" panose="05050102010706020507" pitchFamily="18" charset="2"/>
              </a:rPr>
              <a:t>&lt;ℓ=1,..,k</a:t>
            </a:r>
            <a:r>
              <a:rPr lang="en-US" sz="4500" b="1" dirty="0">
                <a:solidFill>
                  <a:srgbClr val="FF0000"/>
                </a:solidFill>
                <a:sym typeface="Symbol" panose="05050102010706020507" pitchFamily="18" charset="2"/>
              </a:rPr>
              <a:t>P(A</a:t>
            </a:r>
            <a:r>
              <a:rPr lang="en-US" sz="4500" b="1" baseline="-25000" dirty="0">
                <a:solidFill>
                  <a:srgbClr val="FF0000"/>
                </a:solidFill>
                <a:sym typeface="Symbol" panose="05050102010706020507" pitchFamily="18" charset="2"/>
              </a:rPr>
              <a:t>𝑖</a:t>
            </a:r>
            <a:r>
              <a:rPr lang="en-US" sz="4500" b="1" dirty="0">
                <a:solidFill>
                  <a:srgbClr val="FF0000"/>
                </a:solidFill>
                <a:sym typeface="Symbol" panose="05050102010706020507" pitchFamily="18" charset="2"/>
              </a:rPr>
              <a:t></a:t>
            </a:r>
            <a:r>
              <a:rPr lang="en-US" sz="4500" b="1" dirty="0" err="1">
                <a:solidFill>
                  <a:srgbClr val="FF0000"/>
                </a:solidFill>
                <a:sym typeface="Symbol" panose="05050102010706020507" pitchFamily="18" charset="2"/>
              </a:rPr>
              <a:t>A</a:t>
            </a:r>
            <a:r>
              <a:rPr lang="en-US" sz="4500" b="1" i="1" baseline="-25000" dirty="0" err="1">
                <a:solidFill>
                  <a:srgbClr val="FF0000"/>
                </a:solidFill>
                <a:sym typeface="Symbol" panose="05050102010706020507" pitchFamily="18" charset="2"/>
              </a:rPr>
              <a:t>j</a:t>
            </a:r>
            <a:r>
              <a:rPr lang="en-US" sz="4500" b="1" dirty="0">
                <a:solidFill>
                  <a:srgbClr val="FF0000"/>
                </a:solidFill>
                <a:sym typeface="Symbol" panose="05050102010706020507" pitchFamily="18" charset="2"/>
              </a:rPr>
              <a:t> A</a:t>
            </a:r>
            <a:r>
              <a:rPr lang="en-US" sz="4500" b="1" baseline="-25000" dirty="0">
                <a:solidFill>
                  <a:srgbClr val="FF0000"/>
                </a:solidFill>
                <a:sym typeface="Symbol" panose="05050102010706020507" pitchFamily="18" charset="2"/>
              </a:rPr>
              <a:t> ℓ</a:t>
            </a:r>
            <a:r>
              <a:rPr lang="en-US" sz="4500" b="1" dirty="0">
                <a:solidFill>
                  <a:srgbClr val="FF0000"/>
                </a:solidFill>
                <a:sym typeface="Symbol" panose="05050102010706020507" pitchFamily="18" charset="2"/>
              </a:rPr>
              <a:t>)  ….. + (1)</a:t>
            </a:r>
            <a:r>
              <a:rPr lang="en-US" sz="4500" b="1" baseline="30000" dirty="0">
                <a:solidFill>
                  <a:srgbClr val="FF0000"/>
                </a:solidFill>
                <a:sym typeface="Symbol" panose="05050102010706020507" pitchFamily="18" charset="2"/>
              </a:rPr>
              <a:t>k1</a:t>
            </a:r>
            <a:r>
              <a:rPr lang="en-US" sz="4500" b="1" dirty="0">
                <a:solidFill>
                  <a:srgbClr val="FF0000"/>
                </a:solidFill>
                <a:sym typeface="Symbol" panose="05050102010706020507" pitchFamily="18" charset="2"/>
              </a:rPr>
              <a:t>P(A</a:t>
            </a:r>
            <a:r>
              <a:rPr lang="en-US" sz="4500" b="1" baseline="-25000" dirty="0">
                <a:solidFill>
                  <a:srgbClr val="FF0000"/>
                </a:solidFill>
                <a:sym typeface="Symbol" panose="05050102010706020507" pitchFamily="18" charset="2"/>
              </a:rPr>
              <a:t>1</a:t>
            </a:r>
            <a:r>
              <a:rPr lang="en-US" sz="4500" b="1" dirty="0">
                <a:solidFill>
                  <a:srgbClr val="FF0000"/>
                </a:solidFill>
                <a:sym typeface="Symbol" panose="05050102010706020507" pitchFamily="18" charset="2"/>
              </a:rPr>
              <a:t>….. A</a:t>
            </a:r>
            <a:r>
              <a:rPr lang="en-US" sz="4500" b="1" i="1" baseline="-25000" dirty="0">
                <a:solidFill>
                  <a:srgbClr val="FF0000"/>
                </a:solidFill>
                <a:sym typeface="Symbol" panose="05050102010706020507" pitchFamily="18" charset="2"/>
              </a:rPr>
              <a:t>k</a:t>
            </a:r>
            <a:r>
              <a:rPr lang="en-US" sz="4500" b="1" dirty="0">
                <a:solidFill>
                  <a:srgbClr val="FF0000"/>
                </a:solidFill>
                <a:sym typeface="Symbol" panose="05050102010706020507" pitchFamily="18" charset="2"/>
              </a:rPr>
              <a:t>)</a:t>
            </a:r>
          </a:p>
          <a:p>
            <a:pPr algn="just">
              <a:buClr>
                <a:schemeClr val="tx1"/>
              </a:buClr>
              <a:buFont typeface="Wingdings" panose="05000000000000000000" pitchFamily="2" charset="2"/>
              <a:buChar char="§"/>
              <a:defRPr/>
            </a:pPr>
            <a:r>
              <a:rPr lang="en-US" altLang="en-US" sz="4500" b="1" dirty="0">
                <a:solidFill>
                  <a:srgbClr val="0000FF"/>
                </a:solidFill>
                <a:highlight>
                  <a:srgbClr val="FFFF00"/>
                </a:highlight>
              </a:rPr>
              <a:t>Read the proof</a:t>
            </a:r>
            <a:endParaRPr lang="en-US" sz="4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DB685-54AD-4C3B-B16E-A17AB05F931B}"/>
              </a:ext>
            </a:extLst>
          </p:cNvPr>
          <p:cNvSpPr>
            <a:spLocks noGrp="1"/>
          </p:cNvSpPr>
          <p:nvPr>
            <p:ph type="title"/>
          </p:nvPr>
        </p:nvSpPr>
        <p:spPr/>
        <p:txBody>
          <a:bodyPr/>
          <a:lstStyle/>
          <a:p>
            <a:pPr algn="ctr"/>
            <a:r>
              <a:rPr lang="en-IN" sz="5500" b="1" dirty="0">
                <a:solidFill>
                  <a:srgbClr val="FF0000"/>
                </a:solidFill>
                <a:ea typeface="Cambria Math" panose="02040503050406030204" pitchFamily="18" charset="0"/>
              </a:rPr>
              <a:t>Symbols</a:t>
            </a:r>
            <a:endParaRPr lang="en-IN" sz="5500" b="1"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B0AFC3C-8538-4102-B0F8-F485B712BD10}"/>
                  </a:ext>
                </a:extLst>
              </p:cNvPr>
              <p:cNvSpPr>
                <a:spLocks noGrp="1"/>
              </p:cNvSpPr>
              <p:nvPr>
                <p:ph idx="1"/>
              </p:nvPr>
            </p:nvSpPr>
            <p:spPr/>
            <p:txBody>
              <a:bodyPr>
                <a:normAutofit fontScale="92500" lnSpcReduction="20000"/>
              </a:bodyPr>
              <a:lstStyle/>
              <a:p>
                <a:pPr algn="just">
                  <a:buFont typeface="Wingdings" panose="05000000000000000000" pitchFamily="2" charset="2"/>
                  <a:buChar char="§"/>
                </a:pPr>
                <a:r>
                  <a:rPr lang="en-IN" sz="3000" dirty="0">
                    <a:solidFill>
                      <a:schemeClr val="tx1"/>
                    </a:solidFill>
                    <a:ea typeface="Cambria Math" panose="02040503050406030204" pitchFamily="18" charset="0"/>
                  </a:rPr>
                  <a:t>a </a:t>
                </a:r>
                <a14:m>
                  <m:oMath xmlns:m="http://schemas.openxmlformats.org/officeDocument/2006/math">
                    <m:r>
                      <a:rPr lang="en-IN" sz="3000" b="0" i="1" smtClean="0">
                        <a:solidFill>
                          <a:schemeClr val="tx1"/>
                        </a:solidFill>
                        <a:latin typeface="Cambria Math" panose="02040503050406030204" pitchFamily="18" charset="0"/>
                        <a:ea typeface="Cambria Math" panose="02040503050406030204" pitchFamily="18" charset="0"/>
                      </a:rPr>
                      <m:t>∈</m:t>
                    </m:r>
                  </m:oMath>
                </a14:m>
                <a:r>
                  <a:rPr lang="en-IN" sz="3000" dirty="0">
                    <a:solidFill>
                      <a:schemeClr val="tx1"/>
                    </a:solidFill>
                  </a:rPr>
                  <a:t> A: a is an </a:t>
                </a:r>
                <a:r>
                  <a:rPr lang="en-IN" sz="3000" b="1" dirty="0">
                    <a:solidFill>
                      <a:srgbClr val="FF0000"/>
                    </a:solidFill>
                  </a:rPr>
                  <a:t>ELEMENT</a:t>
                </a:r>
                <a:r>
                  <a:rPr lang="en-IN" sz="3000" dirty="0">
                    <a:solidFill>
                      <a:schemeClr val="tx1"/>
                    </a:solidFill>
                  </a:rPr>
                  <a:t> of A</a:t>
                </a:r>
              </a:p>
              <a:p>
                <a:pPr lvl="1" algn="just">
                  <a:buFont typeface="Wingdings" panose="05000000000000000000" pitchFamily="2" charset="2"/>
                  <a:buChar char="v"/>
                </a:pPr>
                <a14:m>
                  <m:oMath xmlns:m="http://schemas.openxmlformats.org/officeDocument/2006/math">
                    <m:r>
                      <a:rPr lang="en-US" sz="3000" b="0" i="1" smtClean="0">
                        <a:solidFill>
                          <a:schemeClr val="tx1"/>
                        </a:solidFill>
                        <a:latin typeface="Cambria Math" panose="02040503050406030204" pitchFamily="18" charset="0"/>
                      </a:rPr>
                      <m:t>2</m:t>
                    </m:r>
                    <m:r>
                      <a:rPr lang="en-US" sz="3000" b="0" i="1" smtClean="0">
                        <a:solidFill>
                          <a:schemeClr val="tx1"/>
                        </a:solidFill>
                        <a:latin typeface="Cambria Math" panose="02040503050406030204" pitchFamily="18" charset="0"/>
                        <a:ea typeface="Cambria Math" panose="02040503050406030204" pitchFamily="18" charset="0"/>
                      </a:rPr>
                      <m:t>∈</m:t>
                    </m:r>
                    <m:d>
                      <m:dPr>
                        <m:begChr m:val="{"/>
                        <m:endChr m:val="}"/>
                        <m:ctrlPr>
                          <a:rPr lang="en-US" sz="3000" b="0" i="1" smtClean="0">
                            <a:solidFill>
                              <a:schemeClr val="tx1"/>
                            </a:solidFill>
                            <a:latin typeface="Cambria Math" panose="02040503050406030204" pitchFamily="18" charset="0"/>
                            <a:ea typeface="Cambria Math" panose="02040503050406030204" pitchFamily="18" charset="0"/>
                          </a:rPr>
                        </m:ctrlPr>
                      </m:dPr>
                      <m:e>
                        <m:r>
                          <a:rPr lang="en-US" sz="3000" b="0" i="1" smtClean="0">
                            <a:solidFill>
                              <a:schemeClr val="tx1"/>
                            </a:solidFill>
                            <a:latin typeface="Cambria Math" panose="02040503050406030204" pitchFamily="18" charset="0"/>
                            <a:ea typeface="Cambria Math" panose="02040503050406030204" pitchFamily="18" charset="0"/>
                          </a:rPr>
                          <m:t>2,3,4,5,6</m:t>
                        </m:r>
                      </m:e>
                    </m:d>
                  </m:oMath>
                </a14:m>
                <a:endParaRPr lang="en-IN" sz="3000" dirty="0">
                  <a:solidFill>
                    <a:schemeClr val="tx1"/>
                  </a:solidFill>
                </a:endParaRPr>
              </a:p>
              <a:p>
                <a:pPr algn="just">
                  <a:buFont typeface="Wingdings" panose="05000000000000000000" pitchFamily="2" charset="2"/>
                  <a:buChar char="§"/>
                </a:pPr>
                <a:r>
                  <a:rPr lang="en-IN" sz="3000" dirty="0">
                    <a:solidFill>
                      <a:schemeClr val="tx1"/>
                    </a:solidFill>
                  </a:rPr>
                  <a:t>a ∉ A: a is </a:t>
                </a:r>
                <a:r>
                  <a:rPr lang="en-IN" sz="3000" b="1" dirty="0">
                    <a:solidFill>
                      <a:srgbClr val="FF0000"/>
                    </a:solidFill>
                  </a:rPr>
                  <a:t>NOT</a:t>
                </a:r>
                <a:r>
                  <a:rPr lang="en-IN" sz="3000" dirty="0">
                    <a:solidFill>
                      <a:schemeClr val="tx1"/>
                    </a:solidFill>
                  </a:rPr>
                  <a:t> an </a:t>
                </a:r>
                <a:r>
                  <a:rPr lang="en-IN" sz="3000" b="1" dirty="0">
                    <a:solidFill>
                      <a:srgbClr val="FF0000"/>
                    </a:solidFill>
                  </a:rPr>
                  <a:t>ELEMENT</a:t>
                </a:r>
                <a:r>
                  <a:rPr lang="en-IN" sz="3000" dirty="0">
                    <a:solidFill>
                      <a:schemeClr val="tx1"/>
                    </a:solidFill>
                  </a:rPr>
                  <a:t> of A</a:t>
                </a:r>
              </a:p>
              <a:p>
                <a:pPr lvl="1" algn="just">
                  <a:buFont typeface="Wingdings" panose="05000000000000000000" pitchFamily="2" charset="2"/>
                  <a:buChar char="v"/>
                </a:pPr>
                <a14:m>
                  <m:oMath xmlns:m="http://schemas.openxmlformats.org/officeDocument/2006/math">
                    <m:r>
                      <a:rPr lang="en-US" sz="3000" b="0" i="1" smtClean="0">
                        <a:solidFill>
                          <a:schemeClr val="tx1"/>
                        </a:solidFill>
                        <a:latin typeface="Cambria Math" panose="02040503050406030204" pitchFamily="18" charset="0"/>
                      </a:rPr>
                      <m:t>1</m:t>
                    </m:r>
                    <m:r>
                      <a:rPr lang="en-US" sz="3000" b="0" i="1" smtClean="0">
                        <a:solidFill>
                          <a:schemeClr val="tx1"/>
                        </a:solidFill>
                        <a:latin typeface="Cambria Math" panose="02040503050406030204" pitchFamily="18" charset="0"/>
                        <a:ea typeface="Cambria Math" panose="02040503050406030204" pitchFamily="18" charset="0"/>
                      </a:rPr>
                      <m:t>∉</m:t>
                    </m:r>
                    <m:d>
                      <m:dPr>
                        <m:begChr m:val="{"/>
                        <m:endChr m:val="}"/>
                        <m:ctrlPr>
                          <a:rPr lang="en-US" sz="3000" b="0" i="1" smtClean="0">
                            <a:solidFill>
                              <a:schemeClr val="tx1"/>
                            </a:solidFill>
                            <a:latin typeface="Cambria Math" panose="02040503050406030204" pitchFamily="18" charset="0"/>
                            <a:ea typeface="Cambria Math" panose="02040503050406030204" pitchFamily="18" charset="0"/>
                          </a:rPr>
                        </m:ctrlPr>
                      </m:dPr>
                      <m:e>
                        <m:r>
                          <a:rPr lang="en-US" sz="3000" b="0" i="1" smtClean="0">
                            <a:solidFill>
                              <a:schemeClr val="tx1"/>
                            </a:solidFill>
                            <a:latin typeface="Cambria Math" panose="02040503050406030204" pitchFamily="18" charset="0"/>
                            <a:ea typeface="Cambria Math" panose="02040503050406030204" pitchFamily="18" charset="0"/>
                          </a:rPr>
                          <m:t>2,3,4,5,6</m:t>
                        </m:r>
                      </m:e>
                    </m:d>
                  </m:oMath>
                </a14:m>
                <a:endParaRPr lang="en-IN" sz="3000" dirty="0">
                  <a:solidFill>
                    <a:schemeClr val="tx1"/>
                  </a:solidFill>
                </a:endParaRPr>
              </a:p>
              <a:p>
                <a:pPr algn="just">
                  <a:buFont typeface="Wingdings" panose="05000000000000000000" pitchFamily="2" charset="2"/>
                  <a:buChar char="§"/>
                </a:pPr>
                <a14:m>
                  <m:oMath xmlns:m="http://schemas.openxmlformats.org/officeDocument/2006/math">
                    <m:r>
                      <a:rPr lang="en-US" sz="3000" b="0" i="1" smtClean="0">
                        <a:solidFill>
                          <a:schemeClr val="tx1"/>
                        </a:solidFill>
                        <a:latin typeface="Cambria Math" panose="02040503050406030204" pitchFamily="18" charset="0"/>
                      </a:rPr>
                      <m:t>𝐴</m:t>
                    </m:r>
                    <m:r>
                      <a:rPr lang="en-US" sz="3000" b="0" i="1" smtClean="0">
                        <a:solidFill>
                          <a:schemeClr val="tx1"/>
                        </a:solidFill>
                        <a:latin typeface="Cambria Math" panose="02040503050406030204" pitchFamily="18" charset="0"/>
                        <a:ea typeface="Cambria Math" panose="02040503050406030204" pitchFamily="18" charset="0"/>
                      </a:rPr>
                      <m:t>∪</m:t>
                    </m:r>
                    <m:r>
                      <a:rPr lang="en-US" sz="3000" b="0" i="1" smtClean="0">
                        <a:solidFill>
                          <a:schemeClr val="tx1"/>
                        </a:solidFill>
                        <a:latin typeface="Cambria Math" panose="02040503050406030204" pitchFamily="18" charset="0"/>
                        <a:ea typeface="Cambria Math" panose="02040503050406030204" pitchFamily="18" charset="0"/>
                      </a:rPr>
                      <m:t>𝐵</m:t>
                    </m:r>
                  </m:oMath>
                </a14:m>
                <a:r>
                  <a:rPr lang="en-IN" sz="3000" dirty="0">
                    <a:solidFill>
                      <a:schemeClr val="tx1"/>
                    </a:solidFill>
                  </a:rPr>
                  <a:t>: A </a:t>
                </a:r>
                <a:r>
                  <a:rPr lang="en-IN" sz="3000" b="1" dirty="0">
                    <a:solidFill>
                      <a:srgbClr val="FF0000"/>
                    </a:solidFill>
                  </a:rPr>
                  <a:t>UNION</a:t>
                </a:r>
                <a:r>
                  <a:rPr lang="en-IN" sz="3000" dirty="0">
                    <a:solidFill>
                      <a:schemeClr val="tx1"/>
                    </a:solidFill>
                  </a:rPr>
                  <a:t> B, belongs to </a:t>
                </a:r>
                <a:r>
                  <a:rPr lang="en-IN" sz="3000" b="1" dirty="0">
                    <a:solidFill>
                      <a:srgbClr val="FF0000"/>
                    </a:solidFill>
                  </a:rPr>
                  <a:t>EITHER</a:t>
                </a:r>
                <a:r>
                  <a:rPr lang="en-IN" sz="3000" dirty="0">
                    <a:solidFill>
                      <a:schemeClr val="tx1"/>
                    </a:solidFill>
                  </a:rPr>
                  <a:t> A </a:t>
                </a:r>
                <a:r>
                  <a:rPr lang="en-IN" sz="3000" b="1" dirty="0">
                    <a:solidFill>
                      <a:srgbClr val="FF0000"/>
                    </a:solidFill>
                  </a:rPr>
                  <a:t>OR</a:t>
                </a:r>
                <a:r>
                  <a:rPr lang="en-IN" sz="3000" dirty="0">
                    <a:solidFill>
                      <a:schemeClr val="tx1"/>
                    </a:solidFill>
                  </a:rPr>
                  <a:t> B </a:t>
                </a:r>
                <a:r>
                  <a:rPr lang="en-IN" sz="3000" b="1" dirty="0">
                    <a:solidFill>
                      <a:srgbClr val="FF0000"/>
                    </a:solidFill>
                  </a:rPr>
                  <a:t>OR BOTH</a:t>
                </a:r>
                <a:r>
                  <a:rPr lang="en-IN" sz="3000" dirty="0"/>
                  <a:t>, i.e., </a:t>
                </a:r>
                <a14:m>
                  <m:oMath xmlns:m="http://schemas.openxmlformats.org/officeDocument/2006/math">
                    <m:r>
                      <a:rPr lang="en-US" sz="3000" b="0" i="1" smtClean="0">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𝐵</m:t>
                    </m:r>
                    <m:r>
                      <a:rPr lang="en-US" sz="3000" b="0" i="1" smtClean="0">
                        <a:latin typeface="Cambria Math" panose="02040503050406030204" pitchFamily="18" charset="0"/>
                        <a:ea typeface="Cambria Math" panose="02040503050406030204" pitchFamily="18" charset="0"/>
                      </a:rPr>
                      <m:t>=</m:t>
                    </m:r>
                    <m:d>
                      <m:dPr>
                        <m:begChr m:val="{"/>
                        <m:endChr m:val="}"/>
                        <m:ctrlPr>
                          <a:rPr lang="en-US" sz="3000" b="0" i="1" smtClean="0">
                            <a:latin typeface="Cambria Math" panose="02040503050406030204" pitchFamily="18" charset="0"/>
                            <a:ea typeface="Cambria Math" panose="02040503050406030204" pitchFamily="18" charset="0"/>
                          </a:rPr>
                        </m:ctrlPr>
                      </m:dPr>
                      <m:e>
                        <m:r>
                          <a:rPr lang="en-US" sz="3000" b="0" i="1" smtClean="0">
                            <a:latin typeface="Cambria Math" panose="02040503050406030204" pitchFamily="18" charset="0"/>
                            <a:ea typeface="Cambria Math" panose="02040503050406030204" pitchFamily="18" charset="0"/>
                          </a:rPr>
                          <m:t>𝑥</m:t>
                        </m:r>
                        <m:r>
                          <a:rPr lang="en-US" sz="3000" b="0" i="1" smtClean="0">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𝑥</m:t>
                        </m:r>
                        <m:r>
                          <a:rPr lang="en-US" sz="3000" b="0" i="1" smtClean="0">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𝐴</m:t>
                        </m:r>
                        <m:r>
                          <a:rPr lang="en-US" sz="3000" b="0" i="1" smtClean="0">
                            <a:latin typeface="Cambria Math" panose="02040503050406030204" pitchFamily="18" charset="0"/>
                            <a:ea typeface="Cambria Math" panose="02040503050406030204" pitchFamily="18" charset="0"/>
                          </a:rPr>
                          <m:t> </m:t>
                        </m:r>
                        <m:r>
                          <a:rPr lang="en-US" sz="3000" b="0" i="1" smtClean="0">
                            <a:latin typeface="Cambria Math" panose="02040503050406030204" pitchFamily="18" charset="0"/>
                            <a:ea typeface="Cambria Math" panose="02040503050406030204" pitchFamily="18" charset="0"/>
                          </a:rPr>
                          <m:t>𝑜𝑟</m:t>
                        </m:r>
                        <m:r>
                          <a:rPr lang="en-US" sz="3000" b="0" i="1" smtClean="0">
                            <a:latin typeface="Cambria Math" panose="02040503050406030204" pitchFamily="18" charset="0"/>
                            <a:ea typeface="Cambria Math" panose="02040503050406030204" pitchFamily="18" charset="0"/>
                          </a:rPr>
                          <m:t> </m:t>
                        </m:r>
                        <m:r>
                          <a:rPr lang="en-US" sz="3000" i="1">
                            <a:latin typeface="Cambria Math" panose="02040503050406030204" pitchFamily="18" charset="0"/>
                            <a:ea typeface="Cambria Math" panose="02040503050406030204" pitchFamily="18" charset="0"/>
                          </a:rPr>
                          <m:t>𝑥</m:t>
                        </m:r>
                        <m:r>
                          <a:rPr lang="en-US" sz="3000" i="1">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𝐵</m:t>
                        </m:r>
                      </m:e>
                    </m:d>
                  </m:oMath>
                </a14:m>
                <a:endParaRPr lang="en-IN" sz="3000" dirty="0"/>
              </a:p>
              <a:p>
                <a:pPr lvl="1" algn="just">
                  <a:buFont typeface="Wingdings" panose="05000000000000000000" pitchFamily="2" charset="2"/>
                  <a:buChar char="v"/>
                </a:pPr>
                <a14:m>
                  <m:oMath xmlns:m="http://schemas.openxmlformats.org/officeDocument/2006/math">
                    <m:r>
                      <a:rPr lang="en-US" sz="3000" b="0" i="1" smtClean="0">
                        <a:solidFill>
                          <a:schemeClr val="tx1"/>
                        </a:solidFill>
                        <a:latin typeface="Cambria Math" panose="02040503050406030204" pitchFamily="18" charset="0"/>
                      </a:rPr>
                      <m:t>𝐴</m:t>
                    </m:r>
                    <m:r>
                      <a:rPr lang="en-US" sz="3000" b="0" i="1" smtClean="0">
                        <a:solidFill>
                          <a:schemeClr val="tx1"/>
                        </a:solidFill>
                        <a:latin typeface="Cambria Math" panose="02040503050406030204" pitchFamily="18" charset="0"/>
                      </a:rPr>
                      <m:t>=</m:t>
                    </m:r>
                    <m:d>
                      <m:dPr>
                        <m:begChr m:val="{"/>
                        <m:endChr m:val="}"/>
                        <m:ctrlPr>
                          <a:rPr lang="en-US" sz="3000" b="0" i="1" smtClean="0">
                            <a:solidFill>
                              <a:schemeClr val="tx1"/>
                            </a:solidFill>
                            <a:latin typeface="Cambria Math" panose="02040503050406030204" pitchFamily="18" charset="0"/>
                          </a:rPr>
                        </m:ctrlPr>
                      </m:dPr>
                      <m:e>
                        <m:r>
                          <a:rPr lang="en-US" sz="3000" b="0" i="1" smtClean="0">
                            <a:solidFill>
                              <a:schemeClr val="tx1"/>
                            </a:solidFill>
                            <a:latin typeface="Cambria Math" panose="02040503050406030204" pitchFamily="18" charset="0"/>
                          </a:rPr>
                          <m:t>1,2,3</m:t>
                        </m:r>
                      </m:e>
                    </m:d>
                  </m:oMath>
                </a14:m>
                <a:r>
                  <a:rPr lang="en-US" sz="3000" b="0" i="0" dirty="0">
                    <a:solidFill>
                      <a:schemeClr val="tx1"/>
                    </a:solidFill>
                    <a:latin typeface="+mj-lt"/>
                    <a:ea typeface="Cambria Math" panose="02040503050406030204" pitchFamily="18" charset="0"/>
                  </a:rPr>
                  <a:t> and </a:t>
                </a:r>
                <a14:m>
                  <m:oMath xmlns:m="http://schemas.openxmlformats.org/officeDocument/2006/math">
                    <m:r>
                      <a:rPr lang="en-US" sz="3000" b="0" i="1" smtClean="0">
                        <a:solidFill>
                          <a:schemeClr val="tx1"/>
                        </a:solidFill>
                        <a:latin typeface="Cambria Math" panose="02040503050406030204" pitchFamily="18" charset="0"/>
                      </a:rPr>
                      <m:t>𝐵</m:t>
                    </m:r>
                    <m:r>
                      <a:rPr lang="en-US" sz="3000" b="0" i="1" smtClean="0">
                        <a:solidFill>
                          <a:schemeClr val="tx1"/>
                        </a:solidFill>
                        <a:latin typeface="Cambria Math" panose="02040503050406030204" pitchFamily="18" charset="0"/>
                      </a:rPr>
                      <m:t>=</m:t>
                    </m:r>
                    <m:d>
                      <m:dPr>
                        <m:begChr m:val="{"/>
                        <m:endChr m:val="}"/>
                        <m:ctrlPr>
                          <a:rPr lang="en-US" sz="3000" b="0" i="1" smtClean="0">
                            <a:solidFill>
                              <a:schemeClr val="tx1"/>
                            </a:solidFill>
                            <a:latin typeface="Cambria Math" panose="02040503050406030204" pitchFamily="18" charset="0"/>
                          </a:rPr>
                        </m:ctrlPr>
                      </m:dPr>
                      <m:e>
                        <m:r>
                          <a:rPr lang="en-US" sz="3000" b="0" i="1" smtClean="0">
                            <a:solidFill>
                              <a:schemeClr val="tx1"/>
                            </a:solidFill>
                            <a:latin typeface="Cambria Math" panose="02040503050406030204" pitchFamily="18" charset="0"/>
                          </a:rPr>
                          <m:t>2,3,4,5</m:t>
                        </m:r>
                      </m:e>
                    </m:d>
                  </m:oMath>
                </a14:m>
                <a:r>
                  <a:rPr lang="en-US" sz="3000" b="0" dirty="0">
                    <a:solidFill>
                      <a:schemeClr val="tx1"/>
                    </a:solidFill>
                    <a:latin typeface="Cambria Math" panose="02040503050406030204" pitchFamily="18" charset="0"/>
                    <a:ea typeface="Cambria Math" panose="02040503050406030204" pitchFamily="18" charset="0"/>
                  </a:rPr>
                  <a:t>, hence </a:t>
                </a:r>
                <a14:m>
                  <m:oMath xmlns:m="http://schemas.openxmlformats.org/officeDocument/2006/math">
                    <m:r>
                      <a:rPr lang="en-US" sz="3000" b="0" i="1" smtClean="0">
                        <a:solidFill>
                          <a:schemeClr val="tx1"/>
                        </a:solidFill>
                        <a:latin typeface="Cambria Math" panose="02040503050406030204" pitchFamily="18" charset="0"/>
                      </a:rPr>
                      <m:t>𝐴</m:t>
                    </m:r>
                    <m:r>
                      <a:rPr lang="en-US" sz="3000" b="0" i="1" smtClean="0">
                        <a:solidFill>
                          <a:schemeClr val="tx1"/>
                        </a:solidFill>
                        <a:latin typeface="Cambria Math" panose="02040503050406030204" pitchFamily="18" charset="0"/>
                        <a:ea typeface="Cambria Math" panose="02040503050406030204" pitchFamily="18" charset="0"/>
                      </a:rPr>
                      <m:t>∪</m:t>
                    </m:r>
                    <m:r>
                      <a:rPr lang="en-US" sz="3000" b="0" i="1" smtClean="0">
                        <a:solidFill>
                          <a:schemeClr val="tx1"/>
                        </a:solidFill>
                        <a:latin typeface="Cambria Math" panose="02040503050406030204" pitchFamily="18" charset="0"/>
                        <a:ea typeface="Cambria Math" panose="02040503050406030204" pitchFamily="18" charset="0"/>
                      </a:rPr>
                      <m:t>𝐵</m:t>
                    </m:r>
                    <m:r>
                      <a:rPr lang="en-US" sz="3000" b="0" i="1" smtClean="0">
                        <a:solidFill>
                          <a:schemeClr val="tx1"/>
                        </a:solidFill>
                        <a:latin typeface="Cambria Math" panose="02040503050406030204" pitchFamily="18" charset="0"/>
                        <a:ea typeface="Cambria Math" panose="02040503050406030204" pitchFamily="18" charset="0"/>
                      </a:rPr>
                      <m:t>=</m:t>
                    </m:r>
                    <m:d>
                      <m:dPr>
                        <m:begChr m:val="{"/>
                        <m:endChr m:val="}"/>
                        <m:ctrlPr>
                          <a:rPr lang="en-US" sz="3000" b="0" i="1" smtClean="0">
                            <a:solidFill>
                              <a:schemeClr val="tx1"/>
                            </a:solidFill>
                            <a:latin typeface="Cambria Math" panose="02040503050406030204" pitchFamily="18" charset="0"/>
                            <a:ea typeface="Cambria Math" panose="02040503050406030204" pitchFamily="18" charset="0"/>
                          </a:rPr>
                        </m:ctrlPr>
                      </m:dPr>
                      <m:e>
                        <m:r>
                          <a:rPr lang="en-US" sz="3000" b="0" i="1" smtClean="0">
                            <a:solidFill>
                              <a:schemeClr val="tx1"/>
                            </a:solidFill>
                            <a:latin typeface="Cambria Math" panose="02040503050406030204" pitchFamily="18" charset="0"/>
                            <a:ea typeface="Cambria Math" panose="02040503050406030204" pitchFamily="18" charset="0"/>
                          </a:rPr>
                          <m:t>1,2,3,4,5</m:t>
                        </m:r>
                      </m:e>
                    </m:d>
                  </m:oMath>
                </a14:m>
                <a:endParaRPr lang="en-US" sz="3000" b="0" dirty="0">
                  <a:solidFill>
                    <a:schemeClr val="tx1"/>
                  </a:solidFill>
                  <a:latin typeface="Cambria Math" panose="02040503050406030204" pitchFamily="18" charset="0"/>
                  <a:ea typeface="Cambria Math" panose="02040503050406030204" pitchFamily="18" charset="0"/>
                </a:endParaRPr>
              </a:p>
              <a:p>
                <a:pPr algn="just">
                  <a:buFont typeface="Wingdings" panose="05000000000000000000" pitchFamily="2" charset="2"/>
                  <a:buChar char="§"/>
                </a:pPr>
                <a14:m>
                  <m:oMath xmlns:m="http://schemas.openxmlformats.org/officeDocument/2006/math">
                    <m:r>
                      <a:rPr lang="en-US" sz="3000" b="0" i="1" smtClean="0">
                        <a:solidFill>
                          <a:schemeClr val="tx1"/>
                        </a:solidFill>
                        <a:latin typeface="Cambria Math" panose="02040503050406030204" pitchFamily="18" charset="0"/>
                        <a:ea typeface="Cambria Math" panose="02040503050406030204" pitchFamily="18" charset="0"/>
                      </a:rPr>
                      <m:t>𝐴</m:t>
                    </m:r>
                    <m:r>
                      <a:rPr lang="en-US" sz="3000" b="0" i="1" smtClean="0">
                        <a:solidFill>
                          <a:schemeClr val="tx1"/>
                        </a:solidFill>
                        <a:latin typeface="Cambria Math" panose="02040503050406030204" pitchFamily="18" charset="0"/>
                        <a:ea typeface="Cambria Math" panose="02040503050406030204" pitchFamily="18" charset="0"/>
                      </a:rPr>
                      <m:t>∩</m:t>
                    </m:r>
                    <m:r>
                      <a:rPr lang="en-US" sz="3000" b="0" i="1" smtClean="0">
                        <a:solidFill>
                          <a:schemeClr val="tx1"/>
                        </a:solidFill>
                        <a:latin typeface="Cambria Math" panose="02040503050406030204" pitchFamily="18" charset="0"/>
                        <a:ea typeface="Cambria Math" panose="02040503050406030204" pitchFamily="18" charset="0"/>
                      </a:rPr>
                      <m:t>𝐵</m:t>
                    </m:r>
                  </m:oMath>
                </a14:m>
                <a:r>
                  <a:rPr lang="en-IN" sz="3000" dirty="0">
                    <a:solidFill>
                      <a:schemeClr val="tx1"/>
                    </a:solidFill>
                  </a:rPr>
                  <a:t>: A </a:t>
                </a:r>
                <a:r>
                  <a:rPr lang="en-IN" sz="3000" b="1" dirty="0">
                    <a:solidFill>
                      <a:srgbClr val="FF0000"/>
                    </a:solidFill>
                  </a:rPr>
                  <a:t>INTERSECTION</a:t>
                </a:r>
                <a:r>
                  <a:rPr lang="en-IN" sz="3000" dirty="0">
                    <a:solidFill>
                      <a:schemeClr val="tx1"/>
                    </a:solidFill>
                  </a:rPr>
                  <a:t> B, belongs to </a:t>
                </a:r>
                <a:r>
                  <a:rPr lang="en-IN" sz="3000" b="1" dirty="0">
                    <a:solidFill>
                      <a:srgbClr val="FF0000"/>
                    </a:solidFill>
                  </a:rPr>
                  <a:t>BOTH</a:t>
                </a:r>
                <a:r>
                  <a:rPr lang="en-IN" sz="3000" dirty="0">
                    <a:solidFill>
                      <a:schemeClr val="tx1"/>
                    </a:solidFill>
                  </a:rPr>
                  <a:t> A and B, </a:t>
                </a:r>
                <a14:m>
                  <m:oMath xmlns:m="http://schemas.openxmlformats.org/officeDocument/2006/math">
                    <m:r>
                      <a:rPr lang="en-US" sz="3000" i="1">
                        <a:latin typeface="Cambria Math" panose="02040503050406030204" pitchFamily="18" charset="0"/>
                      </a:rPr>
                      <m:t>𝐴</m:t>
                    </m:r>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𝐵</m:t>
                    </m:r>
                    <m:r>
                      <a:rPr lang="en-US" sz="3000" i="1">
                        <a:latin typeface="Cambria Math" panose="02040503050406030204" pitchFamily="18" charset="0"/>
                        <a:ea typeface="Cambria Math" panose="02040503050406030204" pitchFamily="18" charset="0"/>
                      </a:rPr>
                      <m:t>=</m:t>
                    </m:r>
                    <m:d>
                      <m:dPr>
                        <m:begChr m:val="{"/>
                        <m:endChr m:val="}"/>
                        <m:ctrlPr>
                          <a:rPr lang="en-US" sz="3000" i="1">
                            <a:latin typeface="Cambria Math" panose="02040503050406030204" pitchFamily="18" charset="0"/>
                            <a:ea typeface="Cambria Math" panose="02040503050406030204" pitchFamily="18" charset="0"/>
                          </a:rPr>
                        </m:ctrlPr>
                      </m:dPr>
                      <m:e>
                        <m:r>
                          <a:rPr lang="en-US" sz="3000" i="1">
                            <a:latin typeface="Cambria Math" panose="02040503050406030204" pitchFamily="18" charset="0"/>
                            <a:ea typeface="Cambria Math" panose="02040503050406030204" pitchFamily="18" charset="0"/>
                          </a:rPr>
                          <m:t>𝑥</m:t>
                        </m:r>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𝑥</m:t>
                        </m:r>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𝐴</m:t>
                        </m:r>
                        <m:r>
                          <a:rPr lang="en-US" sz="3000" i="1">
                            <a:latin typeface="Cambria Math" panose="02040503050406030204" pitchFamily="18" charset="0"/>
                            <a:ea typeface="Cambria Math" panose="02040503050406030204" pitchFamily="18" charset="0"/>
                          </a:rPr>
                          <m:t> </m:t>
                        </m:r>
                        <m:r>
                          <a:rPr lang="en-US" sz="3000" b="0" i="1" smtClean="0">
                            <a:latin typeface="Cambria Math" panose="02040503050406030204" pitchFamily="18" charset="0"/>
                            <a:ea typeface="Cambria Math" panose="02040503050406030204" pitchFamily="18" charset="0"/>
                          </a:rPr>
                          <m:t>𝑎𝑛𝑑</m:t>
                        </m:r>
                        <m:r>
                          <a:rPr lang="en-US" sz="3000" i="1">
                            <a:latin typeface="Cambria Math" panose="02040503050406030204" pitchFamily="18" charset="0"/>
                            <a:ea typeface="Cambria Math" panose="02040503050406030204" pitchFamily="18" charset="0"/>
                          </a:rPr>
                          <m:t> </m:t>
                        </m:r>
                        <m:r>
                          <a:rPr lang="en-US" sz="3000" i="1">
                            <a:latin typeface="Cambria Math" panose="02040503050406030204" pitchFamily="18" charset="0"/>
                            <a:ea typeface="Cambria Math" panose="02040503050406030204" pitchFamily="18" charset="0"/>
                          </a:rPr>
                          <m:t>𝑥</m:t>
                        </m:r>
                        <m:r>
                          <a:rPr lang="en-US" sz="3000" i="1">
                            <a:latin typeface="Cambria Math" panose="02040503050406030204" pitchFamily="18" charset="0"/>
                            <a:ea typeface="Cambria Math" panose="02040503050406030204" pitchFamily="18" charset="0"/>
                          </a:rPr>
                          <m:t>∈</m:t>
                        </m:r>
                        <m:r>
                          <a:rPr lang="en-US" sz="3000" i="1">
                            <a:latin typeface="Cambria Math" panose="02040503050406030204" pitchFamily="18" charset="0"/>
                            <a:ea typeface="Cambria Math" panose="02040503050406030204" pitchFamily="18" charset="0"/>
                          </a:rPr>
                          <m:t>𝐵</m:t>
                        </m:r>
                      </m:e>
                    </m:d>
                  </m:oMath>
                </a14:m>
                <a:endParaRPr lang="en-IN" sz="3000" dirty="0">
                  <a:solidFill>
                    <a:schemeClr val="tx1"/>
                  </a:solidFill>
                </a:endParaRPr>
              </a:p>
              <a:p>
                <a:pPr lvl="1" algn="just">
                  <a:buFont typeface="Wingdings" panose="05000000000000000000" pitchFamily="2" charset="2"/>
                  <a:buChar char="v"/>
                </a:pPr>
                <a14:m>
                  <m:oMath xmlns:m="http://schemas.openxmlformats.org/officeDocument/2006/math">
                    <m:r>
                      <a:rPr lang="en-US" sz="3000" b="0" i="1" smtClean="0">
                        <a:solidFill>
                          <a:schemeClr val="tx1"/>
                        </a:solidFill>
                        <a:latin typeface="Cambria Math" panose="02040503050406030204" pitchFamily="18" charset="0"/>
                      </a:rPr>
                      <m:t>𝐴</m:t>
                    </m:r>
                    <m:r>
                      <a:rPr lang="en-US" sz="3000" b="0" i="1" smtClean="0">
                        <a:solidFill>
                          <a:schemeClr val="tx1"/>
                        </a:solidFill>
                        <a:latin typeface="Cambria Math" panose="02040503050406030204" pitchFamily="18" charset="0"/>
                      </a:rPr>
                      <m:t>=</m:t>
                    </m:r>
                    <m:d>
                      <m:dPr>
                        <m:begChr m:val="{"/>
                        <m:endChr m:val="}"/>
                        <m:ctrlPr>
                          <a:rPr lang="en-US" sz="3000" b="0" i="1" smtClean="0">
                            <a:solidFill>
                              <a:schemeClr val="tx1"/>
                            </a:solidFill>
                            <a:latin typeface="Cambria Math" panose="02040503050406030204" pitchFamily="18" charset="0"/>
                          </a:rPr>
                        </m:ctrlPr>
                      </m:dPr>
                      <m:e>
                        <m:r>
                          <a:rPr lang="en-US" sz="3000" b="0" i="1" smtClean="0">
                            <a:solidFill>
                              <a:schemeClr val="tx1"/>
                            </a:solidFill>
                            <a:latin typeface="Cambria Math" panose="02040503050406030204" pitchFamily="18" charset="0"/>
                          </a:rPr>
                          <m:t>1,2,3</m:t>
                        </m:r>
                      </m:e>
                    </m:d>
                  </m:oMath>
                </a14:m>
                <a:r>
                  <a:rPr lang="en-US" sz="3000" dirty="0">
                    <a:ea typeface="Cambria Math" panose="02040503050406030204" pitchFamily="18" charset="0"/>
                  </a:rPr>
                  <a:t> and </a:t>
                </a:r>
                <a14:m>
                  <m:oMath xmlns:m="http://schemas.openxmlformats.org/officeDocument/2006/math">
                    <m:r>
                      <a:rPr lang="en-US" sz="3000" b="0" i="1" smtClean="0">
                        <a:solidFill>
                          <a:schemeClr val="tx1"/>
                        </a:solidFill>
                        <a:latin typeface="Cambria Math" panose="02040503050406030204" pitchFamily="18" charset="0"/>
                      </a:rPr>
                      <m:t>𝐵</m:t>
                    </m:r>
                    <m:r>
                      <a:rPr lang="en-US" sz="3000" b="0" i="1" smtClean="0">
                        <a:solidFill>
                          <a:schemeClr val="tx1"/>
                        </a:solidFill>
                        <a:latin typeface="Cambria Math" panose="02040503050406030204" pitchFamily="18" charset="0"/>
                      </a:rPr>
                      <m:t>=</m:t>
                    </m:r>
                    <m:d>
                      <m:dPr>
                        <m:begChr m:val="{"/>
                        <m:endChr m:val="}"/>
                        <m:ctrlPr>
                          <a:rPr lang="en-US" sz="3000" b="0" i="1" smtClean="0">
                            <a:solidFill>
                              <a:schemeClr val="tx1"/>
                            </a:solidFill>
                            <a:latin typeface="Cambria Math" panose="02040503050406030204" pitchFamily="18" charset="0"/>
                          </a:rPr>
                        </m:ctrlPr>
                      </m:dPr>
                      <m:e>
                        <m:r>
                          <a:rPr lang="en-US" sz="3000" b="0" i="1" smtClean="0">
                            <a:solidFill>
                              <a:schemeClr val="tx1"/>
                            </a:solidFill>
                            <a:latin typeface="Cambria Math" panose="02040503050406030204" pitchFamily="18" charset="0"/>
                          </a:rPr>
                          <m:t>2,3,4,5</m:t>
                        </m:r>
                      </m:e>
                    </m:d>
                  </m:oMath>
                </a14:m>
                <a:r>
                  <a:rPr lang="en-US" sz="3000" b="0" dirty="0">
                    <a:solidFill>
                      <a:schemeClr val="tx1"/>
                    </a:solidFill>
                    <a:latin typeface="Cambria Math" panose="02040503050406030204" pitchFamily="18" charset="0"/>
                    <a:ea typeface="Cambria Math" panose="02040503050406030204" pitchFamily="18" charset="0"/>
                  </a:rPr>
                  <a:t>, hence </a:t>
                </a:r>
                <a14:m>
                  <m:oMath xmlns:m="http://schemas.openxmlformats.org/officeDocument/2006/math">
                    <m:r>
                      <a:rPr lang="en-US" sz="3000" b="0" i="1" smtClean="0">
                        <a:solidFill>
                          <a:schemeClr val="tx1"/>
                        </a:solidFill>
                        <a:latin typeface="Cambria Math" panose="02040503050406030204" pitchFamily="18" charset="0"/>
                      </a:rPr>
                      <m:t>𝐴</m:t>
                    </m:r>
                    <m:r>
                      <a:rPr lang="en-US" sz="3000" b="0" i="1" smtClean="0">
                        <a:solidFill>
                          <a:schemeClr val="tx1"/>
                        </a:solidFill>
                        <a:latin typeface="Cambria Math" panose="02040503050406030204" pitchFamily="18" charset="0"/>
                        <a:ea typeface="Cambria Math" panose="02040503050406030204" pitchFamily="18" charset="0"/>
                      </a:rPr>
                      <m:t>∩</m:t>
                    </m:r>
                    <m:r>
                      <a:rPr lang="en-US" sz="3000" b="0" i="1" smtClean="0">
                        <a:solidFill>
                          <a:schemeClr val="tx1"/>
                        </a:solidFill>
                        <a:latin typeface="Cambria Math" panose="02040503050406030204" pitchFamily="18" charset="0"/>
                        <a:ea typeface="Cambria Math" panose="02040503050406030204" pitchFamily="18" charset="0"/>
                      </a:rPr>
                      <m:t>𝐵</m:t>
                    </m:r>
                    <m:r>
                      <a:rPr lang="en-US" sz="3000" b="0" i="1" smtClean="0">
                        <a:solidFill>
                          <a:schemeClr val="tx1"/>
                        </a:solidFill>
                        <a:latin typeface="Cambria Math" panose="02040503050406030204" pitchFamily="18" charset="0"/>
                        <a:ea typeface="Cambria Math" panose="02040503050406030204" pitchFamily="18" charset="0"/>
                      </a:rPr>
                      <m:t>=</m:t>
                    </m:r>
                    <m:d>
                      <m:dPr>
                        <m:begChr m:val="{"/>
                        <m:endChr m:val="}"/>
                        <m:ctrlPr>
                          <a:rPr lang="en-US" sz="3000" b="0" i="1" smtClean="0">
                            <a:solidFill>
                              <a:schemeClr val="tx1"/>
                            </a:solidFill>
                            <a:latin typeface="Cambria Math" panose="02040503050406030204" pitchFamily="18" charset="0"/>
                            <a:ea typeface="Cambria Math" panose="02040503050406030204" pitchFamily="18" charset="0"/>
                          </a:rPr>
                        </m:ctrlPr>
                      </m:dPr>
                      <m:e>
                        <m:r>
                          <a:rPr lang="en-US" sz="3000" b="0" i="1" smtClean="0">
                            <a:solidFill>
                              <a:schemeClr val="tx1"/>
                            </a:solidFill>
                            <a:latin typeface="Cambria Math" panose="02040503050406030204" pitchFamily="18" charset="0"/>
                            <a:ea typeface="Cambria Math" panose="02040503050406030204" pitchFamily="18" charset="0"/>
                          </a:rPr>
                          <m:t>2,3</m:t>
                        </m:r>
                      </m:e>
                    </m:d>
                    <m:r>
                      <a:rPr lang="en-US" sz="3000" b="0" i="1" smtClean="0">
                        <a:solidFill>
                          <a:schemeClr val="tx1"/>
                        </a:solidFill>
                        <a:latin typeface="Cambria Math" panose="02040503050406030204" pitchFamily="18" charset="0"/>
                        <a:ea typeface="Cambria Math" panose="02040503050406030204" pitchFamily="18" charset="0"/>
                      </a:rPr>
                      <m:t> </m:t>
                    </m:r>
                  </m:oMath>
                </a14:m>
                <a:endParaRPr lang="en-US" sz="3000" b="0" dirty="0">
                  <a:solidFill>
                    <a:schemeClr val="tx1"/>
                  </a:solidFill>
                  <a:latin typeface="Cambria Math" panose="02040503050406030204" pitchFamily="18" charset="0"/>
                  <a:ea typeface="Cambria Math" panose="02040503050406030204" pitchFamily="18" charset="0"/>
                </a:endParaRPr>
              </a:p>
            </p:txBody>
          </p:sp>
        </mc:Choice>
        <mc:Fallback xmlns="">
          <p:sp>
            <p:nvSpPr>
              <p:cNvPr id="3" name="Content Placeholder 2">
                <a:extLst>
                  <a:ext uri="{FF2B5EF4-FFF2-40B4-BE49-F238E27FC236}">
                    <a16:creationId xmlns:a16="http://schemas.microsoft.com/office/drawing/2014/main" id="{EB0AFC3C-8538-4102-B0F8-F485B712BD10}"/>
                  </a:ext>
                </a:extLst>
              </p:cNvPr>
              <p:cNvSpPr>
                <a:spLocks noGrp="1" noRot="1" noChangeAspect="1" noMove="1" noResize="1" noEditPoints="1" noAdjustHandles="1" noChangeArrowheads="1" noChangeShapeType="1" noTextEdit="1"/>
              </p:cNvSpPr>
              <p:nvPr>
                <p:ph idx="1"/>
              </p:nvPr>
            </p:nvSpPr>
            <p:spPr>
              <a:blipFill>
                <a:blip r:embed="rId2"/>
                <a:stretch>
                  <a:fillRect l="-944" t="-3369" r="-1111"/>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1CE4247A-1E60-4113-B873-FCEC00A4A9CD}"/>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C52C7096-392B-4B9B-9B94-B9AB3B041F7F}"/>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0C9ABFC3-6556-4756-9CB3-30DD0DB83662}"/>
              </a:ext>
            </a:extLst>
          </p:cNvPr>
          <p:cNvSpPr>
            <a:spLocks noGrp="1"/>
          </p:cNvSpPr>
          <p:nvPr>
            <p:ph type="sldNum" sz="quarter" idx="12"/>
          </p:nvPr>
        </p:nvSpPr>
        <p:spPr/>
        <p:txBody>
          <a:bodyPr/>
          <a:lstStyle/>
          <a:p>
            <a:fld id="{3E5F2A62-148E-4914-A23F-3C36314E00CD}" type="slidenum">
              <a:rPr lang="en-IN" smtClean="0"/>
              <a:t>8</a:t>
            </a:fld>
            <a:endParaRPr lang="en-IN"/>
          </a:p>
        </p:txBody>
      </p:sp>
    </p:spTree>
    <p:extLst>
      <p:ext uri="{BB962C8B-B14F-4D97-AF65-F5344CB8AC3E}">
        <p14:creationId xmlns:p14="http://schemas.microsoft.com/office/powerpoint/2010/main" val="11308113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82980" name="Slide Number Placeholder 5">
            <a:extLst>
              <a:ext uri="{FF2B5EF4-FFF2-40B4-BE49-F238E27FC236}">
                <a16:creationId xmlns:a16="http://schemas.microsoft.com/office/drawing/2014/main" id="{F5AA5FBA-41A6-4F30-8719-0F0EE7C0E25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6A9304-CAD5-4C0A-BCE2-604540EDCAEC}" type="slidenum">
              <a:rPr lang="en-US" altLang="en-US" sz="1400" smtClean="0"/>
              <a:pPr>
                <a:spcBef>
                  <a:spcPct val="0"/>
                </a:spcBef>
                <a:buFontTx/>
                <a:buNone/>
              </a:pPr>
              <a:t>80</a:t>
            </a:fld>
            <a:endParaRPr lang="en-US" altLang="en-US" sz="1400"/>
          </a:p>
        </p:txBody>
      </p:sp>
      <p:sp>
        <p:nvSpPr>
          <p:cNvPr id="382981" name="Rectangle 2">
            <a:extLst>
              <a:ext uri="{FF2B5EF4-FFF2-40B4-BE49-F238E27FC236}">
                <a16:creationId xmlns:a16="http://schemas.microsoft.com/office/drawing/2014/main" id="{7857A93F-8C17-4AED-A498-1B62F644344F}"/>
              </a:ext>
            </a:extLst>
          </p:cNvPr>
          <p:cNvSpPr>
            <a:spLocks noGrp="1" noChangeArrowheads="1"/>
          </p:cNvSpPr>
          <p:nvPr>
            <p:ph type="title"/>
          </p:nvPr>
        </p:nvSpPr>
        <p:spPr/>
        <p:txBody>
          <a:bodyPr/>
          <a:lstStyle/>
          <a:p>
            <a:pPr eaLnBrk="1" hangingPunct="1"/>
            <a:r>
              <a:rPr lang="en-US" altLang="en-US" b="1">
                <a:solidFill>
                  <a:srgbClr val="FF0000"/>
                </a:solidFill>
              </a:rPr>
              <a:t>Tchebychev</a:t>
            </a:r>
            <a:r>
              <a:rPr lang="en-US" altLang="en-US" b="1">
                <a:solidFill>
                  <a:srgbClr val="FF0000"/>
                </a:solidFill>
                <a:sym typeface="Symbol" panose="05050102010706020507" pitchFamily="18" charset="2"/>
              </a:rPr>
              <a:t>s</a:t>
            </a:r>
            <a:r>
              <a:rPr lang="en-US" altLang="en-US" b="1">
                <a:solidFill>
                  <a:srgbClr val="FF0000"/>
                </a:solidFill>
              </a:rPr>
              <a:t>/Chebyshev</a:t>
            </a:r>
            <a:r>
              <a:rPr lang="en-US" altLang="en-US" b="1">
                <a:solidFill>
                  <a:srgbClr val="FF0000"/>
                </a:solidFill>
                <a:sym typeface="Symbol" panose="05050102010706020507" pitchFamily="18" charset="2"/>
              </a:rPr>
              <a:t></a:t>
            </a:r>
            <a:r>
              <a:rPr lang="en-US" altLang="en-US" b="1">
                <a:solidFill>
                  <a:srgbClr val="FF0000"/>
                </a:solidFill>
              </a:rPr>
              <a:t>s Inequality</a:t>
            </a:r>
          </a:p>
        </p:txBody>
      </p:sp>
      <p:sp>
        <p:nvSpPr>
          <p:cNvPr id="139270" name="Rectangle 3">
            <a:extLst>
              <a:ext uri="{FF2B5EF4-FFF2-40B4-BE49-F238E27FC236}">
                <a16:creationId xmlns:a16="http://schemas.microsoft.com/office/drawing/2014/main" id="{944034F2-F9F6-4631-9AA7-57CB4B6DAF2F}"/>
              </a:ext>
            </a:extLst>
          </p:cNvPr>
          <p:cNvSpPr>
            <a:spLocks noGrp="1" noChangeArrowheads="1"/>
          </p:cNvSpPr>
          <p:nvPr>
            <p:ph type="body" idx="1"/>
          </p:nvPr>
        </p:nvSpPr>
        <p:spPr>
          <a:extLst/>
        </p:spPr>
        <p:txBody>
          <a:bodyPr/>
          <a:lstStyle/>
          <a:p>
            <a:pPr algn="just" eaLnBrk="1" hangingPunct="1">
              <a:buFont typeface="Wingdings" panose="05000000000000000000" pitchFamily="2" charset="2"/>
              <a:buChar char="§"/>
              <a:defRPr/>
            </a:pPr>
            <a:r>
              <a:rPr lang="en-US" altLang="en-US" sz="4500" dirty="0"/>
              <a:t>Let X be a </a:t>
            </a:r>
            <a:r>
              <a:rPr lang="en-US" altLang="en-US" sz="4500" dirty="0" err="1"/>
              <a:t>r.v</a:t>
            </a:r>
            <a:r>
              <a:rPr lang="en-US" altLang="en-US" sz="4500" dirty="0"/>
              <a:t> such that</a:t>
            </a:r>
          </a:p>
          <a:p>
            <a:pPr lvl="1" algn="just" eaLnBrk="1" hangingPunct="1">
              <a:buFont typeface="Wingdings" panose="05000000000000000000" pitchFamily="2" charset="2"/>
              <a:buChar char="v"/>
              <a:defRPr/>
            </a:pPr>
            <a:r>
              <a:rPr lang="en-US" altLang="en-US" sz="4100" dirty="0"/>
              <a:t>E[X] </a:t>
            </a:r>
            <a:r>
              <a:rPr lang="en-US" altLang="en-US" sz="4100" dirty="0">
                <a:sym typeface="Symbol" panose="05050102010706020507" pitchFamily="18" charset="2"/>
              </a:rPr>
              <a:t>exists</a:t>
            </a:r>
          </a:p>
          <a:p>
            <a:pPr lvl="1" algn="just" eaLnBrk="1" hangingPunct="1">
              <a:buFont typeface="Wingdings" panose="05000000000000000000" pitchFamily="2" charset="2"/>
              <a:buChar char="v"/>
              <a:defRPr/>
            </a:pPr>
            <a:r>
              <a:rPr lang="en-US" altLang="en-US" sz="4100" dirty="0">
                <a:sym typeface="Symbol" panose="05050102010706020507" pitchFamily="18" charset="2"/>
              </a:rPr>
              <a:t>V[X] exists</a:t>
            </a:r>
          </a:p>
          <a:p>
            <a:pPr algn="just" eaLnBrk="1" hangingPunct="1">
              <a:buFont typeface="Wingdings" panose="05000000000000000000" pitchFamily="2" charset="2"/>
              <a:buChar char="§"/>
              <a:defRPr/>
            </a:pPr>
            <a:r>
              <a:rPr lang="en-US" altLang="en-US" sz="4500" dirty="0">
                <a:sym typeface="Symbol" panose="05050102010706020507" pitchFamily="18" charset="2"/>
              </a:rPr>
              <a:t>Then for </a:t>
            </a:r>
            <a:r>
              <a:rPr lang="en-US" altLang="en-US" sz="4500" b="1" dirty="0">
                <a:solidFill>
                  <a:srgbClr val="FF0000"/>
                </a:solidFill>
                <a:sym typeface="Symbol" panose="05050102010706020507" pitchFamily="18" charset="2"/>
              </a:rPr>
              <a:t>every positive</a:t>
            </a:r>
            <a:r>
              <a:rPr lang="en-US" altLang="en-US" sz="4500" dirty="0">
                <a:sym typeface="Symbol" panose="05050102010706020507" pitchFamily="18" charset="2"/>
              </a:rPr>
              <a:t> </a:t>
            </a:r>
            <a:r>
              <a:rPr lang="en-US" altLang="en-US" sz="4500" i="1" dirty="0">
                <a:sym typeface="Symbol" panose="05050102010706020507" pitchFamily="18" charset="2"/>
              </a:rPr>
              <a:t>t</a:t>
            </a:r>
            <a:r>
              <a:rPr lang="en-US" altLang="en-US" sz="4500" dirty="0">
                <a:sym typeface="Symbol" panose="05050102010706020507" pitchFamily="18" charset="2"/>
              </a:rPr>
              <a:t> we have </a:t>
            </a:r>
            <a:r>
              <a:rPr lang="en-US" altLang="en-US" sz="4500" b="1" dirty="0">
                <a:solidFill>
                  <a:srgbClr val="FF0000"/>
                </a:solidFill>
              </a:rPr>
              <a:t>P(|X – E</a:t>
            </a:r>
            <a:r>
              <a:rPr lang="en-US" altLang="en-US" sz="4500" b="1" dirty="0">
                <a:solidFill>
                  <a:srgbClr val="FF0000"/>
                </a:solidFill>
                <a:sym typeface="Symbol" panose="05050102010706020507" pitchFamily="18" charset="2"/>
              </a:rPr>
              <a:t>(X)|  t)  V(X)/t</a:t>
            </a:r>
            <a:r>
              <a:rPr lang="en-US" altLang="en-US" sz="4500" b="1" baseline="30000" dirty="0">
                <a:solidFill>
                  <a:srgbClr val="FF0000"/>
                </a:solidFill>
                <a:sym typeface="Symbol" panose="05050102010706020507" pitchFamily="18" charset="2"/>
              </a:rPr>
              <a:t>2</a:t>
            </a:r>
          </a:p>
          <a:p>
            <a:pPr algn="just" eaLnBrk="1" hangingPunct="1">
              <a:buClr>
                <a:schemeClr val="tx1"/>
              </a:buClr>
              <a:buFont typeface="Wingdings" panose="05000000000000000000" pitchFamily="2" charset="2"/>
              <a:buChar char="§"/>
              <a:defRPr/>
            </a:pPr>
            <a:r>
              <a:rPr lang="en-US" altLang="en-US" sz="4800" b="1" dirty="0">
                <a:solidFill>
                  <a:srgbClr val="0000FF"/>
                </a:solidFill>
                <a:highlight>
                  <a:srgbClr val="FFFF00"/>
                </a:highlight>
              </a:rPr>
              <a:t>Read the proof</a:t>
            </a:r>
            <a:endParaRPr lang="en-US" altLang="en-US" sz="4500" b="1" dirty="0">
              <a:solidFill>
                <a:srgbClr val="0000FF"/>
              </a:solidFill>
              <a:sym typeface="Symbol" panose="05050102010706020507" pitchFamily="18" charset="2"/>
            </a:endParaRPr>
          </a:p>
          <a:p>
            <a:pPr marL="0" indent="0" algn="just" eaLnBrk="1" hangingPunct="1">
              <a:buFontTx/>
              <a:buNone/>
              <a:defRPr/>
            </a:pPr>
            <a:endParaRPr lang="en-US" altLang="en-US" sz="45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84004" name="Slide Number Placeholder 5">
            <a:extLst>
              <a:ext uri="{FF2B5EF4-FFF2-40B4-BE49-F238E27FC236}">
                <a16:creationId xmlns:a16="http://schemas.microsoft.com/office/drawing/2014/main" id="{85BB3FF8-9615-4E7A-B1E8-2BEFC4DD769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933F706-6340-4676-905E-675AA0CD8159}" type="slidenum">
              <a:rPr lang="en-US" altLang="en-US" sz="1400" smtClean="0"/>
              <a:pPr>
                <a:spcBef>
                  <a:spcPct val="0"/>
                </a:spcBef>
                <a:buFontTx/>
                <a:buNone/>
              </a:pPr>
              <a:t>81</a:t>
            </a:fld>
            <a:endParaRPr lang="en-US" altLang="en-US" sz="1400"/>
          </a:p>
        </p:txBody>
      </p:sp>
      <p:sp>
        <p:nvSpPr>
          <p:cNvPr id="384005" name="Rectangle 2">
            <a:extLst>
              <a:ext uri="{FF2B5EF4-FFF2-40B4-BE49-F238E27FC236}">
                <a16:creationId xmlns:a16="http://schemas.microsoft.com/office/drawing/2014/main" id="{D2464308-D20D-4DE5-8946-561AFB6C8D9C}"/>
              </a:ext>
            </a:extLst>
          </p:cNvPr>
          <p:cNvSpPr>
            <a:spLocks noGrp="1" noChangeArrowheads="1"/>
          </p:cNvSpPr>
          <p:nvPr>
            <p:ph type="title"/>
          </p:nvPr>
        </p:nvSpPr>
        <p:spPr/>
        <p:txBody>
          <a:bodyPr/>
          <a:lstStyle/>
          <a:p>
            <a:pPr eaLnBrk="1" hangingPunct="1"/>
            <a:r>
              <a:rPr lang="en-US" altLang="en-US" b="1">
                <a:solidFill>
                  <a:srgbClr val="FF3300"/>
                </a:solidFill>
              </a:rPr>
              <a:t>Markov</a:t>
            </a:r>
            <a:r>
              <a:rPr lang="en-US" altLang="en-US" b="1">
                <a:solidFill>
                  <a:srgbClr val="FF0000"/>
                </a:solidFill>
                <a:sym typeface="Symbol" panose="05050102010706020507" pitchFamily="18" charset="2"/>
              </a:rPr>
              <a:t></a:t>
            </a:r>
            <a:r>
              <a:rPr lang="en-US" altLang="en-US" b="1">
                <a:solidFill>
                  <a:srgbClr val="FF3300"/>
                </a:solidFill>
              </a:rPr>
              <a:t>s Inequality</a:t>
            </a:r>
          </a:p>
        </p:txBody>
      </p:sp>
      <p:sp>
        <p:nvSpPr>
          <p:cNvPr id="168966" name="Rectangle 3">
            <a:extLst>
              <a:ext uri="{FF2B5EF4-FFF2-40B4-BE49-F238E27FC236}">
                <a16:creationId xmlns:a16="http://schemas.microsoft.com/office/drawing/2014/main" id="{39666E26-9369-42FD-B154-E08A5C22FEF9}"/>
              </a:ext>
            </a:extLst>
          </p:cNvPr>
          <p:cNvSpPr>
            <a:spLocks noGrp="1" noChangeArrowheads="1"/>
          </p:cNvSpPr>
          <p:nvPr>
            <p:ph type="body" idx="1"/>
          </p:nvPr>
        </p:nvSpPr>
        <p:spPr>
          <a:extLst/>
        </p:spPr>
        <p:txBody>
          <a:bodyPr/>
          <a:lstStyle/>
          <a:p>
            <a:pPr algn="just" eaLnBrk="1" hangingPunct="1">
              <a:buFont typeface="Wingdings" panose="05000000000000000000" pitchFamily="2" charset="2"/>
              <a:buChar char="§"/>
              <a:defRPr/>
            </a:pPr>
            <a:r>
              <a:rPr lang="en-US" altLang="en-US" sz="4500" dirty="0"/>
              <a:t>Let X be a </a:t>
            </a:r>
            <a:r>
              <a:rPr lang="en-US" altLang="en-US" sz="4500" b="1" dirty="0">
                <a:solidFill>
                  <a:srgbClr val="FF0000"/>
                </a:solidFill>
              </a:rPr>
              <a:t>non-negative</a:t>
            </a:r>
            <a:r>
              <a:rPr lang="en-US" altLang="en-US" sz="4500" dirty="0"/>
              <a:t> </a:t>
            </a:r>
            <a:r>
              <a:rPr lang="en-US" altLang="en-US" sz="4500" dirty="0" err="1"/>
              <a:t>r.v</a:t>
            </a:r>
            <a:r>
              <a:rPr lang="en-US" altLang="en-US" sz="4500" dirty="0"/>
              <a:t> such that</a:t>
            </a:r>
          </a:p>
          <a:p>
            <a:pPr lvl="1" algn="just" eaLnBrk="1" hangingPunct="1">
              <a:buFont typeface="Wingdings" panose="05000000000000000000" pitchFamily="2" charset="2"/>
              <a:buChar char="v"/>
              <a:defRPr/>
            </a:pPr>
            <a:r>
              <a:rPr lang="en-US" altLang="en-US" sz="4500" dirty="0"/>
              <a:t>E[X]</a:t>
            </a:r>
            <a:r>
              <a:rPr lang="en-US" altLang="en-US" sz="4800" dirty="0"/>
              <a:t> </a:t>
            </a:r>
            <a:r>
              <a:rPr lang="en-US" altLang="en-US" sz="4800" dirty="0">
                <a:sym typeface="Symbol" panose="05050102010706020507" pitchFamily="18" charset="2"/>
              </a:rPr>
              <a:t>exists</a:t>
            </a:r>
            <a:endParaRPr lang="en-US" altLang="en-US" sz="4500" dirty="0"/>
          </a:p>
          <a:p>
            <a:pPr algn="just" eaLnBrk="1" hangingPunct="1">
              <a:buFont typeface="Wingdings" panose="05000000000000000000" pitchFamily="2" charset="2"/>
              <a:buChar char="§"/>
              <a:defRPr/>
            </a:pPr>
            <a:r>
              <a:rPr lang="en-US" altLang="en-US" sz="4500" dirty="0"/>
              <a:t>Then </a:t>
            </a:r>
            <a:r>
              <a:rPr lang="en-US" altLang="en-US" sz="4500" dirty="0">
                <a:sym typeface="Symbol" panose="05050102010706020507" pitchFamily="18" charset="2"/>
              </a:rPr>
              <a:t>for </a:t>
            </a:r>
            <a:r>
              <a:rPr lang="en-US" altLang="en-US" sz="4500" b="1" dirty="0">
                <a:solidFill>
                  <a:srgbClr val="FF0000"/>
                </a:solidFill>
                <a:sym typeface="Symbol" panose="05050102010706020507" pitchFamily="18" charset="2"/>
              </a:rPr>
              <a:t>every positive</a:t>
            </a:r>
            <a:r>
              <a:rPr lang="en-US" altLang="en-US" sz="4500" dirty="0">
                <a:sym typeface="Symbol" panose="05050102010706020507" pitchFamily="18" charset="2"/>
              </a:rPr>
              <a:t> </a:t>
            </a:r>
            <a:r>
              <a:rPr lang="en-US" altLang="en-US" sz="4500" i="1" dirty="0">
                <a:sym typeface="Symbol" panose="05050102010706020507" pitchFamily="18" charset="2"/>
              </a:rPr>
              <a:t>t</a:t>
            </a:r>
            <a:r>
              <a:rPr lang="en-US" altLang="en-US" sz="4500" dirty="0">
                <a:sym typeface="Symbol" panose="05050102010706020507" pitchFamily="18" charset="2"/>
              </a:rPr>
              <a:t> we have </a:t>
            </a:r>
            <a:r>
              <a:rPr lang="en-US" altLang="en-US" sz="4500" b="1" dirty="0">
                <a:solidFill>
                  <a:srgbClr val="FF0000"/>
                </a:solidFill>
              </a:rPr>
              <a:t>P(X </a:t>
            </a:r>
            <a:r>
              <a:rPr lang="en-US" altLang="en-US" sz="4500" b="1" dirty="0">
                <a:solidFill>
                  <a:srgbClr val="FF0000"/>
                </a:solidFill>
                <a:sym typeface="Symbol" panose="05050102010706020507" pitchFamily="18" charset="2"/>
              </a:rPr>
              <a:t> </a:t>
            </a:r>
            <a:r>
              <a:rPr lang="en-US" altLang="en-US" sz="4500" b="1" i="1" dirty="0">
                <a:solidFill>
                  <a:srgbClr val="FF0000"/>
                </a:solidFill>
                <a:sym typeface="Symbol" panose="05050102010706020507" pitchFamily="18" charset="2"/>
              </a:rPr>
              <a:t>t</a:t>
            </a:r>
            <a:r>
              <a:rPr lang="en-US" altLang="en-US" sz="4500" b="1" dirty="0">
                <a:solidFill>
                  <a:srgbClr val="FF0000"/>
                </a:solidFill>
                <a:sym typeface="Symbol" panose="05050102010706020507" pitchFamily="18" charset="2"/>
              </a:rPr>
              <a:t>)  E[X]/</a:t>
            </a:r>
            <a:r>
              <a:rPr lang="en-US" altLang="en-US" sz="4500" b="1" i="1" dirty="0">
                <a:solidFill>
                  <a:srgbClr val="FF0000"/>
                </a:solidFill>
                <a:sym typeface="Symbol" panose="05050102010706020507" pitchFamily="18" charset="2"/>
              </a:rPr>
              <a:t>t</a:t>
            </a:r>
          </a:p>
          <a:p>
            <a:pPr algn="just" eaLnBrk="1" hangingPunct="1">
              <a:buClr>
                <a:schemeClr val="tx1"/>
              </a:buClr>
              <a:buFont typeface="Wingdings" panose="05000000000000000000" pitchFamily="2" charset="2"/>
              <a:buChar char="§"/>
              <a:defRPr/>
            </a:pPr>
            <a:r>
              <a:rPr lang="en-US" altLang="en-US" sz="4800" b="1" dirty="0">
                <a:solidFill>
                  <a:srgbClr val="0000FF"/>
                </a:solidFill>
                <a:highlight>
                  <a:srgbClr val="FFFF00"/>
                </a:highlight>
              </a:rPr>
              <a:t>Read the proof</a:t>
            </a:r>
            <a:endParaRPr lang="en-US" altLang="en-US" sz="4500" dirty="0">
              <a:sym typeface="Symbol" panose="05050102010706020507" pitchFamily="18" charset="2"/>
            </a:endParaRPr>
          </a:p>
          <a:p>
            <a:pPr algn="just" eaLnBrk="1" hangingPunct="1">
              <a:buFont typeface="Wingdings" panose="05000000000000000000" pitchFamily="2" charset="2"/>
              <a:buChar char="§"/>
              <a:defRPr/>
            </a:pPr>
            <a:endParaRPr lang="en-US" altLang="en-US" sz="45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85028" name="Slide Number Placeholder 5">
            <a:extLst>
              <a:ext uri="{FF2B5EF4-FFF2-40B4-BE49-F238E27FC236}">
                <a16:creationId xmlns:a16="http://schemas.microsoft.com/office/drawing/2014/main" id="{B31BDED1-A93B-4E7D-A44A-1229BFF4BD2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F95AF76-412D-4179-B946-80C7B7FB5474}" type="slidenum">
              <a:rPr lang="en-US" altLang="en-US" sz="1400" smtClean="0"/>
              <a:pPr>
                <a:spcBef>
                  <a:spcPct val="0"/>
                </a:spcBef>
                <a:buFontTx/>
                <a:buNone/>
              </a:pPr>
              <a:t>82</a:t>
            </a:fld>
            <a:endParaRPr lang="en-US" altLang="en-US" sz="1400"/>
          </a:p>
        </p:txBody>
      </p:sp>
      <p:sp>
        <p:nvSpPr>
          <p:cNvPr id="385029" name="Rectangle 2">
            <a:extLst>
              <a:ext uri="{FF2B5EF4-FFF2-40B4-BE49-F238E27FC236}">
                <a16:creationId xmlns:a16="http://schemas.microsoft.com/office/drawing/2014/main" id="{7F4C6030-7B2A-4DDD-996F-ADFF15252F00}"/>
              </a:ext>
            </a:extLst>
          </p:cNvPr>
          <p:cNvSpPr>
            <a:spLocks noGrp="1" noChangeArrowheads="1"/>
          </p:cNvSpPr>
          <p:nvPr>
            <p:ph type="title"/>
          </p:nvPr>
        </p:nvSpPr>
        <p:spPr/>
        <p:txBody>
          <a:bodyPr/>
          <a:lstStyle/>
          <a:p>
            <a:pPr eaLnBrk="1" hangingPunct="1"/>
            <a:r>
              <a:rPr lang="en-US" altLang="en-US" b="1">
                <a:solidFill>
                  <a:srgbClr val="FF3300"/>
                </a:solidFill>
              </a:rPr>
              <a:t>Cauchy–Schwarz Inequality</a:t>
            </a:r>
          </a:p>
        </p:txBody>
      </p:sp>
      <p:sp>
        <p:nvSpPr>
          <p:cNvPr id="169990" name="Rectangle 3">
            <a:extLst>
              <a:ext uri="{FF2B5EF4-FFF2-40B4-BE49-F238E27FC236}">
                <a16:creationId xmlns:a16="http://schemas.microsoft.com/office/drawing/2014/main" id="{7345A20A-EBCA-47AD-966E-EC8C7AEB0DF5}"/>
              </a:ext>
            </a:extLst>
          </p:cNvPr>
          <p:cNvSpPr>
            <a:spLocks noGrp="1" noChangeArrowheads="1"/>
          </p:cNvSpPr>
          <p:nvPr>
            <p:ph type="body" idx="1"/>
          </p:nvPr>
        </p:nvSpPr>
        <p:spPr>
          <a:extLst/>
        </p:spPr>
        <p:txBody>
          <a:bodyPr/>
          <a:lstStyle/>
          <a:p>
            <a:pPr algn="just" eaLnBrk="1" hangingPunct="1">
              <a:buClr>
                <a:schemeClr val="tx1"/>
              </a:buClr>
              <a:buFont typeface="Wingdings" panose="05000000000000000000" pitchFamily="2" charset="2"/>
              <a:buChar char="§"/>
              <a:defRPr/>
            </a:pPr>
            <a:r>
              <a:rPr lang="en-US" altLang="en-US" sz="5000" dirty="0"/>
              <a:t>If X and Y are two </a:t>
            </a:r>
            <a:r>
              <a:rPr lang="en-US" altLang="en-US" sz="5000" dirty="0" err="1"/>
              <a:t>r.v.</a:t>
            </a:r>
            <a:r>
              <a:rPr lang="en-US" altLang="en-US" sz="5000" dirty="0"/>
              <a:t>, then </a:t>
            </a:r>
            <a:r>
              <a:rPr lang="en-US" altLang="en-US" sz="5000" b="1" dirty="0">
                <a:solidFill>
                  <a:srgbClr val="FF0000"/>
                </a:solidFill>
              </a:rPr>
              <a:t>E(XY)</a:t>
            </a:r>
            <a:r>
              <a:rPr lang="en-US" altLang="en-US" sz="5000" b="1" baseline="30000" dirty="0">
                <a:solidFill>
                  <a:srgbClr val="FF0000"/>
                </a:solidFill>
              </a:rPr>
              <a:t>2</a:t>
            </a:r>
            <a:r>
              <a:rPr lang="en-US" altLang="en-US" sz="5000" b="1" dirty="0">
                <a:solidFill>
                  <a:srgbClr val="FF0000"/>
                </a:solidFill>
              </a:rPr>
              <a:t> </a:t>
            </a:r>
            <a:r>
              <a:rPr lang="en-US" altLang="en-US" sz="5000" b="1" dirty="0">
                <a:solidFill>
                  <a:srgbClr val="FF0000"/>
                </a:solidFill>
                <a:sym typeface="Symbol" panose="05050102010706020507" pitchFamily="18" charset="2"/>
              </a:rPr>
              <a:t> E(X</a:t>
            </a:r>
            <a:r>
              <a:rPr lang="en-US" altLang="en-US" sz="5000" b="1" baseline="30000" dirty="0">
                <a:solidFill>
                  <a:srgbClr val="FF0000"/>
                </a:solidFill>
                <a:sym typeface="Symbol" panose="05050102010706020507" pitchFamily="18" charset="2"/>
              </a:rPr>
              <a:t>2</a:t>
            </a:r>
            <a:r>
              <a:rPr lang="en-US" altLang="en-US" sz="5000" b="1" dirty="0">
                <a:solidFill>
                  <a:srgbClr val="FF0000"/>
                </a:solidFill>
                <a:sym typeface="Symbol" panose="05050102010706020507" pitchFamily="18" charset="2"/>
              </a:rPr>
              <a:t>)E(Y</a:t>
            </a:r>
            <a:r>
              <a:rPr lang="en-US" altLang="en-US" sz="5000" b="1" baseline="30000" dirty="0">
                <a:solidFill>
                  <a:srgbClr val="FF0000"/>
                </a:solidFill>
                <a:sym typeface="Symbol" panose="05050102010706020507" pitchFamily="18" charset="2"/>
              </a:rPr>
              <a:t>2</a:t>
            </a:r>
            <a:r>
              <a:rPr lang="en-US" altLang="en-US" sz="5000" b="1" dirty="0">
                <a:solidFill>
                  <a:srgbClr val="FF0000"/>
                </a:solidFill>
                <a:sym typeface="Symbol" panose="05050102010706020507" pitchFamily="18" charset="2"/>
              </a:rPr>
              <a:t>)</a:t>
            </a:r>
          </a:p>
          <a:p>
            <a:pPr algn="just" eaLnBrk="1" hangingPunct="1">
              <a:buClr>
                <a:schemeClr val="tx1"/>
              </a:buClr>
              <a:buFont typeface="Wingdings" panose="05000000000000000000" pitchFamily="2" charset="2"/>
              <a:buChar char="§"/>
              <a:defRPr/>
            </a:pPr>
            <a:r>
              <a:rPr lang="en-US" altLang="en-US" sz="5000" dirty="0"/>
              <a:t>If X</a:t>
            </a:r>
            <a:r>
              <a:rPr lang="en-US" altLang="en-US" sz="5000" baseline="-25000" dirty="0"/>
              <a:t>1</a:t>
            </a:r>
            <a:r>
              <a:rPr lang="en-US" altLang="en-US" sz="5000" dirty="0"/>
              <a:t>,…, </a:t>
            </a:r>
            <a:r>
              <a:rPr lang="en-US" altLang="en-US" sz="5000" dirty="0" err="1"/>
              <a:t>X</a:t>
            </a:r>
            <a:r>
              <a:rPr lang="en-US" altLang="en-US" sz="5000" baseline="-25000" dirty="0" err="1"/>
              <a:t>k</a:t>
            </a:r>
            <a:r>
              <a:rPr lang="en-US" altLang="en-US" sz="5000" dirty="0"/>
              <a:t> are k number of </a:t>
            </a:r>
            <a:r>
              <a:rPr lang="en-US" altLang="en-US" sz="5000" dirty="0" err="1"/>
              <a:t>r.v.’s</a:t>
            </a:r>
            <a:r>
              <a:rPr lang="en-US" altLang="en-US" sz="5000" dirty="0"/>
              <a:t>, then </a:t>
            </a:r>
            <a:r>
              <a:rPr lang="en-US" altLang="en-US" sz="5000" b="1" dirty="0">
                <a:solidFill>
                  <a:srgbClr val="FF0000"/>
                </a:solidFill>
              </a:rPr>
              <a:t>E(X</a:t>
            </a:r>
            <a:r>
              <a:rPr lang="en-US" altLang="en-US" sz="5000" b="1" baseline="-25000" dirty="0">
                <a:solidFill>
                  <a:srgbClr val="FF0000"/>
                </a:solidFill>
              </a:rPr>
              <a:t>1</a:t>
            </a:r>
            <a:r>
              <a:rPr lang="en-US" altLang="en-US" sz="5000" b="1" dirty="0">
                <a:solidFill>
                  <a:srgbClr val="FF0000"/>
                </a:solidFill>
              </a:rPr>
              <a:t>…</a:t>
            </a:r>
            <a:r>
              <a:rPr lang="en-US" altLang="en-US" sz="5000" b="1" dirty="0" err="1">
                <a:solidFill>
                  <a:srgbClr val="FF0000"/>
                </a:solidFill>
              </a:rPr>
              <a:t>X</a:t>
            </a:r>
            <a:r>
              <a:rPr lang="en-US" altLang="en-US" sz="5000" b="1" baseline="-25000" dirty="0" err="1">
                <a:solidFill>
                  <a:srgbClr val="FF0000"/>
                </a:solidFill>
              </a:rPr>
              <a:t>k</a:t>
            </a:r>
            <a:r>
              <a:rPr lang="en-US" altLang="en-US" sz="5000" b="1" dirty="0">
                <a:solidFill>
                  <a:srgbClr val="FF0000"/>
                </a:solidFill>
              </a:rPr>
              <a:t>)</a:t>
            </a:r>
            <a:r>
              <a:rPr lang="en-US" altLang="en-US" sz="5000" b="1" baseline="30000" dirty="0">
                <a:solidFill>
                  <a:srgbClr val="FF0000"/>
                </a:solidFill>
              </a:rPr>
              <a:t>2</a:t>
            </a:r>
            <a:r>
              <a:rPr lang="en-US" altLang="en-US" sz="5000" b="1" dirty="0">
                <a:solidFill>
                  <a:srgbClr val="FF0000"/>
                </a:solidFill>
              </a:rPr>
              <a:t> </a:t>
            </a:r>
            <a:r>
              <a:rPr lang="en-US" altLang="en-US" sz="5000" b="1" dirty="0">
                <a:solidFill>
                  <a:srgbClr val="FF0000"/>
                </a:solidFill>
                <a:sym typeface="Symbol" panose="05050102010706020507" pitchFamily="18" charset="2"/>
              </a:rPr>
              <a:t> E(X</a:t>
            </a:r>
            <a:r>
              <a:rPr lang="en-US" altLang="en-US" sz="5000" b="1" baseline="-25000" dirty="0">
                <a:solidFill>
                  <a:srgbClr val="FF0000"/>
                </a:solidFill>
                <a:sym typeface="Symbol" panose="05050102010706020507" pitchFamily="18" charset="2"/>
              </a:rPr>
              <a:t>1</a:t>
            </a:r>
            <a:r>
              <a:rPr lang="en-US" altLang="en-US" sz="5000" b="1" baseline="30000" dirty="0">
                <a:solidFill>
                  <a:srgbClr val="FF0000"/>
                </a:solidFill>
                <a:sym typeface="Symbol" panose="05050102010706020507" pitchFamily="18" charset="2"/>
              </a:rPr>
              <a:t>2</a:t>
            </a:r>
            <a:r>
              <a:rPr lang="en-US" altLang="en-US" sz="5000" b="1" dirty="0">
                <a:solidFill>
                  <a:srgbClr val="FF0000"/>
                </a:solidFill>
                <a:sym typeface="Symbol" panose="05050102010706020507" pitchFamily="18" charset="2"/>
              </a:rPr>
              <a:t>)….E(X</a:t>
            </a:r>
            <a:r>
              <a:rPr lang="en-US" altLang="en-US" sz="5000" b="1" baseline="-25000" dirty="0">
                <a:solidFill>
                  <a:srgbClr val="FF0000"/>
                </a:solidFill>
                <a:sym typeface="Symbol" panose="05050102010706020507" pitchFamily="18" charset="2"/>
              </a:rPr>
              <a:t>k</a:t>
            </a:r>
            <a:r>
              <a:rPr lang="en-US" altLang="en-US" sz="5000" b="1" baseline="30000" dirty="0">
                <a:solidFill>
                  <a:srgbClr val="FF0000"/>
                </a:solidFill>
                <a:sym typeface="Symbol" panose="05050102010706020507" pitchFamily="18" charset="2"/>
              </a:rPr>
              <a:t>2</a:t>
            </a:r>
            <a:r>
              <a:rPr lang="en-US" altLang="en-US" sz="5000" b="1" dirty="0">
                <a:solidFill>
                  <a:srgbClr val="FF0000"/>
                </a:solidFill>
                <a:sym typeface="Symbol" panose="05050102010706020507" pitchFamily="18" charset="2"/>
              </a:rPr>
              <a:t>)</a:t>
            </a:r>
            <a:endParaRPr lang="en-US" altLang="en-US" sz="5000" b="1" dirty="0">
              <a:solidFill>
                <a:srgbClr val="FF0000"/>
              </a:solidFill>
            </a:endParaRPr>
          </a:p>
          <a:p>
            <a:pPr algn="just" eaLnBrk="1" hangingPunct="1">
              <a:buClr>
                <a:schemeClr val="tx1"/>
              </a:buClr>
              <a:buFont typeface="Wingdings" panose="05000000000000000000" pitchFamily="2" charset="2"/>
              <a:buChar char="§"/>
              <a:defRPr/>
            </a:pPr>
            <a:r>
              <a:rPr lang="en-US" altLang="en-US" sz="5000" b="1" dirty="0">
                <a:solidFill>
                  <a:srgbClr val="0000FF"/>
                </a:solidFill>
                <a:highlight>
                  <a:srgbClr val="FFFF00"/>
                </a:highlight>
              </a:rPr>
              <a:t>Read BOTH the proofs</a:t>
            </a:r>
          </a:p>
          <a:p>
            <a:pPr algn="just" eaLnBrk="1" hangingPunct="1">
              <a:buClr>
                <a:schemeClr val="tx1"/>
              </a:buClr>
              <a:buFont typeface="Wingdings" panose="05000000000000000000" pitchFamily="2" charset="2"/>
              <a:buChar char="§"/>
              <a:defRPr/>
            </a:pPr>
            <a:endParaRPr lang="en-US" altLang="en-US" sz="5000" b="1" dirty="0">
              <a:solidFill>
                <a:srgbClr val="0000FF"/>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86052" name="Slide Number Placeholder 5">
            <a:extLst>
              <a:ext uri="{FF2B5EF4-FFF2-40B4-BE49-F238E27FC236}">
                <a16:creationId xmlns:a16="http://schemas.microsoft.com/office/drawing/2014/main" id="{7677B8CE-340F-4817-8202-CA3655F8DC5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E3BE255-7B66-4EC8-A016-BE1E540BD38E}" type="slidenum">
              <a:rPr lang="en-US" altLang="en-US" sz="1400" smtClean="0"/>
              <a:pPr>
                <a:spcBef>
                  <a:spcPct val="0"/>
                </a:spcBef>
                <a:buFontTx/>
                <a:buNone/>
              </a:pPr>
              <a:t>83</a:t>
            </a:fld>
            <a:endParaRPr lang="en-US" altLang="en-US" sz="1400"/>
          </a:p>
        </p:txBody>
      </p:sp>
      <p:sp>
        <p:nvSpPr>
          <p:cNvPr id="386053" name="Rectangle 2">
            <a:extLst>
              <a:ext uri="{FF2B5EF4-FFF2-40B4-BE49-F238E27FC236}">
                <a16:creationId xmlns:a16="http://schemas.microsoft.com/office/drawing/2014/main" id="{0E52061D-5357-4FFA-93DF-0CB6084475F9}"/>
              </a:ext>
            </a:extLst>
          </p:cNvPr>
          <p:cNvSpPr>
            <a:spLocks noGrp="1" noChangeArrowheads="1"/>
          </p:cNvSpPr>
          <p:nvPr>
            <p:ph type="title"/>
          </p:nvPr>
        </p:nvSpPr>
        <p:spPr/>
        <p:txBody>
          <a:bodyPr/>
          <a:lstStyle/>
          <a:p>
            <a:pPr eaLnBrk="1" hangingPunct="1"/>
            <a:r>
              <a:rPr lang="en-US" altLang="en-US" b="1">
                <a:solidFill>
                  <a:srgbClr val="FF3300"/>
                </a:solidFill>
              </a:rPr>
              <a:t>Jensen's inequality</a:t>
            </a:r>
          </a:p>
        </p:txBody>
      </p:sp>
      <p:sp>
        <p:nvSpPr>
          <p:cNvPr id="171014" name="Rectangle 3">
            <a:extLst>
              <a:ext uri="{FF2B5EF4-FFF2-40B4-BE49-F238E27FC236}">
                <a16:creationId xmlns:a16="http://schemas.microsoft.com/office/drawing/2014/main" id="{0E40A8BE-3FE8-432E-8B73-050876330038}"/>
              </a:ext>
            </a:extLst>
          </p:cNvPr>
          <p:cNvSpPr>
            <a:spLocks noGrp="1" noChangeArrowheads="1"/>
          </p:cNvSpPr>
          <p:nvPr>
            <p:ph type="body" idx="1"/>
          </p:nvPr>
        </p:nvSpPr>
        <p:spPr>
          <a:extLst/>
        </p:spPr>
        <p:txBody>
          <a:bodyPr/>
          <a:lstStyle/>
          <a:p>
            <a:pPr algn="just" eaLnBrk="1" hangingPunct="1">
              <a:buFont typeface="Wingdings" panose="05000000000000000000" pitchFamily="2" charset="2"/>
              <a:buChar char="§"/>
              <a:defRPr/>
            </a:pPr>
            <a:r>
              <a:rPr lang="en-US" altLang="en-US" sz="3500" dirty="0"/>
              <a:t>Suppose X is a random variable such that P (𝑎 </a:t>
            </a:r>
            <a:r>
              <a:rPr lang="en-US" altLang="en-US" sz="3500" dirty="0">
                <a:sym typeface="Symbol" panose="05050102010706020507" pitchFamily="18" charset="2"/>
              </a:rPr>
              <a:t></a:t>
            </a:r>
            <a:r>
              <a:rPr lang="en-US" altLang="en-US" sz="3500" dirty="0"/>
              <a:t> X </a:t>
            </a:r>
            <a:r>
              <a:rPr lang="en-US" altLang="en-US" sz="3500" dirty="0">
                <a:sym typeface="Symbol" panose="05050102010706020507" pitchFamily="18" charset="2"/>
              </a:rPr>
              <a:t></a:t>
            </a:r>
            <a:r>
              <a:rPr lang="en-US" altLang="en-US" sz="3500" dirty="0"/>
              <a:t> 𝑏) = 1, then</a:t>
            </a:r>
          </a:p>
          <a:p>
            <a:pPr marL="857250" lvl="1" indent="-457200" algn="just" eaLnBrk="1" hangingPunct="1">
              <a:buFont typeface="Wingdings" panose="05000000000000000000" pitchFamily="2" charset="2"/>
              <a:buChar char="v"/>
              <a:defRPr/>
            </a:pPr>
            <a:r>
              <a:rPr lang="en-US" altLang="en-US" sz="3500" dirty="0"/>
              <a:t>If g is a </a:t>
            </a:r>
            <a:r>
              <a:rPr lang="en-US" altLang="en-US" sz="3500" b="1" dirty="0">
                <a:solidFill>
                  <a:srgbClr val="FF0000"/>
                </a:solidFill>
              </a:rPr>
              <a:t>convex</a:t>
            </a:r>
            <a:r>
              <a:rPr lang="en-US" altLang="en-US" sz="3500" dirty="0"/>
              <a:t> function in [a, b], then </a:t>
            </a:r>
            <a:r>
              <a:rPr lang="en-US" altLang="en-US" sz="3500" b="1" dirty="0">
                <a:solidFill>
                  <a:srgbClr val="FF0000"/>
                </a:solidFill>
              </a:rPr>
              <a:t>E{𝑔(X)} </a:t>
            </a:r>
            <a:r>
              <a:rPr lang="en-US" altLang="en-US" sz="3500" b="1" dirty="0">
                <a:solidFill>
                  <a:srgbClr val="FF0000"/>
                </a:solidFill>
                <a:sym typeface="Symbol" panose="05050102010706020507" pitchFamily="18" charset="2"/>
              </a:rPr>
              <a:t> 𝑔{</a:t>
            </a:r>
            <a:r>
              <a:rPr lang="en-US" altLang="en-US" sz="3500" b="1" dirty="0">
                <a:solidFill>
                  <a:srgbClr val="FF0000"/>
                </a:solidFill>
              </a:rPr>
              <a:t>E(X)}</a:t>
            </a:r>
          </a:p>
          <a:p>
            <a:pPr marL="857250" lvl="1" indent="-457200" algn="just" eaLnBrk="1" hangingPunct="1">
              <a:buFont typeface="Wingdings" panose="05000000000000000000" pitchFamily="2" charset="2"/>
              <a:buChar char="v"/>
              <a:defRPr/>
            </a:pPr>
            <a:r>
              <a:rPr lang="en-US" altLang="en-US" sz="3500" dirty="0"/>
              <a:t>If g is a </a:t>
            </a:r>
            <a:r>
              <a:rPr lang="en-US" altLang="en-US" sz="3500" b="1" dirty="0">
                <a:solidFill>
                  <a:srgbClr val="FF0000"/>
                </a:solidFill>
              </a:rPr>
              <a:t>concave</a:t>
            </a:r>
            <a:r>
              <a:rPr lang="en-US" altLang="en-US" sz="3500" dirty="0"/>
              <a:t> function in [a, b], then </a:t>
            </a:r>
            <a:r>
              <a:rPr lang="en-US" altLang="en-US" sz="3500" b="1" dirty="0">
                <a:solidFill>
                  <a:srgbClr val="FF0000"/>
                </a:solidFill>
              </a:rPr>
              <a:t>E{𝑔(X)} </a:t>
            </a:r>
            <a:r>
              <a:rPr lang="en-US" altLang="en-US" sz="3500" b="1" dirty="0">
                <a:solidFill>
                  <a:srgbClr val="FF0000"/>
                </a:solidFill>
                <a:sym typeface="Symbol" panose="05050102010706020507" pitchFamily="18" charset="2"/>
              </a:rPr>
              <a:t> 𝑔{</a:t>
            </a:r>
            <a:r>
              <a:rPr lang="en-US" altLang="en-US" sz="3500" b="1" dirty="0">
                <a:solidFill>
                  <a:srgbClr val="FF0000"/>
                </a:solidFill>
              </a:rPr>
              <a:t>E(X)}</a:t>
            </a:r>
          </a:p>
          <a:p>
            <a:pPr algn="just" eaLnBrk="1" hangingPunct="1">
              <a:buClr>
                <a:schemeClr val="tx1"/>
              </a:buClr>
              <a:buFont typeface="Wingdings" panose="05000000000000000000" pitchFamily="2" charset="2"/>
              <a:buChar char="§"/>
              <a:defRPr/>
            </a:pPr>
            <a:r>
              <a:rPr lang="en-US" altLang="en-US" sz="3600" b="1" dirty="0">
                <a:solidFill>
                  <a:srgbClr val="0000FF"/>
                </a:solidFill>
                <a:highlight>
                  <a:srgbClr val="FFFF00"/>
                </a:highlight>
              </a:rPr>
              <a:t>Read the proof</a:t>
            </a:r>
            <a:endParaRPr lang="en-US" altLang="en-US" sz="35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87076" name="Slide Number Placeholder 5">
            <a:extLst>
              <a:ext uri="{FF2B5EF4-FFF2-40B4-BE49-F238E27FC236}">
                <a16:creationId xmlns:a16="http://schemas.microsoft.com/office/drawing/2014/main" id="{FECAF629-A81A-4F05-AF80-26FB174E287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1F3E7B1-2C41-42A7-9C73-573D53CE9E80}" type="slidenum">
              <a:rPr lang="en-US" altLang="en-US" sz="1400" smtClean="0"/>
              <a:pPr>
                <a:spcBef>
                  <a:spcPct val="0"/>
                </a:spcBef>
                <a:buFontTx/>
                <a:buNone/>
              </a:pPr>
              <a:t>84</a:t>
            </a:fld>
            <a:endParaRPr lang="en-US" altLang="en-US" sz="1400"/>
          </a:p>
        </p:txBody>
      </p:sp>
      <p:sp>
        <p:nvSpPr>
          <p:cNvPr id="387077" name="Rectangle 2">
            <a:extLst>
              <a:ext uri="{FF2B5EF4-FFF2-40B4-BE49-F238E27FC236}">
                <a16:creationId xmlns:a16="http://schemas.microsoft.com/office/drawing/2014/main" id="{7B28249D-978B-4B7D-A5F8-58E959FA4F95}"/>
              </a:ext>
            </a:extLst>
          </p:cNvPr>
          <p:cNvSpPr>
            <a:spLocks noGrp="1" noChangeArrowheads="1"/>
          </p:cNvSpPr>
          <p:nvPr>
            <p:ph type="title"/>
          </p:nvPr>
        </p:nvSpPr>
        <p:spPr/>
        <p:txBody>
          <a:bodyPr/>
          <a:lstStyle/>
          <a:p>
            <a:pPr eaLnBrk="1" hangingPunct="1"/>
            <a:r>
              <a:rPr lang="en-US" altLang="en-US" b="1">
                <a:solidFill>
                  <a:srgbClr val="FF3300"/>
                </a:solidFill>
              </a:rPr>
              <a:t>Kolmogorov</a:t>
            </a:r>
            <a:r>
              <a:rPr lang="en-US" altLang="en-US" b="1">
                <a:solidFill>
                  <a:srgbClr val="FF0000"/>
                </a:solidFill>
                <a:sym typeface="Symbol" panose="05050102010706020507" pitchFamily="18" charset="2"/>
              </a:rPr>
              <a:t></a:t>
            </a:r>
            <a:r>
              <a:rPr lang="en-US" altLang="en-US" b="1">
                <a:solidFill>
                  <a:srgbClr val="FF3300"/>
                </a:solidFill>
              </a:rPr>
              <a:t>s Inequality</a:t>
            </a:r>
          </a:p>
        </p:txBody>
      </p:sp>
      <p:sp>
        <p:nvSpPr>
          <p:cNvPr id="172038" name="Rectangle 3">
            <a:extLst>
              <a:ext uri="{FF2B5EF4-FFF2-40B4-BE49-F238E27FC236}">
                <a16:creationId xmlns:a16="http://schemas.microsoft.com/office/drawing/2014/main" id="{403363F8-17EF-486E-889E-E33FCB939C9B}"/>
              </a:ext>
            </a:extLst>
          </p:cNvPr>
          <p:cNvSpPr>
            <a:spLocks noGrp="1" noChangeArrowheads="1"/>
          </p:cNvSpPr>
          <p:nvPr>
            <p:ph type="body" idx="1"/>
          </p:nvPr>
        </p:nvSpPr>
        <p:spPr>
          <a:extLst/>
        </p:spPr>
        <p:txBody>
          <a:bodyPr/>
          <a:lstStyle/>
          <a:p>
            <a:pPr algn="just" eaLnBrk="1" hangingPunct="1">
              <a:buFont typeface="Wingdings" panose="05000000000000000000" pitchFamily="2" charset="2"/>
              <a:buChar char="§"/>
              <a:defRPr/>
            </a:pPr>
            <a:r>
              <a:rPr lang="en-US" altLang="en-US" sz="4500" dirty="0"/>
              <a:t>Let X</a:t>
            </a:r>
            <a:r>
              <a:rPr lang="en-US" altLang="en-US" sz="4500" baseline="-25000" dirty="0"/>
              <a:t>1</a:t>
            </a:r>
            <a:r>
              <a:rPr lang="en-US" altLang="en-US" sz="4500" dirty="0"/>
              <a:t>,…. , </a:t>
            </a:r>
            <a:r>
              <a:rPr lang="en-US" altLang="en-US" sz="4500" dirty="0" err="1"/>
              <a:t>X</a:t>
            </a:r>
            <a:r>
              <a:rPr lang="en-US" altLang="en-US" sz="4500" baseline="-25000" dirty="0" err="1"/>
              <a:t>n</a:t>
            </a:r>
            <a:r>
              <a:rPr lang="en-US" altLang="en-US" sz="4500" dirty="0"/>
              <a:t> be independent </a:t>
            </a:r>
            <a:r>
              <a:rPr lang="en-US" altLang="en-US" sz="4500" dirty="0" err="1"/>
              <a:t>r.v</a:t>
            </a:r>
            <a:r>
              <a:rPr lang="en-US" altLang="en-US" sz="4500" dirty="0"/>
              <a:t> such that E[X</a:t>
            </a:r>
            <a:r>
              <a:rPr lang="en-US" altLang="en-US" sz="4500" baseline="-25000" dirty="0"/>
              <a:t>𝑖</a:t>
            </a:r>
            <a:r>
              <a:rPr lang="en-US" altLang="en-US" sz="4500" dirty="0"/>
              <a:t>] = 0 and Var[X</a:t>
            </a:r>
            <a:r>
              <a:rPr lang="en-US" altLang="en-US" sz="4500" baseline="-25000" dirty="0"/>
              <a:t>𝑖</a:t>
            </a:r>
            <a:r>
              <a:rPr lang="en-US" altLang="en-US" sz="4500" dirty="0"/>
              <a:t>] = σ</a:t>
            </a:r>
            <a:r>
              <a:rPr lang="en-US" altLang="en-US" sz="4500" baseline="-25000" dirty="0"/>
              <a:t>𝑖 </a:t>
            </a:r>
            <a:r>
              <a:rPr lang="en-US" altLang="en-US" sz="4500" baseline="30000" dirty="0"/>
              <a:t>2</a:t>
            </a:r>
            <a:r>
              <a:rPr lang="en-US" altLang="en-US" sz="4500" dirty="0"/>
              <a:t>, 𝑖 = 1, ….., n</a:t>
            </a:r>
          </a:p>
          <a:p>
            <a:pPr algn="just" eaLnBrk="1" hangingPunct="1">
              <a:buFont typeface="Wingdings" panose="05000000000000000000" pitchFamily="2" charset="2"/>
              <a:buChar char="§"/>
              <a:defRPr/>
            </a:pPr>
            <a:r>
              <a:rPr lang="en-US" altLang="en-US" sz="4500" dirty="0"/>
              <a:t>Then, for all a &gt; 0, </a:t>
            </a:r>
            <a:r>
              <a:rPr lang="en-US" altLang="en-US" sz="4500" b="1" dirty="0">
                <a:solidFill>
                  <a:srgbClr val="FF0000"/>
                </a:solidFill>
              </a:rPr>
              <a:t>P(max|X</a:t>
            </a:r>
            <a:r>
              <a:rPr lang="en-US" altLang="en-US" sz="4500" b="1" baseline="-25000" dirty="0">
                <a:solidFill>
                  <a:srgbClr val="FF0000"/>
                </a:solidFill>
              </a:rPr>
              <a:t>1 </a:t>
            </a:r>
            <a:r>
              <a:rPr lang="en-US" altLang="en-US" sz="4500" b="1" dirty="0">
                <a:solidFill>
                  <a:srgbClr val="FF0000"/>
                </a:solidFill>
              </a:rPr>
              <a:t>+ …. + X</a:t>
            </a:r>
            <a:r>
              <a:rPr lang="en-US" altLang="en-US" sz="4500" b="1" baseline="-25000" dirty="0">
                <a:solidFill>
                  <a:srgbClr val="FF0000"/>
                </a:solidFill>
              </a:rPr>
              <a:t>𝑛</a:t>
            </a:r>
            <a:r>
              <a:rPr lang="en-US" altLang="en-US" sz="4500" b="1" dirty="0">
                <a:solidFill>
                  <a:srgbClr val="FF0000"/>
                </a:solidFill>
              </a:rPr>
              <a:t>| </a:t>
            </a:r>
            <a:r>
              <a:rPr lang="en-US" altLang="en-US" sz="4500" b="1" dirty="0">
                <a:solidFill>
                  <a:srgbClr val="FF0000"/>
                </a:solidFill>
                <a:sym typeface="Symbol" panose="05050102010706020507" pitchFamily="18" charset="2"/>
              </a:rPr>
              <a:t> 𝑎)  (1/</a:t>
            </a:r>
            <a:r>
              <a:rPr lang="en-US" altLang="en-US" sz="4500" b="1" dirty="0">
                <a:solidFill>
                  <a:srgbClr val="FF0000"/>
                </a:solidFill>
              </a:rPr>
              <a:t>𝑎</a:t>
            </a:r>
            <a:r>
              <a:rPr lang="en-US" altLang="en-US" sz="4500" b="1" baseline="30000" dirty="0">
                <a:solidFill>
                  <a:srgbClr val="FF0000"/>
                </a:solidFill>
              </a:rPr>
              <a:t>2</a:t>
            </a:r>
            <a:r>
              <a:rPr lang="en-US" altLang="en-US" sz="4500" b="1" dirty="0">
                <a:solidFill>
                  <a:srgbClr val="FF0000"/>
                </a:solidFill>
                <a:sym typeface="Symbol" panose="05050102010706020507" pitchFamily="18" charset="2"/>
              </a:rPr>
              <a:t>)</a:t>
            </a:r>
            <a:r>
              <a:rPr lang="en-US" altLang="en-US" sz="4500" b="1" dirty="0">
                <a:solidFill>
                  <a:srgbClr val="FF0000"/>
                </a:solidFill>
              </a:rPr>
              <a:t>σ</a:t>
            </a:r>
            <a:r>
              <a:rPr lang="en-US" altLang="en-US" sz="4500" b="1" baseline="-25000" dirty="0">
                <a:solidFill>
                  <a:srgbClr val="FF0000"/>
                </a:solidFill>
              </a:rPr>
              <a:t>𝑖 </a:t>
            </a:r>
            <a:r>
              <a:rPr lang="en-US" altLang="en-US" sz="4500" b="1" baseline="30000" dirty="0">
                <a:solidFill>
                  <a:srgbClr val="FF0000"/>
                </a:solidFill>
              </a:rPr>
              <a:t>2</a:t>
            </a:r>
          </a:p>
          <a:p>
            <a:pPr algn="just" eaLnBrk="1" hangingPunct="1">
              <a:buClr>
                <a:schemeClr val="tx1"/>
              </a:buClr>
              <a:buFont typeface="Wingdings" panose="05000000000000000000" pitchFamily="2" charset="2"/>
              <a:buChar char="§"/>
              <a:defRPr/>
            </a:pPr>
            <a:r>
              <a:rPr lang="en-US" altLang="en-US" sz="4800" b="1" dirty="0">
                <a:solidFill>
                  <a:srgbClr val="0000FF"/>
                </a:solidFill>
                <a:highlight>
                  <a:srgbClr val="FFFF00"/>
                </a:highlight>
              </a:rPr>
              <a:t>Read the proof</a:t>
            </a:r>
            <a:endParaRPr lang="en-US" altLang="en-US" sz="45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88100" name="Slide Number Placeholder 5">
            <a:extLst>
              <a:ext uri="{FF2B5EF4-FFF2-40B4-BE49-F238E27FC236}">
                <a16:creationId xmlns:a16="http://schemas.microsoft.com/office/drawing/2014/main" id="{F2C3C191-BAF5-4DBA-AF38-B1CEC30DBB5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186D8C7-FC2C-453D-AAB8-FBFAA5BD2755}" type="slidenum">
              <a:rPr lang="en-US" altLang="en-US" sz="1400" smtClean="0"/>
              <a:pPr>
                <a:spcBef>
                  <a:spcPct val="0"/>
                </a:spcBef>
                <a:buFontTx/>
                <a:buNone/>
              </a:pPr>
              <a:t>85</a:t>
            </a:fld>
            <a:endParaRPr lang="en-US" altLang="en-US" sz="1400"/>
          </a:p>
        </p:txBody>
      </p:sp>
      <p:sp>
        <p:nvSpPr>
          <p:cNvPr id="388101" name="Rectangle 2">
            <a:extLst>
              <a:ext uri="{FF2B5EF4-FFF2-40B4-BE49-F238E27FC236}">
                <a16:creationId xmlns:a16="http://schemas.microsoft.com/office/drawing/2014/main" id="{E91F17FA-6ED3-42F5-8F1B-9D9B646DCCA4}"/>
              </a:ext>
            </a:extLst>
          </p:cNvPr>
          <p:cNvSpPr>
            <a:spLocks noGrp="1" noChangeArrowheads="1"/>
          </p:cNvSpPr>
          <p:nvPr>
            <p:ph type="title"/>
          </p:nvPr>
        </p:nvSpPr>
        <p:spPr>
          <a:xfrm>
            <a:off x="609600" y="304800"/>
            <a:ext cx="10972800" cy="1143000"/>
          </a:xfrm>
        </p:spPr>
        <p:txBody>
          <a:bodyPr/>
          <a:lstStyle/>
          <a:p>
            <a:pPr eaLnBrk="1" hangingPunct="1"/>
            <a:r>
              <a:rPr lang="en-US" altLang="en-US" b="1">
                <a:solidFill>
                  <a:srgbClr val="FF3300"/>
                </a:solidFill>
              </a:rPr>
              <a:t>Chernoff Bounds</a:t>
            </a:r>
          </a:p>
        </p:txBody>
      </p:sp>
      <p:sp>
        <p:nvSpPr>
          <p:cNvPr id="172038" name="Rectangle 3">
            <a:extLst>
              <a:ext uri="{FF2B5EF4-FFF2-40B4-BE49-F238E27FC236}">
                <a16:creationId xmlns:a16="http://schemas.microsoft.com/office/drawing/2014/main" id="{403363F8-17EF-486E-889E-E33FCB939C9B}"/>
              </a:ext>
            </a:extLst>
          </p:cNvPr>
          <p:cNvSpPr>
            <a:spLocks noGrp="1" noChangeArrowheads="1"/>
          </p:cNvSpPr>
          <p:nvPr>
            <p:ph type="body" idx="1"/>
          </p:nvPr>
        </p:nvSpPr>
        <p:spPr>
          <a:extLst/>
        </p:spPr>
        <p:txBody>
          <a:bodyPr/>
          <a:lstStyle/>
          <a:p>
            <a:pPr eaLnBrk="1" hangingPunct="1">
              <a:buFont typeface="Wingdings" panose="05000000000000000000" pitchFamily="2" charset="2"/>
              <a:buChar char="§"/>
              <a:defRPr/>
            </a:pPr>
            <a:r>
              <a:rPr lang="en-US" altLang="en-US" sz="4800" dirty="0">
                <a:sym typeface="Symbol" panose="05050102010706020507" pitchFamily="18" charset="2"/>
              </a:rPr>
              <a:t>If X is a </a:t>
            </a:r>
            <a:r>
              <a:rPr lang="en-US" altLang="en-US" sz="4800" dirty="0" err="1">
                <a:sym typeface="Symbol" panose="05050102010706020507" pitchFamily="18" charset="2"/>
              </a:rPr>
              <a:t>r.v.</a:t>
            </a:r>
            <a:r>
              <a:rPr lang="en-US" altLang="en-US" sz="4800" dirty="0">
                <a:sym typeface="Symbol" panose="05050102010706020507" pitchFamily="18" charset="2"/>
              </a:rPr>
              <a:t>, then for any real value of t</a:t>
            </a:r>
          </a:p>
          <a:p>
            <a:pPr lvl="1" algn="just" eaLnBrk="1" hangingPunct="1">
              <a:buClr>
                <a:schemeClr val="tx1"/>
              </a:buClr>
              <a:buFont typeface="Wingdings" panose="05000000000000000000" pitchFamily="2" charset="2"/>
              <a:buChar char="v"/>
              <a:defRPr/>
            </a:pPr>
            <a:r>
              <a:rPr lang="en-US" altLang="en-US" sz="4400" b="1" dirty="0">
                <a:solidFill>
                  <a:srgbClr val="FF0000"/>
                </a:solidFill>
                <a:sym typeface="Symbol" panose="05050102010706020507" pitchFamily="18" charset="2"/>
              </a:rPr>
              <a:t>P(X  t) = P(</a:t>
            </a:r>
            <a:r>
              <a:rPr lang="en-US" altLang="en-US" sz="4400" b="1" dirty="0" err="1">
                <a:solidFill>
                  <a:srgbClr val="FF0000"/>
                </a:solidFill>
                <a:sym typeface="Symbol" panose="05050102010706020507" pitchFamily="18" charset="2"/>
              </a:rPr>
              <a:t>e</a:t>
            </a:r>
            <a:r>
              <a:rPr lang="en-US" altLang="en-US" sz="4400" b="1" baseline="30000" dirty="0" err="1">
                <a:solidFill>
                  <a:srgbClr val="FF0000"/>
                </a:solidFill>
                <a:sym typeface="Symbol" panose="05050102010706020507" pitchFamily="18" charset="2"/>
              </a:rPr>
              <a:t>sX</a:t>
            </a:r>
            <a:r>
              <a:rPr lang="en-US" altLang="en-US" sz="4400" b="1" dirty="0">
                <a:solidFill>
                  <a:srgbClr val="FF0000"/>
                </a:solidFill>
                <a:sym typeface="Symbol" panose="05050102010706020507" pitchFamily="18" charset="2"/>
              </a:rPr>
              <a:t>  </a:t>
            </a:r>
            <a:r>
              <a:rPr lang="en-US" altLang="en-US" sz="4400" b="1" dirty="0" err="1">
                <a:solidFill>
                  <a:srgbClr val="FF0000"/>
                </a:solidFill>
                <a:sym typeface="Symbol" panose="05050102010706020507" pitchFamily="18" charset="2"/>
              </a:rPr>
              <a:t>e</a:t>
            </a:r>
            <a:r>
              <a:rPr lang="en-US" altLang="en-US" sz="4400" b="1" baseline="30000" dirty="0" err="1">
                <a:solidFill>
                  <a:srgbClr val="FF0000"/>
                </a:solidFill>
                <a:sym typeface="Symbol" panose="05050102010706020507" pitchFamily="18" charset="2"/>
              </a:rPr>
              <a:t>st</a:t>
            </a:r>
            <a:r>
              <a:rPr lang="en-US" altLang="en-US" sz="4400" b="1" dirty="0">
                <a:solidFill>
                  <a:srgbClr val="FF0000"/>
                </a:solidFill>
                <a:sym typeface="Symbol" panose="05050102010706020507" pitchFamily="18" charset="2"/>
              </a:rPr>
              <a:t>), for s&gt;0</a:t>
            </a:r>
          </a:p>
          <a:p>
            <a:pPr lvl="1" algn="just" eaLnBrk="1" hangingPunct="1">
              <a:buClr>
                <a:schemeClr val="tx1"/>
              </a:buClr>
              <a:buFont typeface="Wingdings" panose="05000000000000000000" pitchFamily="2" charset="2"/>
              <a:buChar char="v"/>
              <a:defRPr/>
            </a:pPr>
            <a:r>
              <a:rPr lang="en-US" altLang="en-US" sz="4800" b="1" dirty="0">
                <a:solidFill>
                  <a:srgbClr val="FF0000"/>
                </a:solidFill>
                <a:sym typeface="Symbol" panose="05050102010706020507" pitchFamily="18" charset="2"/>
              </a:rPr>
              <a:t>P(X  t) = P(</a:t>
            </a:r>
            <a:r>
              <a:rPr lang="en-US" altLang="en-US" sz="4800" b="1" dirty="0" err="1">
                <a:solidFill>
                  <a:srgbClr val="FF0000"/>
                </a:solidFill>
                <a:sym typeface="Symbol" panose="05050102010706020507" pitchFamily="18" charset="2"/>
              </a:rPr>
              <a:t>e</a:t>
            </a:r>
            <a:r>
              <a:rPr lang="en-US" altLang="en-US" sz="4800" b="1" baseline="30000" dirty="0" err="1">
                <a:solidFill>
                  <a:srgbClr val="FF0000"/>
                </a:solidFill>
                <a:sym typeface="Symbol" panose="05050102010706020507" pitchFamily="18" charset="2"/>
              </a:rPr>
              <a:t>sX</a:t>
            </a:r>
            <a:r>
              <a:rPr lang="en-US" altLang="en-US" sz="4800" b="1" dirty="0">
                <a:solidFill>
                  <a:srgbClr val="FF0000"/>
                </a:solidFill>
                <a:sym typeface="Symbol" panose="05050102010706020507" pitchFamily="18" charset="2"/>
              </a:rPr>
              <a:t>  </a:t>
            </a:r>
            <a:r>
              <a:rPr lang="en-US" altLang="en-US" sz="4800" b="1" dirty="0" err="1">
                <a:solidFill>
                  <a:srgbClr val="FF0000"/>
                </a:solidFill>
                <a:sym typeface="Symbol" panose="05050102010706020507" pitchFamily="18" charset="2"/>
              </a:rPr>
              <a:t>e</a:t>
            </a:r>
            <a:r>
              <a:rPr lang="en-US" altLang="en-US" sz="4800" b="1" baseline="30000" dirty="0" err="1">
                <a:solidFill>
                  <a:srgbClr val="FF0000"/>
                </a:solidFill>
                <a:sym typeface="Symbol" panose="05050102010706020507" pitchFamily="18" charset="2"/>
              </a:rPr>
              <a:t>st</a:t>
            </a:r>
            <a:r>
              <a:rPr lang="en-US" altLang="en-US" sz="4800" b="1" dirty="0">
                <a:solidFill>
                  <a:srgbClr val="FF0000"/>
                </a:solidFill>
                <a:sym typeface="Symbol" panose="05050102010706020507" pitchFamily="18" charset="2"/>
              </a:rPr>
              <a:t>), for s&lt;0</a:t>
            </a:r>
            <a:endParaRPr lang="en-US" altLang="en-US" sz="4500" baseline="30000" dirty="0">
              <a:solidFill>
                <a:srgbClr val="FF0000"/>
              </a:solidFill>
            </a:endParaRPr>
          </a:p>
          <a:p>
            <a:pPr algn="just" eaLnBrk="1" hangingPunct="1">
              <a:buClr>
                <a:schemeClr val="tx1"/>
              </a:buClr>
              <a:buFont typeface="Wingdings" panose="05000000000000000000" pitchFamily="2" charset="2"/>
              <a:buChar char="§"/>
              <a:defRPr/>
            </a:pPr>
            <a:r>
              <a:rPr lang="en-US" altLang="en-US" sz="4800" b="1" dirty="0">
                <a:solidFill>
                  <a:srgbClr val="0000FF"/>
                </a:solidFill>
                <a:highlight>
                  <a:srgbClr val="FFFF00"/>
                </a:highlight>
              </a:rPr>
              <a:t>Read the proof</a:t>
            </a:r>
            <a:endParaRPr lang="en-US" altLang="en-US" sz="45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89124" name="Slide Number Placeholder 5">
            <a:extLst>
              <a:ext uri="{FF2B5EF4-FFF2-40B4-BE49-F238E27FC236}">
                <a16:creationId xmlns:a16="http://schemas.microsoft.com/office/drawing/2014/main" id="{5168296A-52B1-4035-AC96-F7C934D4376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73DD7F5-5EAF-4362-A7E8-6902EBC2B857}" type="slidenum">
              <a:rPr lang="en-US" altLang="en-US" sz="1400" smtClean="0"/>
              <a:pPr>
                <a:spcBef>
                  <a:spcPct val="0"/>
                </a:spcBef>
                <a:buFontTx/>
                <a:buNone/>
              </a:pPr>
              <a:t>86</a:t>
            </a:fld>
            <a:endParaRPr lang="en-US" altLang="en-US" sz="1400"/>
          </a:p>
        </p:txBody>
      </p:sp>
      <p:sp>
        <p:nvSpPr>
          <p:cNvPr id="389125" name="Rectangle 2">
            <a:extLst>
              <a:ext uri="{FF2B5EF4-FFF2-40B4-BE49-F238E27FC236}">
                <a16:creationId xmlns:a16="http://schemas.microsoft.com/office/drawing/2014/main" id="{4CE12ABC-C6F6-4AFB-81C9-A2838C7A2B52}"/>
              </a:ext>
            </a:extLst>
          </p:cNvPr>
          <p:cNvSpPr>
            <a:spLocks noGrp="1" noChangeArrowheads="1"/>
          </p:cNvSpPr>
          <p:nvPr>
            <p:ph type="title"/>
          </p:nvPr>
        </p:nvSpPr>
        <p:spPr>
          <a:xfrm>
            <a:off x="609600" y="304800"/>
            <a:ext cx="10972800" cy="1143000"/>
          </a:xfrm>
        </p:spPr>
        <p:txBody>
          <a:bodyPr/>
          <a:lstStyle/>
          <a:p>
            <a:pPr eaLnBrk="1" hangingPunct="1"/>
            <a:r>
              <a:rPr lang="en-US" altLang="en-US" b="1">
                <a:solidFill>
                  <a:srgbClr val="FF3300"/>
                </a:solidFill>
              </a:rPr>
              <a:t>Hölder's Inequalities (for Integrals)</a:t>
            </a:r>
          </a:p>
        </p:txBody>
      </p:sp>
      <p:sp>
        <p:nvSpPr>
          <p:cNvPr id="172038" name="Rectangle 3">
            <a:extLst>
              <a:ext uri="{FF2B5EF4-FFF2-40B4-BE49-F238E27FC236}">
                <a16:creationId xmlns:a16="http://schemas.microsoft.com/office/drawing/2014/main" id="{403363F8-17EF-486E-889E-E33FCB939C9B}"/>
              </a:ext>
            </a:extLst>
          </p:cNvPr>
          <p:cNvSpPr>
            <a:spLocks noGrp="1" noChangeArrowheads="1"/>
          </p:cNvSpPr>
          <p:nvPr>
            <p:ph type="body" idx="1"/>
          </p:nvPr>
        </p:nvSpPr>
        <p:spPr>
          <a:extLst/>
        </p:spPr>
        <p:txBody>
          <a:bodyPr/>
          <a:lstStyle/>
          <a:p>
            <a:pPr algn="just" eaLnBrk="1" hangingPunct="1">
              <a:buClr>
                <a:schemeClr val="tx1"/>
              </a:buClr>
              <a:buFont typeface="Wingdings" panose="05000000000000000000" pitchFamily="2" charset="2"/>
              <a:buChar char="§"/>
              <a:defRPr/>
            </a:pPr>
            <a:r>
              <a:rPr lang="en-US" altLang="en-US" sz="3300" dirty="0">
                <a:sym typeface="Symbol" panose="05050102010706020507" pitchFamily="18" charset="2"/>
              </a:rPr>
              <a:t>Consider p</a:t>
            </a:r>
            <a:r>
              <a:rPr lang="en-US" altLang="en-US" sz="3300" baseline="-25000" dirty="0">
                <a:sym typeface="Symbol" panose="05050102010706020507" pitchFamily="18" charset="2"/>
              </a:rPr>
              <a:t>1</a:t>
            </a:r>
            <a:r>
              <a:rPr lang="en-US" altLang="en-US" sz="3300" dirty="0">
                <a:sym typeface="Symbol" panose="05050102010706020507" pitchFamily="18" charset="2"/>
              </a:rPr>
              <a:t>,.., p</a:t>
            </a:r>
            <a:r>
              <a:rPr lang="en-US" altLang="en-US" sz="3300" baseline="-25000" dirty="0">
                <a:sym typeface="Symbol" panose="05050102010706020507" pitchFamily="18" charset="2"/>
              </a:rPr>
              <a:t>k</a:t>
            </a:r>
            <a:r>
              <a:rPr lang="en-US" altLang="en-US" sz="3300" dirty="0">
                <a:sym typeface="Symbol" panose="05050102010706020507" pitchFamily="18" charset="2"/>
              </a:rPr>
              <a:t> &gt; 1, with {(1/p</a:t>
            </a:r>
            <a:r>
              <a:rPr lang="en-US" altLang="en-US" sz="3300" baseline="-25000" dirty="0">
                <a:sym typeface="Symbol" panose="05050102010706020507" pitchFamily="18" charset="2"/>
              </a:rPr>
              <a:t>1</a:t>
            </a:r>
            <a:r>
              <a:rPr lang="en-US" altLang="en-US" sz="3300" dirty="0">
                <a:sym typeface="Symbol" panose="05050102010706020507" pitchFamily="18" charset="2"/>
              </a:rPr>
              <a:t>)+… + (1/p</a:t>
            </a:r>
            <a:r>
              <a:rPr lang="en-US" altLang="en-US" sz="3300" baseline="-25000" dirty="0">
                <a:sym typeface="Symbol" panose="05050102010706020507" pitchFamily="18" charset="2"/>
              </a:rPr>
              <a:t>k</a:t>
            </a:r>
            <a:r>
              <a:rPr lang="en-US" altLang="en-US" sz="3300" dirty="0">
                <a:sym typeface="Symbol" panose="05050102010706020507" pitchFamily="18" charset="2"/>
              </a:rPr>
              <a:t>)} = 1</a:t>
            </a:r>
          </a:p>
          <a:p>
            <a:pPr algn="just" eaLnBrk="1" hangingPunct="1">
              <a:buClr>
                <a:schemeClr val="tx1"/>
              </a:buClr>
              <a:buFont typeface="Wingdings" panose="05000000000000000000" pitchFamily="2" charset="2"/>
              <a:buChar char="§"/>
              <a:defRPr/>
            </a:pPr>
            <a:r>
              <a:rPr lang="en-US" altLang="en-US" sz="3300" dirty="0">
                <a:sym typeface="Symbol" panose="05050102010706020507" pitchFamily="18" charset="2"/>
              </a:rPr>
              <a:t>Also assume functions f</a:t>
            </a:r>
            <a:r>
              <a:rPr lang="en-US" altLang="en-US" sz="3300" baseline="-25000" dirty="0">
                <a:sym typeface="Symbol" panose="05050102010706020507" pitchFamily="18" charset="2"/>
              </a:rPr>
              <a:t>1</a:t>
            </a:r>
            <a:r>
              <a:rPr lang="en-US" altLang="en-US" sz="3300" dirty="0">
                <a:sym typeface="Symbol" panose="05050102010706020507" pitchFamily="18" charset="2"/>
              </a:rPr>
              <a:t>(x), …., </a:t>
            </a:r>
            <a:r>
              <a:rPr lang="en-US" altLang="en-US" sz="3300" dirty="0" err="1">
                <a:sym typeface="Symbol" panose="05050102010706020507" pitchFamily="18" charset="2"/>
              </a:rPr>
              <a:t>f</a:t>
            </a:r>
            <a:r>
              <a:rPr lang="en-US" altLang="en-US" sz="3300" baseline="-25000" dirty="0" err="1">
                <a:sym typeface="Symbol" panose="05050102010706020507" pitchFamily="18" charset="2"/>
              </a:rPr>
              <a:t>k</a:t>
            </a:r>
            <a:r>
              <a:rPr lang="en-US" altLang="en-US" sz="3300" dirty="0">
                <a:sym typeface="Symbol" panose="05050102010706020507" pitchFamily="18" charset="2"/>
              </a:rPr>
              <a:t>(x) and a and b be the integral limits</a:t>
            </a:r>
          </a:p>
          <a:p>
            <a:pPr algn="just" eaLnBrk="1" hangingPunct="1">
              <a:buClr>
                <a:schemeClr val="tx1"/>
              </a:buClr>
              <a:buFont typeface="Wingdings" panose="05000000000000000000" pitchFamily="2" charset="2"/>
              <a:buChar char="§"/>
              <a:defRPr/>
            </a:pPr>
            <a:r>
              <a:rPr lang="en-US" altLang="en-US" sz="3300" dirty="0">
                <a:sym typeface="Symbol" panose="05050102010706020507" pitchFamily="18" charset="2"/>
              </a:rPr>
              <a:t>Then </a:t>
            </a:r>
            <a:r>
              <a:rPr lang="en-US" altLang="en-US" sz="3300" b="1" dirty="0">
                <a:solidFill>
                  <a:srgbClr val="FF0000"/>
                </a:solidFill>
                <a:sym typeface="Symbol" panose="05050102010706020507" pitchFamily="18" charset="2"/>
              </a:rPr>
              <a:t></a:t>
            </a:r>
            <a:r>
              <a:rPr lang="en-US" altLang="en-US" sz="3300" b="1" baseline="-25000" dirty="0">
                <a:solidFill>
                  <a:srgbClr val="FF0000"/>
                </a:solidFill>
                <a:sym typeface="Symbol" panose="05050102010706020507" pitchFamily="18" charset="2"/>
              </a:rPr>
              <a:t>axb</a:t>
            </a:r>
            <a:r>
              <a:rPr lang="en-US" altLang="en-US" sz="3300" b="1" dirty="0">
                <a:solidFill>
                  <a:srgbClr val="FF0000"/>
                </a:solidFill>
                <a:sym typeface="Symbol" panose="05050102010706020507" pitchFamily="18" charset="2"/>
              </a:rPr>
              <a:t>|f</a:t>
            </a:r>
            <a:r>
              <a:rPr lang="en-US" altLang="en-US" sz="3300" b="1" baseline="-25000" dirty="0">
                <a:solidFill>
                  <a:srgbClr val="FF0000"/>
                </a:solidFill>
                <a:sym typeface="Symbol" panose="05050102010706020507" pitchFamily="18" charset="2"/>
              </a:rPr>
              <a:t>1</a:t>
            </a:r>
            <a:r>
              <a:rPr lang="en-US" altLang="en-US" sz="3300" b="1" dirty="0">
                <a:solidFill>
                  <a:srgbClr val="FF0000"/>
                </a:solidFill>
                <a:sym typeface="Symbol" panose="05050102010706020507" pitchFamily="18" charset="2"/>
              </a:rPr>
              <a:t>(X)……</a:t>
            </a:r>
            <a:r>
              <a:rPr lang="en-US" altLang="en-US" sz="3300" b="1" dirty="0" err="1">
                <a:solidFill>
                  <a:srgbClr val="FF0000"/>
                </a:solidFill>
                <a:sym typeface="Symbol" panose="05050102010706020507" pitchFamily="18" charset="2"/>
              </a:rPr>
              <a:t>f</a:t>
            </a:r>
            <a:r>
              <a:rPr lang="en-US" altLang="en-US" sz="3300" b="1" baseline="-25000" dirty="0" err="1">
                <a:solidFill>
                  <a:srgbClr val="FF0000"/>
                </a:solidFill>
                <a:sym typeface="Symbol" panose="05050102010706020507" pitchFamily="18" charset="2"/>
              </a:rPr>
              <a:t>k</a:t>
            </a:r>
            <a:r>
              <a:rPr lang="en-US" altLang="en-US" sz="3300" b="1" dirty="0">
                <a:solidFill>
                  <a:srgbClr val="FF0000"/>
                </a:solidFill>
                <a:sym typeface="Symbol" panose="05050102010706020507" pitchFamily="18" charset="2"/>
              </a:rPr>
              <a:t>(X)|dx  {</a:t>
            </a:r>
            <a:r>
              <a:rPr lang="en-US" altLang="en-US" sz="3300" b="1" baseline="-25000" dirty="0" err="1">
                <a:solidFill>
                  <a:srgbClr val="FF0000"/>
                </a:solidFill>
                <a:sym typeface="Symbol" panose="05050102010706020507" pitchFamily="18" charset="2"/>
              </a:rPr>
              <a:t>ax</a:t>
            </a:r>
            <a:r>
              <a:rPr lang="en-US" altLang="en-US" sz="3300" b="1" baseline="-25000" dirty="0">
                <a:solidFill>
                  <a:srgbClr val="FF0000"/>
                </a:solidFill>
                <a:sym typeface="Symbol" panose="05050102010706020507" pitchFamily="18" charset="2"/>
              </a:rPr>
              <a:t> b</a:t>
            </a:r>
            <a:r>
              <a:rPr lang="en-US" altLang="en-US" sz="3300" b="1" dirty="0">
                <a:solidFill>
                  <a:srgbClr val="FF0000"/>
                </a:solidFill>
                <a:sym typeface="Symbol" panose="05050102010706020507" pitchFamily="18" charset="2"/>
              </a:rPr>
              <a:t>|f</a:t>
            </a:r>
            <a:r>
              <a:rPr lang="en-US" altLang="en-US" sz="3300" b="1" baseline="-25000" dirty="0">
                <a:solidFill>
                  <a:srgbClr val="FF0000"/>
                </a:solidFill>
                <a:sym typeface="Symbol" panose="05050102010706020507" pitchFamily="18" charset="2"/>
              </a:rPr>
              <a:t>1</a:t>
            </a:r>
            <a:r>
              <a:rPr lang="en-US" altLang="en-US" sz="3300" b="1" dirty="0">
                <a:solidFill>
                  <a:srgbClr val="FF0000"/>
                </a:solidFill>
                <a:sym typeface="Symbol" panose="05050102010706020507" pitchFamily="18" charset="2"/>
              </a:rPr>
              <a:t>(X)|</a:t>
            </a:r>
            <a:r>
              <a:rPr lang="en-US" altLang="en-US" sz="3300" b="1" baseline="30000" dirty="0">
                <a:solidFill>
                  <a:srgbClr val="FF0000"/>
                </a:solidFill>
                <a:sym typeface="Symbol" panose="05050102010706020507" pitchFamily="18" charset="2"/>
              </a:rPr>
              <a:t>p1</a:t>
            </a:r>
            <a:r>
              <a:rPr lang="en-US" altLang="en-US" sz="3300" b="1" dirty="0">
                <a:solidFill>
                  <a:srgbClr val="FF0000"/>
                </a:solidFill>
                <a:sym typeface="Symbol" panose="05050102010706020507" pitchFamily="18" charset="2"/>
              </a:rPr>
              <a:t>dx}</a:t>
            </a:r>
            <a:r>
              <a:rPr lang="en-US" altLang="en-US" sz="3300" b="1" baseline="30000" dirty="0">
                <a:solidFill>
                  <a:srgbClr val="FF0000"/>
                </a:solidFill>
                <a:sym typeface="Symbol" panose="05050102010706020507" pitchFamily="18" charset="2"/>
              </a:rPr>
              <a:t>(1/p1)</a:t>
            </a:r>
            <a:r>
              <a:rPr lang="en-US" altLang="en-US" sz="3300" b="1" dirty="0">
                <a:solidFill>
                  <a:srgbClr val="FF0000"/>
                </a:solidFill>
                <a:sym typeface="Symbol" panose="05050102010706020507" pitchFamily="18" charset="2"/>
              </a:rPr>
              <a:t>……. {</a:t>
            </a:r>
            <a:r>
              <a:rPr lang="en-US" altLang="en-US" sz="3300" b="1" baseline="-25000" dirty="0" err="1">
                <a:solidFill>
                  <a:srgbClr val="FF0000"/>
                </a:solidFill>
                <a:sym typeface="Symbol" panose="05050102010706020507" pitchFamily="18" charset="2"/>
              </a:rPr>
              <a:t>ax</a:t>
            </a:r>
            <a:r>
              <a:rPr lang="en-US" altLang="en-US" sz="3300" b="1" baseline="-25000" dirty="0">
                <a:solidFill>
                  <a:srgbClr val="FF0000"/>
                </a:solidFill>
                <a:sym typeface="Symbol" panose="05050102010706020507" pitchFamily="18" charset="2"/>
              </a:rPr>
              <a:t> </a:t>
            </a:r>
            <a:r>
              <a:rPr lang="en-US" altLang="en-US" sz="3300" b="1" baseline="-25000" dirty="0" err="1">
                <a:solidFill>
                  <a:srgbClr val="FF0000"/>
                </a:solidFill>
                <a:sym typeface="Symbol" panose="05050102010706020507" pitchFamily="18" charset="2"/>
              </a:rPr>
              <a:t>b</a:t>
            </a:r>
            <a:r>
              <a:rPr lang="en-US" altLang="en-US" sz="3300" b="1" dirty="0" err="1">
                <a:solidFill>
                  <a:srgbClr val="FF0000"/>
                </a:solidFill>
                <a:sym typeface="Symbol" panose="05050102010706020507" pitchFamily="18" charset="2"/>
              </a:rPr>
              <a:t>|f</a:t>
            </a:r>
            <a:r>
              <a:rPr lang="en-US" altLang="en-US" sz="3300" b="1" baseline="-25000" dirty="0" err="1">
                <a:solidFill>
                  <a:srgbClr val="FF0000"/>
                </a:solidFill>
                <a:sym typeface="Symbol" panose="05050102010706020507" pitchFamily="18" charset="2"/>
              </a:rPr>
              <a:t>k</a:t>
            </a:r>
            <a:r>
              <a:rPr lang="en-US" altLang="en-US" sz="3300" b="1" dirty="0">
                <a:solidFill>
                  <a:srgbClr val="FF0000"/>
                </a:solidFill>
                <a:sym typeface="Symbol" panose="05050102010706020507" pitchFamily="18" charset="2"/>
              </a:rPr>
              <a:t>(X)|</a:t>
            </a:r>
            <a:r>
              <a:rPr lang="en-US" altLang="en-US" sz="3300" b="1" baseline="30000" dirty="0" err="1">
                <a:solidFill>
                  <a:srgbClr val="FF0000"/>
                </a:solidFill>
                <a:sym typeface="Symbol" panose="05050102010706020507" pitchFamily="18" charset="2"/>
              </a:rPr>
              <a:t>pk</a:t>
            </a:r>
            <a:r>
              <a:rPr lang="en-US" altLang="en-US" sz="3300" b="1" dirty="0" err="1">
                <a:solidFill>
                  <a:srgbClr val="FF0000"/>
                </a:solidFill>
                <a:sym typeface="Symbol" panose="05050102010706020507" pitchFamily="18" charset="2"/>
              </a:rPr>
              <a:t>dx</a:t>
            </a:r>
            <a:r>
              <a:rPr lang="en-US" altLang="en-US" sz="3300" b="1" dirty="0">
                <a:solidFill>
                  <a:srgbClr val="FF0000"/>
                </a:solidFill>
                <a:sym typeface="Symbol" panose="05050102010706020507" pitchFamily="18" charset="2"/>
              </a:rPr>
              <a:t>}</a:t>
            </a:r>
            <a:r>
              <a:rPr lang="en-US" altLang="en-US" sz="3300" b="1" baseline="30000" dirty="0">
                <a:solidFill>
                  <a:srgbClr val="FF0000"/>
                </a:solidFill>
                <a:sym typeface="Symbol" panose="05050102010706020507" pitchFamily="18" charset="2"/>
              </a:rPr>
              <a:t>(1/pk)</a:t>
            </a:r>
            <a:endParaRPr lang="en-US" altLang="en-US" sz="3300" b="1" dirty="0">
              <a:solidFill>
                <a:srgbClr val="FF0000"/>
              </a:solidFill>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3300" b="1" dirty="0">
                <a:solidFill>
                  <a:srgbClr val="0000FF"/>
                </a:solidFill>
                <a:highlight>
                  <a:srgbClr val="FFFF00"/>
                </a:highlight>
              </a:rPr>
              <a:t>Read the proof</a:t>
            </a:r>
          </a:p>
          <a:p>
            <a:pPr algn="just" eaLnBrk="1" hangingPunct="1">
              <a:buClr>
                <a:schemeClr val="tx1"/>
              </a:buClr>
              <a:buFont typeface="Wingdings" panose="05000000000000000000" pitchFamily="2" charset="2"/>
              <a:buChar char="§"/>
              <a:defRPr/>
            </a:pPr>
            <a:r>
              <a:rPr lang="en-US" altLang="en-US" sz="3300" b="1" dirty="0">
                <a:solidFill>
                  <a:srgbClr val="0000FF"/>
                </a:solidFill>
                <a:highlight>
                  <a:srgbClr val="FFFF00"/>
                </a:highlight>
              </a:rPr>
              <a:t>Verify when</a:t>
            </a:r>
            <a:r>
              <a:rPr lang="en-US" altLang="en-US" sz="3300" b="1" dirty="0">
                <a:solidFill>
                  <a:srgbClr val="0000FF"/>
                </a:solidFill>
                <a:highlight>
                  <a:srgbClr val="FFFF00"/>
                </a:highlight>
                <a:sym typeface="Symbol" panose="05050102010706020507" pitchFamily="18" charset="2"/>
              </a:rPr>
              <a:t> p</a:t>
            </a:r>
            <a:r>
              <a:rPr lang="en-US" altLang="en-US" sz="3300" b="1" baseline="-25000" dirty="0">
                <a:solidFill>
                  <a:srgbClr val="0000FF"/>
                </a:solidFill>
                <a:highlight>
                  <a:srgbClr val="FFFF00"/>
                </a:highlight>
                <a:sym typeface="Symbol" panose="05050102010706020507" pitchFamily="18" charset="2"/>
              </a:rPr>
              <a:t>1</a:t>
            </a:r>
            <a:r>
              <a:rPr lang="en-US" altLang="en-US" sz="3300" b="1" dirty="0">
                <a:solidFill>
                  <a:srgbClr val="0000FF"/>
                </a:solidFill>
                <a:highlight>
                  <a:srgbClr val="FFFF00"/>
                </a:highlight>
                <a:sym typeface="Symbol" panose="05050102010706020507" pitchFamily="18" charset="2"/>
              </a:rPr>
              <a:t> =….. = p</a:t>
            </a:r>
            <a:r>
              <a:rPr lang="en-US" altLang="en-US" sz="3300" b="1" baseline="-25000" dirty="0">
                <a:solidFill>
                  <a:srgbClr val="0000FF"/>
                </a:solidFill>
                <a:highlight>
                  <a:srgbClr val="FFFF00"/>
                </a:highlight>
                <a:sym typeface="Symbol" panose="05050102010706020507" pitchFamily="18" charset="2"/>
              </a:rPr>
              <a:t>k</a:t>
            </a:r>
            <a:r>
              <a:rPr lang="en-US" altLang="en-US" sz="3300" b="1" dirty="0">
                <a:solidFill>
                  <a:srgbClr val="0000FF"/>
                </a:solidFill>
                <a:highlight>
                  <a:srgbClr val="FFFF00"/>
                </a:highlight>
                <a:sym typeface="Symbol" panose="05050102010706020507" pitchFamily="18" charset="2"/>
              </a:rPr>
              <a:t> = k we get Cauchy–Schwarz Inequality</a:t>
            </a:r>
            <a:r>
              <a:rPr lang="en-US" altLang="en-US" sz="3300" dirty="0">
                <a:highlight>
                  <a:srgbClr val="FFFF00"/>
                </a:highlight>
                <a:sym typeface="Symbol" panose="05050102010706020507" pitchFamily="18" charset="2"/>
              </a:rPr>
              <a:t> </a:t>
            </a:r>
            <a:r>
              <a:rPr lang="en-US" altLang="en-US" sz="3300" b="1" dirty="0">
                <a:solidFill>
                  <a:srgbClr val="0000FF"/>
                </a:solidFill>
                <a:highlight>
                  <a:srgbClr val="FFFF00"/>
                </a:highlight>
              </a:rPr>
              <a:t> </a:t>
            </a:r>
            <a:endParaRPr lang="en-US" altLang="en-US" sz="33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E0B4F7-A0FA-4ED3-A262-711CCEA9D07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C98C5632-5DA8-4165-B096-E5A3A1AF5BB5}"/>
              </a:ext>
            </a:extLst>
          </p:cNvPr>
          <p:cNvSpPr>
            <a:spLocks noGrp="1"/>
          </p:cNvSpPr>
          <p:nvPr>
            <p:ph type="ftr" sz="quarter" idx="11"/>
          </p:nvPr>
        </p:nvSpPr>
        <p:spPr/>
        <p:txBody>
          <a:bodyPr/>
          <a:lstStyle/>
          <a:p>
            <a:pPr>
              <a:defRPr/>
            </a:pPr>
            <a:r>
              <a:rPr lang="en-US"/>
              <a:t>RNSengupta,IME Dept.,IIT Kanpur,INDIA</a:t>
            </a:r>
          </a:p>
        </p:txBody>
      </p:sp>
      <p:sp>
        <p:nvSpPr>
          <p:cNvPr id="390148" name="Slide Number Placeholder 5">
            <a:extLst>
              <a:ext uri="{FF2B5EF4-FFF2-40B4-BE49-F238E27FC236}">
                <a16:creationId xmlns:a16="http://schemas.microsoft.com/office/drawing/2014/main" id="{DC479026-08C1-4778-B15F-488394A9611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23EA7B7-D662-48AA-ADD1-A06D516626BE}" type="slidenum">
              <a:rPr lang="en-US" altLang="en-US" sz="1400" smtClean="0"/>
              <a:pPr>
                <a:spcBef>
                  <a:spcPct val="0"/>
                </a:spcBef>
                <a:buFontTx/>
                <a:buNone/>
              </a:pPr>
              <a:t>87</a:t>
            </a:fld>
            <a:endParaRPr lang="en-US" altLang="en-US" sz="1400"/>
          </a:p>
        </p:txBody>
      </p:sp>
      <p:sp>
        <p:nvSpPr>
          <p:cNvPr id="390149" name="Rectangle 2">
            <a:extLst>
              <a:ext uri="{FF2B5EF4-FFF2-40B4-BE49-F238E27FC236}">
                <a16:creationId xmlns:a16="http://schemas.microsoft.com/office/drawing/2014/main" id="{D5D05333-A6C8-4F62-AAAF-6E3CCE7A87C0}"/>
              </a:ext>
            </a:extLst>
          </p:cNvPr>
          <p:cNvSpPr>
            <a:spLocks noGrp="1" noChangeArrowheads="1"/>
          </p:cNvSpPr>
          <p:nvPr>
            <p:ph type="title"/>
          </p:nvPr>
        </p:nvSpPr>
        <p:spPr>
          <a:xfrm>
            <a:off x="609600" y="304800"/>
            <a:ext cx="10972800" cy="1143000"/>
          </a:xfrm>
        </p:spPr>
        <p:txBody>
          <a:bodyPr/>
          <a:lstStyle/>
          <a:p>
            <a:pPr eaLnBrk="1" hangingPunct="1"/>
            <a:r>
              <a:rPr lang="en-US" altLang="en-US" b="1">
                <a:solidFill>
                  <a:srgbClr val="FF3300"/>
                </a:solidFill>
              </a:rPr>
              <a:t>Hölder's Inequalities (for Sums)</a:t>
            </a:r>
          </a:p>
        </p:txBody>
      </p:sp>
      <p:sp>
        <p:nvSpPr>
          <p:cNvPr id="172038" name="Rectangle 3">
            <a:extLst>
              <a:ext uri="{FF2B5EF4-FFF2-40B4-BE49-F238E27FC236}">
                <a16:creationId xmlns:a16="http://schemas.microsoft.com/office/drawing/2014/main" id="{403363F8-17EF-486E-889E-E33FCB939C9B}"/>
              </a:ext>
            </a:extLst>
          </p:cNvPr>
          <p:cNvSpPr>
            <a:spLocks noGrp="1" noChangeArrowheads="1"/>
          </p:cNvSpPr>
          <p:nvPr>
            <p:ph type="body" idx="1"/>
          </p:nvPr>
        </p:nvSpPr>
        <p:spPr>
          <a:extLst/>
        </p:spPr>
        <p:txBody>
          <a:bodyPr/>
          <a:lstStyle/>
          <a:p>
            <a:pPr algn="just" eaLnBrk="1" hangingPunct="1">
              <a:buClr>
                <a:schemeClr val="tx1"/>
              </a:buClr>
              <a:buFont typeface="Wingdings" panose="05000000000000000000" pitchFamily="2" charset="2"/>
              <a:buChar char="§"/>
              <a:defRPr/>
            </a:pPr>
            <a:r>
              <a:rPr lang="en-US" altLang="en-US" sz="3700" dirty="0">
                <a:sym typeface="Symbol" panose="05050102010706020507" pitchFamily="18" charset="2"/>
              </a:rPr>
              <a:t>Consider p</a:t>
            </a:r>
            <a:r>
              <a:rPr lang="en-US" altLang="en-US" sz="3700" baseline="-25000" dirty="0">
                <a:sym typeface="Symbol" panose="05050102010706020507" pitchFamily="18" charset="2"/>
              </a:rPr>
              <a:t>1</a:t>
            </a:r>
            <a:r>
              <a:rPr lang="en-US" altLang="en-US" sz="3700" dirty="0">
                <a:sym typeface="Symbol" panose="05050102010706020507" pitchFamily="18" charset="2"/>
              </a:rPr>
              <a:t>,.., p</a:t>
            </a:r>
            <a:r>
              <a:rPr lang="en-US" altLang="en-US" sz="3700" baseline="-25000" dirty="0">
                <a:sym typeface="Symbol" panose="05050102010706020507" pitchFamily="18" charset="2"/>
              </a:rPr>
              <a:t>k</a:t>
            </a:r>
            <a:r>
              <a:rPr lang="en-US" altLang="en-US" sz="3700" dirty="0">
                <a:sym typeface="Symbol" panose="05050102010706020507" pitchFamily="18" charset="2"/>
              </a:rPr>
              <a:t> &gt; 1, with (1/p</a:t>
            </a:r>
            <a:r>
              <a:rPr lang="en-US" altLang="en-US" sz="3700" baseline="-25000" dirty="0">
                <a:sym typeface="Symbol" panose="05050102010706020507" pitchFamily="18" charset="2"/>
              </a:rPr>
              <a:t>1</a:t>
            </a:r>
            <a:r>
              <a:rPr lang="en-US" altLang="en-US" sz="3700" dirty="0">
                <a:sym typeface="Symbol" panose="05050102010706020507" pitchFamily="18" charset="2"/>
              </a:rPr>
              <a:t>)+… + (1/p</a:t>
            </a:r>
            <a:r>
              <a:rPr lang="en-US" altLang="en-US" sz="3700" baseline="-25000" dirty="0">
                <a:sym typeface="Symbol" panose="05050102010706020507" pitchFamily="18" charset="2"/>
              </a:rPr>
              <a:t>k</a:t>
            </a:r>
            <a:r>
              <a:rPr lang="en-US" altLang="en-US" sz="3700" dirty="0">
                <a:sym typeface="Symbol" panose="05050102010706020507" pitchFamily="18" charset="2"/>
              </a:rPr>
              <a:t>) = 1</a:t>
            </a:r>
          </a:p>
          <a:p>
            <a:pPr algn="just" eaLnBrk="1" hangingPunct="1">
              <a:buClr>
                <a:schemeClr val="tx1"/>
              </a:buClr>
              <a:buFont typeface="Wingdings" panose="05000000000000000000" pitchFamily="2" charset="2"/>
              <a:buChar char="§"/>
              <a:defRPr/>
            </a:pPr>
            <a:r>
              <a:rPr lang="en-US" altLang="en-US" sz="3700" dirty="0">
                <a:sym typeface="Symbol" panose="05050102010706020507" pitchFamily="18" charset="2"/>
              </a:rPr>
              <a:t>Also assume a</a:t>
            </a:r>
            <a:r>
              <a:rPr lang="en-US" altLang="en-US" sz="3700" baseline="-25000" dirty="0">
                <a:sym typeface="Symbol" panose="05050102010706020507" pitchFamily="18" charset="2"/>
              </a:rPr>
              <a:t>1</a:t>
            </a:r>
            <a:r>
              <a:rPr lang="en-US" altLang="en-US" sz="3700" dirty="0">
                <a:sym typeface="Symbol" panose="05050102010706020507" pitchFamily="18" charset="2"/>
              </a:rPr>
              <a:t>, …., </a:t>
            </a:r>
            <a:r>
              <a:rPr lang="en-US" altLang="en-US" sz="3700" dirty="0" err="1">
                <a:sym typeface="Symbol" panose="05050102010706020507" pitchFamily="18" charset="2"/>
              </a:rPr>
              <a:t>a</a:t>
            </a:r>
            <a:r>
              <a:rPr lang="en-US" altLang="en-US" sz="3700" baseline="-25000" dirty="0" err="1">
                <a:sym typeface="Symbol" panose="05050102010706020507" pitchFamily="18" charset="2"/>
              </a:rPr>
              <a:t>k</a:t>
            </a:r>
            <a:endParaRPr lang="en-US" altLang="en-US" sz="3700" dirty="0">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3700" dirty="0">
                <a:sym typeface="Symbol" panose="05050102010706020507" pitchFamily="18" charset="2"/>
              </a:rPr>
              <a:t>Then </a:t>
            </a:r>
            <a:r>
              <a:rPr lang="en-US" altLang="en-US" sz="3700" b="1" dirty="0">
                <a:solidFill>
                  <a:srgbClr val="FF0000"/>
                </a:solidFill>
                <a:sym typeface="Symbol" panose="05050102010706020507" pitchFamily="18" charset="2"/>
              </a:rPr>
              <a:t></a:t>
            </a:r>
            <a:r>
              <a:rPr lang="en-US" altLang="en-US" sz="3700" b="1" baseline="-25000" dirty="0">
                <a:solidFill>
                  <a:srgbClr val="FF0000"/>
                </a:solidFill>
                <a:sym typeface="Symbol" panose="05050102010706020507" pitchFamily="18" charset="2"/>
              </a:rPr>
              <a:t>𝑖=1,…,k</a:t>
            </a:r>
            <a:r>
              <a:rPr lang="en-US" altLang="en-US" sz="3700" b="1" dirty="0">
                <a:solidFill>
                  <a:srgbClr val="FF0000"/>
                </a:solidFill>
                <a:sym typeface="Symbol" panose="05050102010706020507" pitchFamily="18" charset="2"/>
              </a:rPr>
              <a:t>|a</a:t>
            </a:r>
            <a:r>
              <a:rPr lang="en-US" altLang="en-US" sz="3700" b="1" baseline="-25000" dirty="0">
                <a:solidFill>
                  <a:srgbClr val="FF0000"/>
                </a:solidFill>
                <a:sym typeface="Symbol" panose="05050102010706020507" pitchFamily="18" charset="2"/>
              </a:rPr>
              <a:t>1</a:t>
            </a:r>
            <a:r>
              <a:rPr lang="en-US" altLang="en-US" sz="3700" b="1" dirty="0">
                <a:solidFill>
                  <a:srgbClr val="FF0000"/>
                </a:solidFill>
                <a:sym typeface="Symbol" panose="05050102010706020507" pitchFamily="18" charset="2"/>
              </a:rPr>
              <a:t>……</a:t>
            </a:r>
            <a:r>
              <a:rPr lang="en-US" altLang="en-US" sz="3700" b="1" dirty="0" err="1">
                <a:solidFill>
                  <a:srgbClr val="FF0000"/>
                </a:solidFill>
                <a:sym typeface="Symbol" panose="05050102010706020507" pitchFamily="18" charset="2"/>
              </a:rPr>
              <a:t>a</a:t>
            </a:r>
            <a:r>
              <a:rPr lang="en-US" altLang="en-US" sz="3700" b="1" baseline="-25000" dirty="0" err="1">
                <a:solidFill>
                  <a:srgbClr val="FF0000"/>
                </a:solidFill>
                <a:sym typeface="Symbol" panose="05050102010706020507" pitchFamily="18" charset="2"/>
              </a:rPr>
              <a:t>k</a:t>
            </a:r>
            <a:r>
              <a:rPr lang="en-US" altLang="en-US" sz="3700" b="1" dirty="0">
                <a:solidFill>
                  <a:srgbClr val="FF0000"/>
                </a:solidFill>
                <a:sym typeface="Symbol" panose="05050102010706020507" pitchFamily="18" charset="2"/>
              </a:rPr>
              <a:t>|  {</a:t>
            </a:r>
            <a:r>
              <a:rPr lang="en-US" altLang="en-US" sz="3700" b="1" baseline="-25000" dirty="0">
                <a:solidFill>
                  <a:srgbClr val="FF0000"/>
                </a:solidFill>
                <a:sym typeface="Symbol" panose="05050102010706020507" pitchFamily="18" charset="2"/>
              </a:rPr>
              <a:t>𝑖=1,…,k</a:t>
            </a:r>
            <a:r>
              <a:rPr lang="en-US" altLang="en-US" sz="3700" b="1" dirty="0">
                <a:solidFill>
                  <a:srgbClr val="FF0000"/>
                </a:solidFill>
                <a:sym typeface="Symbol" panose="05050102010706020507" pitchFamily="18" charset="2"/>
              </a:rPr>
              <a:t>|a</a:t>
            </a:r>
            <a:r>
              <a:rPr lang="en-US" altLang="en-US" sz="3700" b="1" baseline="-25000" dirty="0">
                <a:solidFill>
                  <a:srgbClr val="FF0000"/>
                </a:solidFill>
                <a:sym typeface="Symbol" panose="05050102010706020507" pitchFamily="18" charset="2"/>
              </a:rPr>
              <a:t>1</a:t>
            </a:r>
            <a:r>
              <a:rPr lang="en-US" altLang="en-US" sz="3700" b="1" dirty="0">
                <a:solidFill>
                  <a:srgbClr val="FF0000"/>
                </a:solidFill>
                <a:sym typeface="Symbol" panose="05050102010706020507" pitchFamily="18" charset="2"/>
              </a:rPr>
              <a:t>|</a:t>
            </a:r>
            <a:r>
              <a:rPr lang="en-US" altLang="en-US" sz="3700" b="1" baseline="30000" dirty="0">
                <a:solidFill>
                  <a:srgbClr val="FF0000"/>
                </a:solidFill>
                <a:sym typeface="Symbol" panose="05050102010706020507" pitchFamily="18" charset="2"/>
              </a:rPr>
              <a:t>p1</a:t>
            </a:r>
            <a:r>
              <a:rPr lang="en-US" altLang="en-US" sz="3700" b="1" dirty="0">
                <a:solidFill>
                  <a:srgbClr val="FF0000"/>
                </a:solidFill>
                <a:sym typeface="Symbol" panose="05050102010706020507" pitchFamily="18" charset="2"/>
              </a:rPr>
              <a:t>}</a:t>
            </a:r>
            <a:r>
              <a:rPr lang="en-US" altLang="en-US" sz="3700" b="1" baseline="30000" dirty="0">
                <a:solidFill>
                  <a:srgbClr val="FF0000"/>
                </a:solidFill>
                <a:sym typeface="Symbol" panose="05050102010706020507" pitchFamily="18" charset="2"/>
              </a:rPr>
              <a:t>(1/p1)</a:t>
            </a:r>
            <a:r>
              <a:rPr lang="en-US" altLang="en-US" sz="3700" b="1" dirty="0">
                <a:solidFill>
                  <a:srgbClr val="FF0000"/>
                </a:solidFill>
                <a:sym typeface="Symbol" panose="05050102010706020507" pitchFamily="18" charset="2"/>
              </a:rPr>
              <a:t>……. {</a:t>
            </a:r>
            <a:r>
              <a:rPr lang="en-US" altLang="en-US" sz="3700" b="1" baseline="-25000" dirty="0">
                <a:solidFill>
                  <a:srgbClr val="FF0000"/>
                </a:solidFill>
                <a:sym typeface="Symbol" panose="05050102010706020507" pitchFamily="18" charset="2"/>
              </a:rPr>
              <a:t>𝑖=1,…,</a:t>
            </a:r>
            <a:r>
              <a:rPr lang="en-US" altLang="en-US" sz="3700" b="1" baseline="-25000" dirty="0" err="1">
                <a:solidFill>
                  <a:srgbClr val="FF0000"/>
                </a:solidFill>
                <a:sym typeface="Symbol" panose="05050102010706020507" pitchFamily="18" charset="2"/>
              </a:rPr>
              <a:t>k</a:t>
            </a:r>
            <a:r>
              <a:rPr lang="en-US" altLang="en-US" sz="3700" b="1" dirty="0" err="1">
                <a:solidFill>
                  <a:srgbClr val="FF0000"/>
                </a:solidFill>
                <a:sym typeface="Symbol" panose="05050102010706020507" pitchFamily="18" charset="2"/>
              </a:rPr>
              <a:t>|a</a:t>
            </a:r>
            <a:r>
              <a:rPr lang="en-US" altLang="en-US" sz="3700" b="1" baseline="-25000" dirty="0" err="1">
                <a:solidFill>
                  <a:srgbClr val="FF0000"/>
                </a:solidFill>
                <a:sym typeface="Symbol" panose="05050102010706020507" pitchFamily="18" charset="2"/>
              </a:rPr>
              <a:t>k</a:t>
            </a:r>
            <a:r>
              <a:rPr lang="en-US" altLang="en-US" sz="3700" b="1" dirty="0" err="1">
                <a:solidFill>
                  <a:srgbClr val="FF0000"/>
                </a:solidFill>
                <a:sym typeface="Symbol" panose="05050102010706020507" pitchFamily="18" charset="2"/>
              </a:rPr>
              <a:t>|</a:t>
            </a:r>
            <a:r>
              <a:rPr lang="en-US" altLang="en-US" sz="3700" b="1" baseline="30000" dirty="0" err="1">
                <a:solidFill>
                  <a:srgbClr val="FF0000"/>
                </a:solidFill>
                <a:sym typeface="Symbol" panose="05050102010706020507" pitchFamily="18" charset="2"/>
              </a:rPr>
              <a:t>pk</a:t>
            </a:r>
            <a:r>
              <a:rPr lang="en-US" altLang="en-US" sz="3700" b="1" dirty="0">
                <a:solidFill>
                  <a:srgbClr val="FF0000"/>
                </a:solidFill>
                <a:sym typeface="Symbol" panose="05050102010706020507" pitchFamily="18" charset="2"/>
              </a:rPr>
              <a:t>}</a:t>
            </a:r>
            <a:r>
              <a:rPr lang="en-US" altLang="en-US" sz="3700" b="1" baseline="30000" dirty="0">
                <a:solidFill>
                  <a:srgbClr val="FF0000"/>
                </a:solidFill>
                <a:sym typeface="Symbol" panose="05050102010706020507" pitchFamily="18" charset="2"/>
              </a:rPr>
              <a:t>(1/pk)</a:t>
            </a:r>
            <a:endParaRPr lang="en-US" altLang="en-US" sz="3700" b="1" dirty="0">
              <a:solidFill>
                <a:srgbClr val="FF0000"/>
              </a:solidFill>
              <a:sym typeface="Symbol" panose="05050102010706020507" pitchFamily="18" charset="2"/>
            </a:endParaRPr>
          </a:p>
          <a:p>
            <a:pPr algn="just" eaLnBrk="1" hangingPunct="1">
              <a:buClr>
                <a:schemeClr val="tx1"/>
              </a:buClr>
              <a:buFont typeface="Wingdings" panose="05000000000000000000" pitchFamily="2" charset="2"/>
              <a:buChar char="§"/>
              <a:defRPr/>
            </a:pPr>
            <a:r>
              <a:rPr lang="en-US" altLang="en-US" sz="3700" b="1" dirty="0">
                <a:solidFill>
                  <a:srgbClr val="0000FF"/>
                </a:solidFill>
                <a:highlight>
                  <a:srgbClr val="FFFF00"/>
                </a:highlight>
              </a:rPr>
              <a:t>Read the proof</a:t>
            </a:r>
          </a:p>
          <a:p>
            <a:pPr algn="just" eaLnBrk="1" hangingPunct="1">
              <a:buClr>
                <a:schemeClr val="tx1"/>
              </a:buClr>
              <a:buFont typeface="Wingdings" panose="05000000000000000000" pitchFamily="2" charset="2"/>
              <a:buChar char="§"/>
              <a:defRPr/>
            </a:pPr>
            <a:r>
              <a:rPr lang="en-US" altLang="en-US" sz="4000" b="1" dirty="0">
                <a:solidFill>
                  <a:srgbClr val="0000FF"/>
                </a:solidFill>
                <a:highlight>
                  <a:srgbClr val="FFFF00"/>
                </a:highlight>
              </a:rPr>
              <a:t>Verify when</a:t>
            </a:r>
            <a:r>
              <a:rPr lang="en-US" altLang="en-US" sz="4000" b="1" dirty="0">
                <a:solidFill>
                  <a:srgbClr val="0000FF"/>
                </a:solidFill>
                <a:highlight>
                  <a:srgbClr val="FFFF00"/>
                </a:highlight>
                <a:sym typeface="Symbol" panose="05050102010706020507" pitchFamily="18" charset="2"/>
              </a:rPr>
              <a:t> p</a:t>
            </a:r>
            <a:r>
              <a:rPr lang="en-US" altLang="en-US" sz="4000" b="1" baseline="-25000" dirty="0">
                <a:solidFill>
                  <a:srgbClr val="0000FF"/>
                </a:solidFill>
                <a:highlight>
                  <a:srgbClr val="FFFF00"/>
                </a:highlight>
                <a:sym typeface="Symbol" panose="05050102010706020507" pitchFamily="18" charset="2"/>
              </a:rPr>
              <a:t>1</a:t>
            </a:r>
            <a:r>
              <a:rPr lang="en-US" altLang="en-US" sz="4000" b="1" dirty="0">
                <a:solidFill>
                  <a:srgbClr val="0000FF"/>
                </a:solidFill>
                <a:highlight>
                  <a:srgbClr val="FFFF00"/>
                </a:highlight>
                <a:sym typeface="Symbol" panose="05050102010706020507" pitchFamily="18" charset="2"/>
              </a:rPr>
              <a:t> =….. = p</a:t>
            </a:r>
            <a:r>
              <a:rPr lang="en-US" altLang="en-US" sz="4000" b="1" baseline="-25000" dirty="0">
                <a:solidFill>
                  <a:srgbClr val="0000FF"/>
                </a:solidFill>
                <a:highlight>
                  <a:srgbClr val="FFFF00"/>
                </a:highlight>
                <a:sym typeface="Symbol" panose="05050102010706020507" pitchFamily="18" charset="2"/>
              </a:rPr>
              <a:t>k</a:t>
            </a:r>
            <a:r>
              <a:rPr lang="en-US" altLang="en-US" sz="4000" b="1" dirty="0">
                <a:solidFill>
                  <a:srgbClr val="0000FF"/>
                </a:solidFill>
                <a:highlight>
                  <a:srgbClr val="FFFF00"/>
                </a:highlight>
                <a:sym typeface="Symbol" panose="05050102010706020507" pitchFamily="18" charset="2"/>
              </a:rPr>
              <a:t> = k we get Cauchy–Schwarz Inequality</a:t>
            </a:r>
            <a:endParaRPr lang="en-US" altLang="en-US" sz="37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76DE14A-DE77-4065-BB3F-91EBC9D3D007}"/>
              </a:ext>
            </a:extLst>
          </p:cNvPr>
          <p:cNvSpPr>
            <a:spLocks noGrp="1"/>
          </p:cNvSpPr>
          <p:nvPr>
            <p:ph type="dt" sz="quarter" idx="10"/>
          </p:nvPr>
        </p:nvSpPr>
        <p:spPr/>
        <p:txBody>
          <a:bodyPr/>
          <a:lstStyle/>
          <a:p>
            <a:pPr>
              <a:defRPr/>
            </a:pPr>
            <a:r>
              <a:rPr lang="en-US"/>
              <a:t>IME602:PROBABILITY</a:t>
            </a:r>
          </a:p>
        </p:txBody>
      </p:sp>
      <p:sp>
        <p:nvSpPr>
          <p:cNvPr id="5" name="Footer Placeholder 4">
            <a:extLst>
              <a:ext uri="{FF2B5EF4-FFF2-40B4-BE49-F238E27FC236}">
                <a16:creationId xmlns:a16="http://schemas.microsoft.com/office/drawing/2014/main" id="{3AA6FC99-4364-4F9B-88DA-1FC52A3DD676}"/>
              </a:ext>
            </a:extLst>
          </p:cNvPr>
          <p:cNvSpPr>
            <a:spLocks noGrp="1"/>
          </p:cNvSpPr>
          <p:nvPr>
            <p:ph type="ftr" sz="quarter" idx="11"/>
          </p:nvPr>
        </p:nvSpPr>
        <p:spPr/>
        <p:txBody>
          <a:bodyPr/>
          <a:lstStyle/>
          <a:p>
            <a:pPr>
              <a:defRPr/>
            </a:pPr>
            <a:r>
              <a:rPr lang="en-US"/>
              <a:t>RNSengupta,IME Dept.,IIT Kanpur,INDIA</a:t>
            </a:r>
          </a:p>
        </p:txBody>
      </p:sp>
      <p:sp>
        <p:nvSpPr>
          <p:cNvPr id="391172" name="Slide Number Placeholder 5">
            <a:extLst>
              <a:ext uri="{FF2B5EF4-FFF2-40B4-BE49-F238E27FC236}">
                <a16:creationId xmlns:a16="http://schemas.microsoft.com/office/drawing/2014/main" id="{0E0D2750-0AF0-4061-885A-25AE04B0EF7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DD05ACF-E745-4996-ACF1-F53708949BF5}" type="slidenum">
              <a:rPr lang="en-US" altLang="en-US" sz="1400" smtClean="0"/>
              <a:pPr>
                <a:spcBef>
                  <a:spcPct val="0"/>
                </a:spcBef>
                <a:buFontTx/>
                <a:buNone/>
              </a:pPr>
              <a:t>88</a:t>
            </a:fld>
            <a:endParaRPr lang="en-US" altLang="en-US" sz="1400"/>
          </a:p>
        </p:txBody>
      </p:sp>
      <p:sp>
        <p:nvSpPr>
          <p:cNvPr id="391173" name="Rectangle 2">
            <a:extLst>
              <a:ext uri="{FF2B5EF4-FFF2-40B4-BE49-F238E27FC236}">
                <a16:creationId xmlns:a16="http://schemas.microsoft.com/office/drawing/2014/main" id="{901C0C13-4ED3-41F5-8A5D-170094A73AF8}"/>
              </a:ext>
            </a:extLst>
          </p:cNvPr>
          <p:cNvSpPr>
            <a:spLocks noGrp="1" noChangeArrowheads="1"/>
          </p:cNvSpPr>
          <p:nvPr>
            <p:ph type="title"/>
          </p:nvPr>
        </p:nvSpPr>
        <p:spPr/>
        <p:txBody>
          <a:bodyPr/>
          <a:lstStyle/>
          <a:p>
            <a:pPr eaLnBrk="1" hangingPunct="1"/>
            <a:r>
              <a:rPr lang="en-US" altLang="en-US" sz="4000" b="1">
                <a:solidFill>
                  <a:srgbClr val="FF3300"/>
                </a:solidFill>
              </a:rPr>
              <a:t>Few Inequalities in Probability</a:t>
            </a:r>
            <a:r>
              <a:rPr lang="en-US" altLang="en-US" sz="4000" b="1">
                <a:solidFill>
                  <a:srgbClr val="FF0000"/>
                </a:solidFill>
              </a:rPr>
              <a:t> </a:t>
            </a:r>
            <a:r>
              <a:rPr lang="en-US" altLang="en-US" sz="4000" b="1">
                <a:solidFill>
                  <a:schemeClr val="tx1"/>
                </a:solidFill>
              </a:rPr>
              <a:t>(</a:t>
            </a:r>
            <a:r>
              <a:rPr lang="en-US" altLang="en-US" sz="4000" b="1">
                <a:solidFill>
                  <a:srgbClr val="0000FF"/>
                </a:solidFill>
              </a:rPr>
              <a:t>contd…</a:t>
            </a:r>
            <a:r>
              <a:rPr lang="en-US" altLang="en-US" sz="4000" b="1">
                <a:solidFill>
                  <a:schemeClr val="tx1"/>
                </a:solidFill>
              </a:rPr>
              <a:t>)</a:t>
            </a:r>
            <a:endParaRPr lang="en-US" altLang="en-US" sz="4000" b="1">
              <a:solidFill>
                <a:srgbClr val="0066FF"/>
              </a:solidFill>
              <a:sym typeface="Symbol" panose="05050102010706020507" pitchFamily="18" charset="2"/>
            </a:endParaRPr>
          </a:p>
        </p:txBody>
      </p:sp>
      <p:sp>
        <p:nvSpPr>
          <p:cNvPr id="391174" name="Rectangle 3">
            <a:extLst>
              <a:ext uri="{FF2B5EF4-FFF2-40B4-BE49-F238E27FC236}">
                <a16:creationId xmlns:a16="http://schemas.microsoft.com/office/drawing/2014/main" id="{74C62D6C-D90A-447B-B416-87040EB72C5F}"/>
              </a:ext>
            </a:extLst>
          </p:cNvPr>
          <p:cNvSpPr>
            <a:spLocks noGrp="1" noChangeArrowheads="1"/>
          </p:cNvSpPr>
          <p:nvPr>
            <p:ph type="body" idx="1"/>
          </p:nvPr>
        </p:nvSpPr>
        <p:spPr/>
        <p:txBody>
          <a:bodyPr/>
          <a:lstStyle/>
          <a:p>
            <a:pPr algn="just" eaLnBrk="1" hangingPunct="1">
              <a:buClr>
                <a:schemeClr val="tx1"/>
              </a:buClr>
              <a:buFont typeface="Wingdings" panose="05000000000000000000" pitchFamily="2" charset="2"/>
              <a:buChar char="§"/>
            </a:pPr>
            <a:r>
              <a:rPr lang="en-US" altLang="en-US" sz="4500" b="1">
                <a:solidFill>
                  <a:srgbClr val="FF0000"/>
                </a:solidFill>
              </a:rPr>
              <a:t>Markov inequality</a:t>
            </a:r>
            <a:r>
              <a:rPr lang="en-US" altLang="en-US" sz="4500"/>
              <a:t> is the </a:t>
            </a:r>
            <a:r>
              <a:rPr lang="en-US" altLang="en-US" sz="4500" b="1">
                <a:solidFill>
                  <a:srgbClr val="FF0000"/>
                </a:solidFill>
              </a:rPr>
              <a:t>weakest</a:t>
            </a:r>
            <a:r>
              <a:rPr lang="en-US" altLang="en-US" sz="4500"/>
              <a:t> </a:t>
            </a:r>
          </a:p>
          <a:p>
            <a:pPr algn="just" eaLnBrk="1" hangingPunct="1">
              <a:buClr>
                <a:schemeClr val="tx1"/>
              </a:buClr>
              <a:buFont typeface="Wingdings" panose="05000000000000000000" pitchFamily="2" charset="2"/>
              <a:buChar char="§"/>
            </a:pPr>
            <a:r>
              <a:rPr lang="en-US" altLang="en-US" sz="4500" b="1">
                <a:solidFill>
                  <a:srgbClr val="FF0000"/>
                </a:solidFill>
                <a:sym typeface="Symbol" panose="05050102010706020507" pitchFamily="18" charset="2"/>
              </a:rPr>
              <a:t>Tchebychev’s inequality</a:t>
            </a:r>
            <a:r>
              <a:rPr lang="en-US" altLang="en-US" sz="4500"/>
              <a:t> is stronger than </a:t>
            </a:r>
            <a:r>
              <a:rPr lang="en-US" altLang="en-US" sz="4500" b="1">
                <a:solidFill>
                  <a:srgbClr val="FF0000"/>
                </a:solidFill>
              </a:rPr>
              <a:t>Markov's inequality</a:t>
            </a:r>
            <a:endParaRPr lang="en-US" altLang="en-US" sz="4500">
              <a:solidFill>
                <a:srgbClr val="FF0000"/>
              </a:solidFill>
            </a:endParaRPr>
          </a:p>
          <a:p>
            <a:pPr algn="just" eaLnBrk="1" hangingPunct="1">
              <a:buClr>
                <a:schemeClr val="tx1"/>
              </a:buClr>
              <a:buFont typeface="Wingdings" panose="05000000000000000000" pitchFamily="2" charset="2"/>
              <a:buChar char="§"/>
            </a:pPr>
            <a:r>
              <a:rPr lang="en-US" altLang="en-US" sz="4500" b="1">
                <a:solidFill>
                  <a:srgbClr val="FF0000"/>
                </a:solidFill>
              </a:rPr>
              <a:t>Chernoff bound</a:t>
            </a:r>
            <a:r>
              <a:rPr lang="en-US" altLang="en-US" sz="4500"/>
              <a:t> is the strongest bound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DB685-54AD-4C3B-B16E-A17AB05F931B}"/>
              </a:ext>
            </a:extLst>
          </p:cNvPr>
          <p:cNvSpPr>
            <a:spLocks noGrp="1"/>
          </p:cNvSpPr>
          <p:nvPr>
            <p:ph type="title"/>
          </p:nvPr>
        </p:nvSpPr>
        <p:spPr/>
        <p:txBody>
          <a:bodyPr/>
          <a:lstStyle/>
          <a:p>
            <a:r>
              <a:rPr lang="en-IN" b="1" dirty="0">
                <a:solidFill>
                  <a:srgbClr val="FF0000"/>
                </a:solidFill>
                <a:ea typeface="Cambria Math" panose="02040503050406030204" pitchFamily="18" charset="0"/>
              </a:rPr>
              <a:t>Symbols</a:t>
            </a:r>
            <a:r>
              <a:rPr lang="en-US" altLang="en-US" b="1" dirty="0">
                <a:solidFill>
                  <a:schemeClr val="tx1"/>
                </a:solidFill>
              </a:rPr>
              <a:t> :</a:t>
            </a:r>
            <a:r>
              <a:rPr lang="en-US" altLang="en-US" dirty="0">
                <a:solidFill>
                  <a:schemeClr val="tx1"/>
                </a:solidFill>
              </a:rPr>
              <a:t> </a:t>
            </a:r>
            <a:r>
              <a:rPr lang="en-US" altLang="en-US" b="1" dirty="0">
                <a:solidFill>
                  <a:srgbClr val="0000FF"/>
                </a:solidFill>
              </a:rPr>
              <a:t>(</a:t>
            </a:r>
            <a:r>
              <a:rPr lang="en-US" altLang="en-US" b="1" dirty="0" err="1">
                <a:solidFill>
                  <a:srgbClr val="0000FF"/>
                </a:solidFill>
              </a:rPr>
              <a:t>contd</a:t>
            </a:r>
            <a:r>
              <a:rPr lang="en-US" altLang="en-US" b="1" dirty="0">
                <a:solidFill>
                  <a:srgbClr val="0000FF"/>
                </a:solidFill>
              </a:rPr>
              <a:t>…)</a:t>
            </a:r>
            <a:endParaRPr lang="en-IN" b="1" dirty="0">
              <a:solidFill>
                <a:srgbClr val="0000FF"/>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B0AFC3C-8538-4102-B0F8-F485B712BD10}"/>
                  </a:ext>
                </a:extLst>
              </p:cNvPr>
              <p:cNvSpPr>
                <a:spLocks noGrp="1"/>
              </p:cNvSpPr>
              <p:nvPr>
                <p:ph idx="1"/>
              </p:nvPr>
            </p:nvSpPr>
            <p:spPr/>
            <p:txBody>
              <a:bodyPr>
                <a:normAutofit lnSpcReduction="10000"/>
              </a:bodyPr>
              <a:lstStyle/>
              <a:p>
                <a14:m>
                  <m:oMath xmlns:m="http://schemas.openxmlformats.org/officeDocument/2006/math">
                    <m:r>
                      <a:rPr lang="en-US" sz="3000" b="0" i="1" smtClean="0">
                        <a:solidFill>
                          <a:schemeClr val="tx1"/>
                        </a:solidFill>
                        <a:latin typeface="Cambria Math" panose="02040503050406030204" pitchFamily="18" charset="0"/>
                      </a:rPr>
                      <m:t>𝐴</m:t>
                    </m:r>
                    <m:r>
                      <a:rPr lang="en-US" sz="3000" b="0" i="1" smtClean="0">
                        <a:solidFill>
                          <a:schemeClr val="tx1"/>
                        </a:solidFill>
                        <a:latin typeface="Cambria Math" panose="02040503050406030204" pitchFamily="18" charset="0"/>
                        <a:ea typeface="Cambria Math" panose="02040503050406030204" pitchFamily="18" charset="0"/>
                      </a:rPr>
                      <m:t>⊆</m:t>
                    </m:r>
                    <m:r>
                      <a:rPr lang="en-US" sz="3000" b="0" i="1" smtClean="0">
                        <a:solidFill>
                          <a:schemeClr val="tx1"/>
                        </a:solidFill>
                        <a:latin typeface="Cambria Math" panose="02040503050406030204" pitchFamily="18" charset="0"/>
                        <a:ea typeface="Cambria Math" panose="02040503050406030204" pitchFamily="18" charset="0"/>
                      </a:rPr>
                      <m:t>𝐵</m:t>
                    </m:r>
                  </m:oMath>
                </a14:m>
                <a:r>
                  <a:rPr lang="en-IN" sz="3000" dirty="0">
                    <a:solidFill>
                      <a:schemeClr val="tx1"/>
                    </a:solidFill>
                  </a:rPr>
                  <a:t>: A is a </a:t>
                </a:r>
                <a:r>
                  <a:rPr lang="en-IN" sz="3000" b="1" dirty="0">
                    <a:solidFill>
                      <a:srgbClr val="FF0000"/>
                    </a:solidFill>
                  </a:rPr>
                  <a:t>SUBSET</a:t>
                </a:r>
                <a:r>
                  <a:rPr lang="en-IN" sz="3000" dirty="0">
                    <a:solidFill>
                      <a:schemeClr val="tx1"/>
                    </a:solidFill>
                  </a:rPr>
                  <a:t> of B, i.e., every element of A is in B</a:t>
                </a:r>
              </a:p>
              <a:p>
                <a14:m>
                  <m:oMath xmlns:m="http://schemas.openxmlformats.org/officeDocument/2006/math">
                    <m:r>
                      <a:rPr lang="en-US" sz="3000" b="0" i="1" smtClean="0">
                        <a:solidFill>
                          <a:schemeClr val="tx1"/>
                        </a:solidFill>
                        <a:latin typeface="Cambria Math" panose="02040503050406030204" pitchFamily="18" charset="0"/>
                      </a:rPr>
                      <m:t>𝐵</m:t>
                    </m:r>
                    <m:r>
                      <a:rPr lang="en-US" sz="3000" b="0" i="1" smtClean="0">
                        <a:solidFill>
                          <a:schemeClr val="tx1"/>
                        </a:solidFill>
                        <a:latin typeface="Cambria Math" panose="02040503050406030204" pitchFamily="18" charset="0"/>
                        <a:ea typeface="Cambria Math" panose="02040503050406030204" pitchFamily="18" charset="0"/>
                      </a:rPr>
                      <m:t>⊇</m:t>
                    </m:r>
                    <m:r>
                      <a:rPr lang="en-US" sz="3000" b="0" i="1" smtClean="0">
                        <a:solidFill>
                          <a:schemeClr val="tx1"/>
                        </a:solidFill>
                        <a:latin typeface="Cambria Math" panose="02040503050406030204" pitchFamily="18" charset="0"/>
                        <a:ea typeface="Cambria Math" panose="02040503050406030204" pitchFamily="18" charset="0"/>
                      </a:rPr>
                      <m:t>𝐴</m:t>
                    </m:r>
                  </m:oMath>
                </a14:m>
                <a:r>
                  <a:rPr lang="en-IN" sz="3000" dirty="0">
                    <a:solidFill>
                      <a:schemeClr val="tx1"/>
                    </a:solidFill>
                  </a:rPr>
                  <a:t>: B is a </a:t>
                </a:r>
                <a:r>
                  <a:rPr lang="en-IN" sz="3000" b="1" dirty="0">
                    <a:solidFill>
                      <a:srgbClr val="FF0000"/>
                    </a:solidFill>
                  </a:rPr>
                  <a:t>SUPERSET</a:t>
                </a:r>
                <a:r>
                  <a:rPr lang="en-IN" sz="3000" dirty="0">
                    <a:solidFill>
                      <a:schemeClr val="tx1"/>
                    </a:solidFill>
                  </a:rPr>
                  <a:t> of A</a:t>
                </a:r>
                <a:endParaRPr lang="en-US" sz="3000" b="0" i="1" dirty="0">
                  <a:solidFill>
                    <a:schemeClr val="tx1"/>
                  </a:solidFill>
                  <a:latin typeface="Cambria Math" panose="02040503050406030204" pitchFamily="18" charset="0"/>
                </a:endParaRPr>
              </a:p>
              <a:p>
                <a:pPr lvl="1">
                  <a:buFont typeface="Wingdings" panose="05000000000000000000" pitchFamily="2" charset="2"/>
                  <a:buChar char="v"/>
                </a:pPr>
                <a14:m>
                  <m:oMath xmlns:m="http://schemas.openxmlformats.org/officeDocument/2006/math">
                    <m:d>
                      <m:dPr>
                        <m:begChr m:val="{"/>
                        <m:endChr m:val="}"/>
                        <m:ctrlPr>
                          <a:rPr lang="en-US" sz="3000" b="0" i="1" smtClean="0">
                            <a:solidFill>
                              <a:schemeClr val="tx1"/>
                            </a:solidFill>
                            <a:latin typeface="Cambria Math" panose="02040503050406030204" pitchFamily="18" charset="0"/>
                          </a:rPr>
                        </m:ctrlPr>
                      </m:dPr>
                      <m:e>
                        <m:r>
                          <a:rPr lang="en-US" sz="3000" b="0" i="1" smtClean="0">
                            <a:solidFill>
                              <a:schemeClr val="tx1"/>
                            </a:solidFill>
                            <a:latin typeface="Cambria Math" panose="02040503050406030204" pitchFamily="18" charset="0"/>
                          </a:rPr>
                          <m:t>1,2,3</m:t>
                        </m:r>
                      </m:e>
                    </m:d>
                    <m:r>
                      <a:rPr lang="en-US" sz="3000" i="1">
                        <a:latin typeface="Cambria Math" panose="02040503050406030204" pitchFamily="18" charset="0"/>
                        <a:ea typeface="Cambria Math" panose="02040503050406030204" pitchFamily="18" charset="0"/>
                      </a:rPr>
                      <m:t>⊆</m:t>
                    </m:r>
                    <m:d>
                      <m:dPr>
                        <m:begChr m:val="{"/>
                        <m:endChr m:val="}"/>
                        <m:ctrlPr>
                          <a:rPr lang="en-US" sz="3000" i="1" smtClean="0">
                            <a:latin typeface="Cambria Math" panose="02040503050406030204" pitchFamily="18" charset="0"/>
                            <a:ea typeface="Cambria Math" panose="02040503050406030204" pitchFamily="18" charset="0"/>
                          </a:rPr>
                        </m:ctrlPr>
                      </m:dPr>
                      <m:e>
                        <m:r>
                          <a:rPr lang="en-US" sz="3000" b="0" i="1" smtClean="0">
                            <a:latin typeface="Cambria Math" panose="02040503050406030204" pitchFamily="18" charset="0"/>
                            <a:ea typeface="Cambria Math" panose="02040503050406030204" pitchFamily="18" charset="0"/>
                          </a:rPr>
                          <m:t>3,2,1</m:t>
                        </m:r>
                      </m:e>
                    </m:d>
                  </m:oMath>
                </a14:m>
                <a:endParaRPr lang="en-US" sz="3000" b="0" i="1" dirty="0">
                  <a:solidFill>
                    <a:schemeClr val="tx1"/>
                  </a:solidFill>
                  <a:latin typeface="Cambria Math" panose="02040503050406030204" pitchFamily="18" charset="0"/>
                </a:endParaRPr>
              </a:p>
              <a:p>
                <a14:m>
                  <m:oMath xmlns:m="http://schemas.openxmlformats.org/officeDocument/2006/math">
                    <m:r>
                      <a:rPr lang="en-US" sz="3000" b="0" i="1" smtClean="0">
                        <a:solidFill>
                          <a:schemeClr val="tx1"/>
                        </a:solidFill>
                        <a:latin typeface="Cambria Math" panose="02040503050406030204" pitchFamily="18" charset="0"/>
                      </a:rPr>
                      <m:t>𝐴</m:t>
                    </m:r>
                    <m:r>
                      <a:rPr lang="en-US" sz="3000" b="0" i="1" smtClean="0">
                        <a:solidFill>
                          <a:schemeClr val="tx1"/>
                        </a:solidFill>
                        <a:latin typeface="Cambria Math" panose="02040503050406030204" pitchFamily="18" charset="0"/>
                        <a:ea typeface="Cambria Math" panose="02040503050406030204" pitchFamily="18" charset="0"/>
                      </a:rPr>
                      <m:t>⊂</m:t>
                    </m:r>
                    <m:r>
                      <a:rPr lang="en-US" sz="3000" b="0" i="1" smtClean="0">
                        <a:solidFill>
                          <a:schemeClr val="tx1"/>
                        </a:solidFill>
                        <a:latin typeface="Cambria Math" panose="02040503050406030204" pitchFamily="18" charset="0"/>
                        <a:ea typeface="Cambria Math" panose="02040503050406030204" pitchFamily="18" charset="0"/>
                      </a:rPr>
                      <m:t>𝐵</m:t>
                    </m:r>
                  </m:oMath>
                </a14:m>
                <a:r>
                  <a:rPr lang="en-IN" sz="3000" dirty="0">
                    <a:solidFill>
                      <a:schemeClr val="tx1"/>
                    </a:solidFill>
                  </a:rPr>
                  <a:t> : A is a </a:t>
                </a:r>
                <a:r>
                  <a:rPr lang="en-IN" sz="3000" b="1" dirty="0">
                    <a:solidFill>
                      <a:srgbClr val="FF0000"/>
                    </a:solidFill>
                  </a:rPr>
                  <a:t>PROPER SUBSET</a:t>
                </a:r>
                <a:r>
                  <a:rPr lang="en-IN" sz="3000" dirty="0">
                    <a:solidFill>
                      <a:schemeClr val="tx1"/>
                    </a:solidFill>
                  </a:rPr>
                  <a:t> of B, i.e., every element of A is in B, but B has elements which are </a:t>
                </a:r>
                <a:r>
                  <a:rPr lang="en-IN" sz="3000" b="1" dirty="0">
                    <a:solidFill>
                      <a:srgbClr val="FF0000"/>
                    </a:solidFill>
                  </a:rPr>
                  <a:t>NOT</a:t>
                </a:r>
                <a:r>
                  <a:rPr lang="en-IN" sz="3000" dirty="0">
                    <a:solidFill>
                      <a:schemeClr val="tx1"/>
                    </a:solidFill>
                  </a:rPr>
                  <a:t> elements of A</a:t>
                </a:r>
              </a:p>
              <a:p>
                <a:r>
                  <a:rPr lang="en-IN" sz="3000" dirty="0">
                    <a:solidFill>
                      <a:schemeClr val="tx1"/>
                    </a:solidFill>
                  </a:rPr>
                  <a:t> </a:t>
                </a:r>
                <a14:m>
                  <m:oMath xmlns:m="http://schemas.openxmlformats.org/officeDocument/2006/math">
                    <m:r>
                      <a:rPr lang="en-US" sz="3000" b="0" i="1" smtClean="0">
                        <a:solidFill>
                          <a:schemeClr val="tx1"/>
                        </a:solidFill>
                        <a:latin typeface="Cambria Math" panose="02040503050406030204" pitchFamily="18" charset="0"/>
                      </a:rPr>
                      <m:t>𝐵</m:t>
                    </m:r>
                    <m:r>
                      <a:rPr lang="en-US" sz="3000" b="0" i="1" smtClean="0">
                        <a:solidFill>
                          <a:schemeClr val="tx1"/>
                        </a:solidFill>
                        <a:latin typeface="Cambria Math" panose="02040503050406030204" pitchFamily="18" charset="0"/>
                        <a:ea typeface="Cambria Math" panose="02040503050406030204" pitchFamily="18" charset="0"/>
                      </a:rPr>
                      <m:t>⊃</m:t>
                    </m:r>
                    <m:r>
                      <a:rPr lang="en-US" sz="3000" b="0" i="1" smtClean="0">
                        <a:solidFill>
                          <a:schemeClr val="tx1"/>
                        </a:solidFill>
                        <a:latin typeface="Cambria Math" panose="02040503050406030204" pitchFamily="18" charset="0"/>
                        <a:ea typeface="Cambria Math" panose="02040503050406030204" pitchFamily="18" charset="0"/>
                      </a:rPr>
                      <m:t>𝐴</m:t>
                    </m:r>
                  </m:oMath>
                </a14:m>
                <a:r>
                  <a:rPr lang="en-IN" sz="3000" dirty="0"/>
                  <a:t>: B is a </a:t>
                </a:r>
                <a:r>
                  <a:rPr lang="en-IN" sz="3000" b="1" dirty="0">
                    <a:solidFill>
                      <a:srgbClr val="FF0000"/>
                    </a:solidFill>
                  </a:rPr>
                  <a:t>PROPER SUPERSET</a:t>
                </a:r>
                <a:r>
                  <a:rPr lang="en-IN" sz="3000" dirty="0"/>
                  <a:t> of A</a:t>
                </a:r>
                <a:endParaRPr lang="en-IN" sz="3000" dirty="0">
                  <a:solidFill>
                    <a:schemeClr val="tx1"/>
                  </a:solidFill>
                </a:endParaRPr>
              </a:p>
              <a:p>
                <a:pPr lvl="1">
                  <a:buFont typeface="Wingdings" panose="05000000000000000000" pitchFamily="2" charset="2"/>
                  <a:buChar char="v"/>
                </a:pPr>
                <a14:m>
                  <m:oMath xmlns:m="http://schemas.openxmlformats.org/officeDocument/2006/math">
                    <m:d>
                      <m:dPr>
                        <m:begChr m:val="{"/>
                        <m:endChr m:val="}"/>
                        <m:ctrlPr>
                          <a:rPr lang="en-US" sz="3000" b="0" i="1" smtClean="0">
                            <a:solidFill>
                              <a:schemeClr val="tx1"/>
                            </a:solidFill>
                            <a:latin typeface="Cambria Math" panose="02040503050406030204" pitchFamily="18" charset="0"/>
                          </a:rPr>
                        </m:ctrlPr>
                      </m:dPr>
                      <m:e>
                        <m:r>
                          <a:rPr lang="en-US" sz="3000" b="0" i="1" smtClean="0">
                            <a:solidFill>
                              <a:schemeClr val="tx1"/>
                            </a:solidFill>
                            <a:latin typeface="Cambria Math" panose="02040503050406030204" pitchFamily="18" charset="0"/>
                          </a:rPr>
                          <m:t>1,2</m:t>
                        </m:r>
                      </m:e>
                    </m:d>
                    <m:r>
                      <a:rPr lang="en-US" sz="3000" i="1">
                        <a:latin typeface="Cambria Math" panose="02040503050406030204" pitchFamily="18" charset="0"/>
                        <a:ea typeface="Cambria Math" panose="02040503050406030204" pitchFamily="18" charset="0"/>
                      </a:rPr>
                      <m:t>⊂</m:t>
                    </m:r>
                    <m:d>
                      <m:dPr>
                        <m:begChr m:val="{"/>
                        <m:endChr m:val="}"/>
                        <m:ctrlPr>
                          <a:rPr lang="en-US" sz="3000" i="1" smtClean="0">
                            <a:latin typeface="Cambria Math" panose="02040503050406030204" pitchFamily="18" charset="0"/>
                            <a:ea typeface="Cambria Math" panose="02040503050406030204" pitchFamily="18" charset="0"/>
                          </a:rPr>
                        </m:ctrlPr>
                      </m:dPr>
                      <m:e>
                        <m:r>
                          <a:rPr lang="en-US" sz="3000" b="0" i="1" smtClean="0">
                            <a:latin typeface="Cambria Math" panose="02040503050406030204" pitchFamily="18" charset="0"/>
                            <a:ea typeface="Cambria Math" panose="02040503050406030204" pitchFamily="18" charset="0"/>
                          </a:rPr>
                          <m:t>3,2,1</m:t>
                        </m:r>
                      </m:e>
                    </m:d>
                  </m:oMath>
                </a14:m>
                <a:endParaRPr lang="en-US" sz="3000" b="0" dirty="0">
                  <a:ea typeface="Cambria Math" panose="02040503050406030204" pitchFamily="18" charset="0"/>
                </a:endParaRPr>
              </a:p>
              <a:p>
                <a:pPr lvl="1">
                  <a:buFont typeface="Wingdings" panose="05000000000000000000" pitchFamily="2" charset="2"/>
                  <a:buChar char="v"/>
                </a:pPr>
                <a14:m>
                  <m:oMath xmlns:m="http://schemas.openxmlformats.org/officeDocument/2006/math">
                    <m:d>
                      <m:dPr>
                        <m:begChr m:val="{"/>
                        <m:endChr m:val="}"/>
                        <m:ctrlPr>
                          <a:rPr lang="en-US" sz="3000" b="0" i="1" smtClean="0">
                            <a:solidFill>
                              <a:schemeClr val="tx1"/>
                            </a:solidFill>
                            <a:latin typeface="Cambria Math" panose="02040503050406030204" pitchFamily="18" charset="0"/>
                          </a:rPr>
                        </m:ctrlPr>
                      </m:dPr>
                      <m:e>
                        <m:r>
                          <a:rPr lang="en-US" sz="3000" b="0" i="1" smtClean="0">
                            <a:solidFill>
                              <a:schemeClr val="tx1"/>
                            </a:solidFill>
                            <a:latin typeface="Cambria Math" panose="02040503050406030204" pitchFamily="18" charset="0"/>
                          </a:rPr>
                          <m:t>𝑎</m:t>
                        </m:r>
                        <m:r>
                          <a:rPr lang="en-US" sz="3000" b="0" i="1" smtClean="0">
                            <a:solidFill>
                              <a:schemeClr val="tx1"/>
                            </a:solidFill>
                            <a:latin typeface="Cambria Math" panose="02040503050406030204" pitchFamily="18" charset="0"/>
                          </a:rPr>
                          <m:t>,</m:t>
                        </m:r>
                        <m:r>
                          <a:rPr lang="en-US" sz="3000" b="0" i="1" smtClean="0">
                            <a:solidFill>
                              <a:schemeClr val="tx1"/>
                            </a:solidFill>
                            <a:latin typeface="Cambria Math" panose="02040503050406030204" pitchFamily="18" charset="0"/>
                          </a:rPr>
                          <m:t>𝑏</m:t>
                        </m:r>
                        <m:r>
                          <a:rPr lang="en-US" sz="3000" b="0" i="1" smtClean="0">
                            <a:solidFill>
                              <a:schemeClr val="tx1"/>
                            </a:solidFill>
                            <a:latin typeface="Cambria Math" panose="02040503050406030204" pitchFamily="18" charset="0"/>
                          </a:rPr>
                          <m:t>,</m:t>
                        </m:r>
                        <m:r>
                          <a:rPr lang="en-US" sz="3000" b="0" i="1" smtClean="0">
                            <a:solidFill>
                              <a:schemeClr val="tx1"/>
                            </a:solidFill>
                            <a:latin typeface="Cambria Math" panose="02040503050406030204" pitchFamily="18" charset="0"/>
                          </a:rPr>
                          <m:t>𝑐</m:t>
                        </m:r>
                        <m:r>
                          <a:rPr lang="en-US" sz="3000" b="0" i="1" smtClean="0">
                            <a:solidFill>
                              <a:schemeClr val="tx1"/>
                            </a:solidFill>
                            <a:latin typeface="Cambria Math" panose="02040503050406030204" pitchFamily="18" charset="0"/>
                          </a:rPr>
                          <m:t>,</m:t>
                        </m:r>
                        <m:r>
                          <a:rPr lang="en-US" sz="3000" b="0" i="1" smtClean="0">
                            <a:solidFill>
                              <a:schemeClr val="tx1"/>
                            </a:solidFill>
                            <a:latin typeface="Cambria Math" panose="02040503050406030204" pitchFamily="18" charset="0"/>
                          </a:rPr>
                          <m:t>𝑑</m:t>
                        </m:r>
                      </m:e>
                    </m:d>
                    <m:r>
                      <a:rPr lang="en-US" sz="3000" i="1">
                        <a:latin typeface="Cambria Math" panose="02040503050406030204" pitchFamily="18" charset="0"/>
                        <a:ea typeface="Cambria Math" panose="02040503050406030204" pitchFamily="18" charset="0"/>
                      </a:rPr>
                      <m:t>⊃</m:t>
                    </m:r>
                    <m:d>
                      <m:dPr>
                        <m:begChr m:val="{"/>
                        <m:endChr m:val="}"/>
                        <m:ctrlPr>
                          <a:rPr lang="en-US" sz="3000" i="1" smtClean="0">
                            <a:latin typeface="Cambria Math" panose="02040503050406030204" pitchFamily="18" charset="0"/>
                            <a:ea typeface="Cambria Math" panose="02040503050406030204" pitchFamily="18" charset="0"/>
                          </a:rPr>
                        </m:ctrlPr>
                      </m:dPr>
                      <m:e>
                        <m:r>
                          <a:rPr lang="en-US" sz="3000" b="0" i="1" smtClean="0">
                            <a:latin typeface="Cambria Math" panose="02040503050406030204" pitchFamily="18" charset="0"/>
                            <a:ea typeface="Cambria Math" panose="02040503050406030204" pitchFamily="18" charset="0"/>
                          </a:rPr>
                          <m:t>𝑎</m:t>
                        </m:r>
                        <m:r>
                          <a:rPr lang="en-US" sz="3000" b="0" i="1" smtClean="0">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𝑏</m:t>
                        </m:r>
                        <m:r>
                          <a:rPr lang="en-US" sz="3000" b="0" i="1" smtClean="0">
                            <a:latin typeface="Cambria Math" panose="02040503050406030204" pitchFamily="18" charset="0"/>
                            <a:ea typeface="Cambria Math" panose="02040503050406030204" pitchFamily="18" charset="0"/>
                          </a:rPr>
                          <m:t>,</m:t>
                        </m:r>
                        <m:r>
                          <a:rPr lang="en-US" sz="3000" b="0" i="1" smtClean="0">
                            <a:latin typeface="Cambria Math" panose="02040503050406030204" pitchFamily="18" charset="0"/>
                            <a:ea typeface="Cambria Math" panose="02040503050406030204" pitchFamily="18" charset="0"/>
                          </a:rPr>
                          <m:t>𝑑</m:t>
                        </m:r>
                      </m:e>
                    </m:d>
                  </m:oMath>
                </a14:m>
                <a:endParaRPr lang="en-IN" sz="3000" dirty="0">
                  <a:solidFill>
                    <a:schemeClr val="tx1"/>
                  </a:solidFill>
                </a:endParaRPr>
              </a:p>
              <a:p>
                <a14:m>
                  <m:oMath xmlns:m="http://schemas.openxmlformats.org/officeDocument/2006/math">
                    <m:r>
                      <a:rPr lang="en-US" sz="3400" b="0" i="1" smtClean="0">
                        <a:solidFill>
                          <a:schemeClr val="tx1"/>
                        </a:solidFill>
                        <a:latin typeface="Cambria Math" panose="02040503050406030204" pitchFamily="18" charset="0"/>
                        <a:ea typeface="Cambria Math" panose="02040503050406030204" pitchFamily="18" charset="0"/>
                      </a:rPr>
                      <m:t>⊄,⊅,⊈,⊉</m:t>
                    </m:r>
                  </m:oMath>
                </a14:m>
                <a:r>
                  <a:rPr lang="en-IN" sz="3400" dirty="0">
                    <a:solidFill>
                      <a:schemeClr val="tx1"/>
                    </a:solidFill>
                  </a:rPr>
                  <a:t> have their usua</a:t>
                </a:r>
                <a:r>
                  <a:rPr lang="en-IN" sz="3400" dirty="0"/>
                  <a:t>l meaning of </a:t>
                </a:r>
                <a:r>
                  <a:rPr lang="en-IN" sz="3400" b="1" dirty="0">
                    <a:solidFill>
                      <a:srgbClr val="FF0000"/>
                    </a:solidFill>
                  </a:rPr>
                  <a:t>negation</a:t>
                </a:r>
              </a:p>
            </p:txBody>
          </p:sp>
        </mc:Choice>
        <mc:Fallback xmlns="">
          <p:sp>
            <p:nvSpPr>
              <p:cNvPr id="3" name="Content Placeholder 2">
                <a:extLst>
                  <a:ext uri="{FF2B5EF4-FFF2-40B4-BE49-F238E27FC236}">
                    <a16:creationId xmlns:a16="http://schemas.microsoft.com/office/drawing/2014/main" id="{EB0AFC3C-8538-4102-B0F8-F485B712BD10}"/>
                  </a:ext>
                </a:extLst>
              </p:cNvPr>
              <p:cNvSpPr>
                <a:spLocks noGrp="1" noRot="1" noChangeAspect="1" noMove="1" noResize="1" noEditPoints="1" noAdjustHandles="1" noChangeArrowheads="1" noChangeShapeType="1" noTextEdit="1"/>
              </p:cNvSpPr>
              <p:nvPr>
                <p:ph idx="1"/>
              </p:nvPr>
            </p:nvSpPr>
            <p:spPr>
              <a:blipFill>
                <a:blip r:embed="rId2"/>
                <a:stretch>
                  <a:fillRect l="-1217" t="-3641" b="-280"/>
                </a:stretch>
              </a:blipFill>
            </p:spPr>
            <p:txBody>
              <a:bodyPr/>
              <a:lstStyle/>
              <a:p>
                <a:r>
                  <a:rPr lang="en-IN">
                    <a:noFill/>
                  </a:rPr>
                  <a:t> </a:t>
                </a:r>
              </a:p>
            </p:txBody>
          </p:sp>
        </mc:Fallback>
      </mc:AlternateContent>
      <p:sp>
        <p:nvSpPr>
          <p:cNvPr id="4" name="Date Placeholder 3">
            <a:extLst>
              <a:ext uri="{FF2B5EF4-FFF2-40B4-BE49-F238E27FC236}">
                <a16:creationId xmlns:a16="http://schemas.microsoft.com/office/drawing/2014/main" id="{1CE4247A-1E60-4113-B873-FCEC00A4A9CD}"/>
              </a:ext>
            </a:extLst>
          </p:cNvPr>
          <p:cNvSpPr>
            <a:spLocks noGrp="1"/>
          </p:cNvSpPr>
          <p:nvPr>
            <p:ph type="dt" sz="half" idx="10"/>
          </p:nvPr>
        </p:nvSpPr>
        <p:spPr/>
        <p:txBody>
          <a:bodyPr/>
          <a:lstStyle/>
          <a:p>
            <a:r>
              <a:rPr lang="en-US"/>
              <a:t>IME602:PROBABILITY</a:t>
            </a:r>
            <a:endParaRPr lang="en-IN"/>
          </a:p>
        </p:txBody>
      </p:sp>
      <p:sp>
        <p:nvSpPr>
          <p:cNvPr id="5" name="Footer Placeholder 4">
            <a:extLst>
              <a:ext uri="{FF2B5EF4-FFF2-40B4-BE49-F238E27FC236}">
                <a16:creationId xmlns:a16="http://schemas.microsoft.com/office/drawing/2014/main" id="{C52C7096-392B-4B9B-9B94-B9AB3B041F7F}"/>
              </a:ext>
            </a:extLst>
          </p:cNvPr>
          <p:cNvSpPr>
            <a:spLocks noGrp="1"/>
          </p:cNvSpPr>
          <p:nvPr>
            <p:ph type="ftr" sz="quarter" idx="11"/>
          </p:nvPr>
        </p:nvSpPr>
        <p:spPr/>
        <p:txBody>
          <a:bodyPr/>
          <a:lstStyle/>
          <a:p>
            <a:r>
              <a:rPr lang="en-IN"/>
              <a:t>RNSengupta,IME Dept.,IIT Kanpur,INDIA</a:t>
            </a:r>
          </a:p>
        </p:txBody>
      </p:sp>
      <p:sp>
        <p:nvSpPr>
          <p:cNvPr id="6" name="Slide Number Placeholder 5">
            <a:extLst>
              <a:ext uri="{FF2B5EF4-FFF2-40B4-BE49-F238E27FC236}">
                <a16:creationId xmlns:a16="http://schemas.microsoft.com/office/drawing/2014/main" id="{0C9ABFC3-6556-4756-9CB3-30DD0DB83662}"/>
              </a:ext>
            </a:extLst>
          </p:cNvPr>
          <p:cNvSpPr>
            <a:spLocks noGrp="1"/>
          </p:cNvSpPr>
          <p:nvPr>
            <p:ph type="sldNum" sz="quarter" idx="12"/>
          </p:nvPr>
        </p:nvSpPr>
        <p:spPr/>
        <p:txBody>
          <a:bodyPr/>
          <a:lstStyle/>
          <a:p>
            <a:fld id="{3E5F2A62-148E-4914-A23F-3C36314E00CD}" type="slidenum">
              <a:rPr lang="en-IN" smtClean="0"/>
              <a:t>9</a:t>
            </a:fld>
            <a:endParaRPr lang="en-IN"/>
          </a:p>
        </p:txBody>
      </p:sp>
    </p:spTree>
    <p:extLst>
      <p:ext uri="{BB962C8B-B14F-4D97-AF65-F5344CB8AC3E}">
        <p14:creationId xmlns:p14="http://schemas.microsoft.com/office/powerpoint/2010/main" val="667289920"/>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26763</TotalTime>
  <Words>7141</Words>
  <Application>Microsoft Office PowerPoint</Application>
  <PresentationFormat>Widescreen</PresentationFormat>
  <Paragraphs>769</Paragraphs>
  <Slides>88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88</vt:i4>
      </vt:variant>
    </vt:vector>
  </HeadingPairs>
  <TitlesOfParts>
    <vt:vector size="94" baseType="lpstr">
      <vt:lpstr>Arial</vt:lpstr>
      <vt:lpstr>Cambria Math</vt:lpstr>
      <vt:lpstr>SAS Monospace</vt:lpstr>
      <vt:lpstr>Symbol</vt:lpstr>
      <vt:lpstr>Wingdings</vt:lpstr>
      <vt:lpstr>Default Design</vt:lpstr>
      <vt:lpstr>IME602: Probability and Statistics-PROBABILITY</vt:lpstr>
      <vt:lpstr>Coverage</vt:lpstr>
      <vt:lpstr>Set Theory: Definition/Rules</vt:lpstr>
      <vt:lpstr>Set Theory: Definition/Rules : (contd…)</vt:lpstr>
      <vt:lpstr>Set Theory: Definition/Rules : (contd…)</vt:lpstr>
      <vt:lpstr>Singleton, Finite, Infinite, Cardinality</vt:lpstr>
      <vt:lpstr>Set: Important Facts and Information</vt:lpstr>
      <vt:lpstr>Symbols</vt:lpstr>
      <vt:lpstr>Symbols : (contd…)</vt:lpstr>
      <vt:lpstr>Definitions</vt:lpstr>
      <vt:lpstr>Definitions : (contd…)</vt:lpstr>
      <vt:lpstr>Theorems</vt:lpstr>
      <vt:lpstr>Theorems : (contd…)</vt:lpstr>
      <vt:lpstr>Venn Euler Diagram</vt:lpstr>
      <vt:lpstr>Venn Euler Diagram : (contd…)</vt:lpstr>
      <vt:lpstr>Venn Euler Diagram : (contd…)</vt:lpstr>
      <vt:lpstr>Venn Euler Diagram : (contd…)</vt:lpstr>
      <vt:lpstr>Venn Euler Diagram : (contd…)</vt:lpstr>
      <vt:lpstr>Venn Euler Diagram</vt:lpstr>
      <vt:lpstr>Venn Euler Diagram : (contd…)</vt:lpstr>
      <vt:lpstr>Venn Euler Diagram : (contd…)</vt:lpstr>
      <vt:lpstr>Venn Euler Diagram : (contd…)</vt:lpstr>
      <vt:lpstr>Exclusive and Exhaustive</vt:lpstr>
      <vt:lpstr>Law of Algebra for Sets</vt:lpstr>
      <vt:lpstr>Law of Algebra for Sets : (contd…)</vt:lpstr>
      <vt:lpstr>Symmetric Difference</vt:lpstr>
      <vt:lpstr>Symmetric Differnce (can be extended to more than two/three sets)</vt:lpstr>
      <vt:lpstr>Probability</vt:lpstr>
      <vt:lpstr>Probability : (contd…)</vt:lpstr>
      <vt:lpstr>Random event</vt:lpstr>
      <vt:lpstr>Random event : (contd…)</vt:lpstr>
      <vt:lpstr>Population, Sample</vt:lpstr>
      <vt:lpstr>Population and Sample : (contd…)</vt:lpstr>
      <vt:lpstr>Example # 27</vt:lpstr>
      <vt:lpstr>Example # 28</vt:lpstr>
      <vt:lpstr>Classical definition of probability</vt:lpstr>
      <vt:lpstr>Example # 29</vt:lpstr>
      <vt:lpstr>Exercise</vt:lpstr>
      <vt:lpstr>Axiomatic definition of probability</vt:lpstr>
      <vt:lpstr>Example # 30</vt:lpstr>
      <vt:lpstr>Example # 31</vt:lpstr>
      <vt:lpstr>Example # 32</vt:lpstr>
      <vt:lpstr>Example # 33</vt:lpstr>
      <vt:lpstr>Example # 33 : (contd…)</vt:lpstr>
      <vt:lpstr>Example # 33 : (contd…)</vt:lpstr>
      <vt:lpstr>Probability</vt:lpstr>
      <vt:lpstr>Example # 34</vt:lpstr>
      <vt:lpstr>Exercise</vt:lpstr>
      <vt:lpstr>Theorem in probability</vt:lpstr>
      <vt:lpstr>Probability as a Function</vt:lpstr>
      <vt:lpstr>Probability, Chance, Relative Frequency</vt:lpstr>
      <vt:lpstr>Probability, Chance, Relative Frequency (Unbiased)</vt:lpstr>
      <vt:lpstr>Probability, Chance, Relative Frequency (Unbiased)</vt:lpstr>
      <vt:lpstr>Probability, Chance, Relative Frequency (Biased)</vt:lpstr>
      <vt:lpstr>Probability, Chance, Relative Frequency (Biased)</vt:lpstr>
      <vt:lpstr>Probability, Chance, Relative Frequency (Biased)</vt:lpstr>
      <vt:lpstr>Probability, Chance, Relative Frequency (Unbiased)</vt:lpstr>
      <vt:lpstr>Probability, Chance, Relative Frequency (Biased)</vt:lpstr>
      <vt:lpstr>Properties of Distribution Function</vt:lpstr>
      <vt:lpstr>Definitions (Mutually Exclusive)</vt:lpstr>
      <vt:lpstr>Definitions (Mutually Exhaustive)</vt:lpstr>
      <vt:lpstr>Definitions (Indepence of Events)</vt:lpstr>
      <vt:lpstr>Example # 35</vt:lpstr>
      <vt:lpstr>Un-Conditional probability</vt:lpstr>
      <vt:lpstr>Example # 36 (a)</vt:lpstr>
      <vt:lpstr>Example # 36 (b)</vt:lpstr>
      <vt:lpstr>Conditional probability</vt:lpstr>
      <vt:lpstr>Example # 37</vt:lpstr>
      <vt:lpstr>Bayes Theorem</vt:lpstr>
      <vt:lpstr>Bayes Theorem (contd…)</vt:lpstr>
      <vt:lpstr>Bayes Theorem (contd…)</vt:lpstr>
      <vt:lpstr>Example # 38</vt:lpstr>
      <vt:lpstr>Example # 38 (contd…)</vt:lpstr>
      <vt:lpstr>Exercise</vt:lpstr>
      <vt:lpstr>Few Inequalities in Probability</vt:lpstr>
      <vt:lpstr>Few Inequalities in Probability (contd…)</vt:lpstr>
      <vt:lpstr>Boole's Inequality</vt:lpstr>
      <vt:lpstr>Bonferroni's Inequality</vt:lpstr>
      <vt:lpstr>Poincare's Theorem</vt:lpstr>
      <vt:lpstr>Tchebychevs/Chebyshevs Inequality</vt:lpstr>
      <vt:lpstr>Markovs Inequality</vt:lpstr>
      <vt:lpstr>Cauchy–Schwarz Inequality</vt:lpstr>
      <vt:lpstr>Jensen's inequality</vt:lpstr>
      <vt:lpstr>Kolmogorovs Inequality</vt:lpstr>
      <vt:lpstr>Chernoff Bounds</vt:lpstr>
      <vt:lpstr>Hölder's Inequalities (for Integrals)</vt:lpstr>
      <vt:lpstr>Hölder's Inequalities (for Sums)</vt:lpstr>
      <vt:lpstr>Few Inequalities in Probability (contd…)</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Raghu Nandan Sengupta</cp:lastModifiedBy>
  <cp:revision>1356</cp:revision>
  <dcterms:created xsi:type="dcterms:W3CDTF">2004-10-10T19:44:16Z</dcterms:created>
  <dcterms:modified xsi:type="dcterms:W3CDTF">2025-10-26T10:01:54Z</dcterms:modified>
</cp:coreProperties>
</file>