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9" r:id="rId2"/>
    <p:sldId id="270" r:id="rId3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SAS Monospace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00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784"/>
    </p:cViewPr>
  </p:sorterViewPr>
  <p:notesViewPr>
    <p:cSldViewPr>
      <p:cViewPr varScale="1">
        <p:scale>
          <a:sx n="58" d="100"/>
          <a:sy n="58" d="100"/>
        </p:scale>
        <p:origin x="-1782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AB40943A-97C0-4BFB-B33E-CA786D7C637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t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B47B649-7D02-4F78-9856-0D605A359BF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t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974592C7-78E9-45AC-9075-43819533771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b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1D2456AF-70E8-4A02-A243-E61CFFBDF81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5" tIns="47457" rIns="94915" bIns="47457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BF5AC7-F32E-4903-B1B2-7325653B0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>
            <a:extLst>
              <a:ext uri="{FF2B5EF4-FFF2-40B4-BE49-F238E27FC236}">
                <a16:creationId xmlns:a16="http://schemas.microsoft.com/office/drawing/2014/main" id="{DDF1AC1C-D74A-44C0-9015-D3F1DC4C19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5939" name="Rectangle 3">
            <a:extLst>
              <a:ext uri="{FF2B5EF4-FFF2-40B4-BE49-F238E27FC236}">
                <a16:creationId xmlns:a16="http://schemas.microsoft.com/office/drawing/2014/main" id="{E942DE3A-2EBF-4309-81EB-6B39A32C319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173DCC8-28B6-4426-A9B3-89277257D48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460375" y="720725"/>
            <a:ext cx="6396038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5941" name="Rectangle 5">
            <a:extLst>
              <a:ext uri="{FF2B5EF4-FFF2-40B4-BE49-F238E27FC236}">
                <a16:creationId xmlns:a16="http://schemas.microsoft.com/office/drawing/2014/main" id="{7DBC7721-7E7D-4DA6-A50B-9DB816263DC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5942" name="Rectangle 6">
            <a:extLst>
              <a:ext uri="{FF2B5EF4-FFF2-40B4-BE49-F238E27FC236}">
                <a16:creationId xmlns:a16="http://schemas.microsoft.com/office/drawing/2014/main" id="{4E9CBB6F-E6D1-480B-B099-E2A4AAF003E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b" anchorCtr="0" compatLnSpc="1">
            <a:prstTxWarp prst="textNoShape">
              <a:avLst/>
            </a:prstTxWarp>
          </a:bodyPr>
          <a:lstStyle>
            <a:lvl1pPr defTabSz="9493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5943" name="Rectangle 7">
            <a:extLst>
              <a:ext uri="{FF2B5EF4-FFF2-40B4-BE49-F238E27FC236}">
                <a16:creationId xmlns:a16="http://schemas.microsoft.com/office/drawing/2014/main" id="{5FB640B9-F99D-4F78-BEE2-C555192375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24" tIns="47462" rIns="94924" bIns="47462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E9E3D2-4A06-47C9-8D34-8006D32676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EE551B2-26BD-4858-8608-514676D42A9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779AF8C-0BC1-43D0-85A3-331D1318B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381C29-3A24-4157-BA73-D13D942C4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94F743-E6A3-4AE3-9669-6DF0F140B2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CAFC8A-CE2B-4CA1-85F4-736689C6F4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89658-7F93-4691-A6E0-8A5E8D160C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58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DA5210-94E9-4F7B-A3A3-F0585F4891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A0EE59-202D-4D3F-AF7B-B510D34E6B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BDDCE3-8EEE-4F3B-98D4-A1D1185EB9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AD3C0-BFBA-476A-89CD-A1606F38F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548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F5BB40-8CAD-4C91-87E8-8635D3FB1B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A7E36C-74D1-4AEF-A789-66ADF62507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49554F-788D-4CF9-A406-4CE38F9A3C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9EB6A-89D1-4616-B99D-AE822F1647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753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CB316C-C84D-4636-8C95-15A84D116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59388D-736E-41C6-912F-E95F6DDF3F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2658A-F329-4CB7-9B4B-3C1E0722B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2D89B-5A48-43C1-966E-A2B5411AB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881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7E2FFAF-607F-4574-85DA-7857EA315C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7A08AC8-EF78-4178-86D0-AADD577C69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90AE4C6-C84D-49C0-B6FB-B2E5C399F9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EEF14-1800-4EBC-9662-BA0CD1205C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562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18219A-CCA7-4A25-84DB-3F24C51081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467622-2F4B-4B89-9E3C-C28D7A5168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F472ED-F008-44B4-A6F6-4ADF2CD873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72453-BF04-4D75-98AF-2662733284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31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997D36-CE1F-4FC3-8B6C-E191BC9C7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B78D56-F29A-48D5-AFB4-AF5FBCF47E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61F093-9CA3-4764-A551-69B6A829AC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83C7-6CC4-4321-A8E8-CB01BB3C93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20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31168-A56C-4494-B1DF-1ECDC1841B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4A80AA-EC07-4578-A769-79163BC45E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8C31C1-FC5D-4F6E-8B24-B093BE8179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8876-55CA-43BD-BF3B-9AC2D9866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263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6B8C431-67B0-4A8F-8740-2056A8BA00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BF20521-8B31-4CBB-A764-D854611F40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7827D3B-FE69-4A7C-91C8-54051E33BF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DD5F9-A115-403F-A058-1EF58B5EFB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5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4729510-930E-4422-A0BE-B601C0BBE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42A79C-70C0-4D80-974A-19BE06869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A40BDE-6D79-4E34-9D92-F1A4890142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50467-57CC-4749-A938-178109A156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69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F4B22B4-AB86-4511-A729-73DDA442B5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312817-B760-4EF3-9503-462CDA05EC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56F5A30-49B4-4E03-8293-C8CF91365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A7F2D-2866-402B-BFC7-3308089635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43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6FE788-995C-40DB-849E-95D3E0616B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2841A3-CEB4-4989-917D-C39481ED9C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B67008-A429-46E7-94C8-8E074181B7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A9A94-54A4-4768-BF4F-174274AFCE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621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013FCE-DF76-4978-BBA5-24CDD11DAC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DF83D1-A924-473D-AD12-D69BC7CC85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F53609-738A-400E-A478-663C824C6D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82C53-A5E9-4DA6-9886-511FA4A38D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16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DB3D009-A477-4DB3-9C71-5D3E92E80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7667C72-4787-4645-9F90-ACAA88A9C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8C6581E-A62C-4C90-A46C-4B24C1E325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A05AD4-EDA3-4C18-83A6-E0C0074EFD7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06AF3D3-755F-4FDA-8646-13FA8E5632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102339-5F54-4210-AC55-915DB93722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1" name="Picture 7" descr="iitlogo">
            <a:extLst>
              <a:ext uri="{FF2B5EF4-FFF2-40B4-BE49-F238E27FC236}">
                <a16:creationId xmlns:a16="http://schemas.microsoft.com/office/drawing/2014/main" id="{8AFFA32D-EFEB-44E2-9D1C-BF25D48DC5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248400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EE7421-2DBE-4C3C-B9FA-1A9F9F00BA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9CADAB-FE5B-4374-9D63-5AA71AE8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4100" name="Slide Number Placeholder 5">
            <a:extLst>
              <a:ext uri="{FF2B5EF4-FFF2-40B4-BE49-F238E27FC236}">
                <a16:creationId xmlns:a16="http://schemas.microsoft.com/office/drawing/2014/main" id="{9CEC333E-6707-4F96-AA6E-AB3F258EEC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F4D12A-A598-467F-982D-095D460986A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4101" name="Rectangle 2">
            <a:extLst>
              <a:ext uri="{FF2B5EF4-FFF2-40B4-BE49-F238E27FC236}">
                <a16:creationId xmlns:a16="http://schemas.microsoft.com/office/drawing/2014/main" id="{DF18D163-6AA8-42E6-BA21-5674EE629D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10972800" cy="1905000"/>
          </a:xfrm>
        </p:spPr>
        <p:txBody>
          <a:bodyPr/>
          <a:lstStyle/>
          <a:p>
            <a:pPr eaLnBrk="1" hangingPunct="1"/>
            <a:r>
              <a:rPr lang="en-IN" altLang="en-US" sz="5000" b="1">
                <a:solidFill>
                  <a:srgbClr val="FF0000"/>
                </a:solidFill>
              </a:rPr>
              <a:t>IME602: Probability and Statistics: </a:t>
            </a:r>
            <a:r>
              <a:rPr lang="en-IN" altLang="en-US" sz="5000" b="1">
                <a:solidFill>
                  <a:srgbClr val="0000FF"/>
                </a:solidFill>
              </a:rPr>
              <a:t>INTERVAL ESTIMATION</a:t>
            </a:r>
            <a:endParaRPr lang="en-US" altLang="en-US" sz="5000" b="1">
              <a:solidFill>
                <a:srgbClr val="0000FF"/>
              </a:solidFill>
            </a:endParaRPr>
          </a:p>
        </p:txBody>
      </p:sp>
      <p:sp>
        <p:nvSpPr>
          <p:cNvPr id="4102" name="Rectangle 3">
            <a:extLst>
              <a:ext uri="{FF2B5EF4-FFF2-40B4-BE49-F238E27FC236}">
                <a16:creationId xmlns:a16="http://schemas.microsoft.com/office/drawing/2014/main" id="{C66A1C3D-8281-4584-8133-F9485A2FA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667000"/>
            <a:ext cx="8229600" cy="1905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Raghu Nandan Sengupta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Industrial &amp; Management Engineering Department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</a:rPr>
              <a:t>Indian Institute of Technology Kanpur</a:t>
            </a:r>
          </a:p>
        </p:txBody>
      </p:sp>
      <p:pic>
        <p:nvPicPr>
          <p:cNvPr id="4103" name="Picture 4" descr="iitlogo">
            <a:extLst>
              <a:ext uri="{FF2B5EF4-FFF2-40B4-BE49-F238E27FC236}">
                <a16:creationId xmlns:a16="http://schemas.microsoft.com/office/drawing/2014/main" id="{F6BD1390-9A85-44A9-A0F4-B002E66BD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8006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1B34DCD7-49BD-4DFC-8E02-BD301D7FB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6EAA44F7-D0EA-4A74-AD45-742EF2C1B6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A0ACA-1965-4BEC-87BF-8370954EFF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IME602:INTERVAL ESTIMATION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6E13D-8FF9-4F54-811E-F249D61D7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RNSengupta,IME Dept.,IIT Kanpur,INDIA</a:t>
            </a:r>
          </a:p>
        </p:txBody>
      </p:sp>
      <p:sp>
        <p:nvSpPr>
          <p:cNvPr id="6150" name="Slide Number Placeholder 5">
            <a:extLst>
              <a:ext uri="{FF2B5EF4-FFF2-40B4-BE49-F238E27FC236}">
                <a16:creationId xmlns:a16="http://schemas.microsoft.com/office/drawing/2014/main" id="{838BD83D-E01A-4730-B471-63B8574431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SAS Monospace" pitchFamily="49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SAS Monospace" pitchFamily="49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SAS Monospace" pitchFamily="49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SAS Monospace" pitchFamily="49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SAS Monospace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SAS Monospace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SAS Monospace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SAS Monospace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SAS Monospace" pitchFamily="49" charset="0"/>
              </a:defRPr>
            </a:lvl9pPr>
          </a:lstStyle>
          <a:p>
            <a:fld id="{94D57467-6B5F-43B4-8670-D9D581319344}" type="slidenum">
              <a:rPr lang="en-US" altLang="en-US" sz="1400">
                <a:latin typeface="Arial" panose="020B0604020202020204" pitchFamily="34" charset="0"/>
              </a:rPr>
              <a:pPr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488" tIns="44450" rIns="90488" bIns="44450" numCol="1" anchor="t" anchorCtr="0" compatLnSpc="1">
        <a:prstTxWarp prst="textNoShape">
          <a:avLst/>
        </a:prstTxWarp>
        <a:spAutoFit/>
      </a:bodyPr>
      <a:lstStyle>
        <a:defPPr marL="0" marR="0" indent="0" algn="l" defTabSz="5143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AS Monospace" pitchFamily="4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488" tIns="44450" rIns="90488" bIns="44450" numCol="1" anchor="t" anchorCtr="0" compatLnSpc="1">
        <a:prstTxWarp prst="textNoShape">
          <a:avLst/>
        </a:prstTxWarp>
        <a:spAutoFit/>
      </a:bodyPr>
      <a:lstStyle>
        <a:defPPr marL="0" marR="0" indent="0" algn="l" defTabSz="5143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AS Monospace" pitchFamily="49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12771</TotalTime>
  <Words>49</Words>
  <Application>Microsoft Office PowerPoint</Application>
  <PresentationFormat>Widescreen</PresentationFormat>
  <Paragraphs>10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SAS Monospace</vt:lpstr>
      <vt:lpstr>Arial</vt:lpstr>
      <vt:lpstr>Default Design</vt:lpstr>
      <vt:lpstr>IME602: Probability and Statistics: INTERVAL ESTIMATION</vt:lpstr>
      <vt:lpstr>PowerPoint Presentation</vt:lpstr>
    </vt:vector>
  </TitlesOfParts>
  <Company>iitk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Raghu Sengupta</dc:creator>
  <cp:lastModifiedBy>RNSengupta</cp:lastModifiedBy>
  <cp:revision>967</cp:revision>
  <dcterms:created xsi:type="dcterms:W3CDTF">2004-10-10T19:44:16Z</dcterms:created>
  <dcterms:modified xsi:type="dcterms:W3CDTF">2025-11-07T06:11:09Z</dcterms:modified>
</cp:coreProperties>
</file>