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66"/>
  </p:notesMasterIdLst>
  <p:handoutMasterIdLst>
    <p:handoutMasterId r:id="rId267"/>
  </p:handoutMasterIdLst>
  <p:sldIdLst>
    <p:sldId id="609" r:id="rId2"/>
    <p:sldId id="1613" r:id="rId3"/>
    <p:sldId id="1640" r:id="rId4"/>
    <p:sldId id="1652" r:id="rId5"/>
    <p:sldId id="1641" r:id="rId6"/>
    <p:sldId id="1668" r:id="rId7"/>
    <p:sldId id="1642" r:id="rId8"/>
    <p:sldId id="1869" r:id="rId9"/>
    <p:sldId id="1669" r:id="rId10"/>
    <p:sldId id="1868" r:id="rId11"/>
    <p:sldId id="1670" r:id="rId12"/>
    <p:sldId id="1870" r:id="rId13"/>
    <p:sldId id="1902" r:id="rId14"/>
    <p:sldId id="1693" r:id="rId15"/>
    <p:sldId id="1946" r:id="rId16"/>
    <p:sldId id="1738" r:id="rId17"/>
    <p:sldId id="1926" r:id="rId18"/>
    <p:sldId id="1929" r:id="rId19"/>
    <p:sldId id="1930" r:id="rId20"/>
    <p:sldId id="1927" r:id="rId21"/>
    <p:sldId id="1947" r:id="rId22"/>
    <p:sldId id="1950" r:id="rId23"/>
    <p:sldId id="1928" r:id="rId24"/>
    <p:sldId id="1872" r:id="rId25"/>
    <p:sldId id="1899" r:id="rId26"/>
    <p:sldId id="1898" r:id="rId27"/>
    <p:sldId id="1901" r:id="rId28"/>
    <p:sldId id="1873" r:id="rId29"/>
    <p:sldId id="1948" r:id="rId30"/>
    <p:sldId id="1951" r:id="rId31"/>
    <p:sldId id="1903" r:id="rId32"/>
    <p:sldId id="1904" r:id="rId33"/>
    <p:sldId id="1905" r:id="rId34"/>
    <p:sldId id="1906" r:id="rId35"/>
    <p:sldId id="1907" r:id="rId36"/>
    <p:sldId id="1949" r:id="rId37"/>
    <p:sldId id="1952" r:id="rId38"/>
    <p:sldId id="1958" r:id="rId39"/>
    <p:sldId id="1638" r:id="rId40"/>
    <p:sldId id="1671" r:id="rId41"/>
    <p:sldId id="2004" r:id="rId42"/>
    <p:sldId id="1699" r:id="rId43"/>
    <p:sldId id="1673" r:id="rId44"/>
    <p:sldId id="1701" r:id="rId45"/>
    <p:sldId id="1653" r:id="rId46"/>
    <p:sldId id="1700" r:id="rId47"/>
    <p:sldId id="1674" r:id="rId48"/>
    <p:sldId id="1654" r:id="rId49"/>
    <p:sldId id="1675" r:id="rId50"/>
    <p:sldId id="1676" r:id="rId51"/>
    <p:sldId id="1655" r:id="rId52"/>
    <p:sldId id="1677" r:id="rId53"/>
    <p:sldId id="1678" r:id="rId54"/>
    <p:sldId id="1656" r:id="rId55"/>
    <p:sldId id="1959" r:id="rId56"/>
    <p:sldId id="1960" r:id="rId57"/>
    <p:sldId id="1961" r:id="rId58"/>
    <p:sldId id="1962" r:id="rId59"/>
    <p:sldId id="1963" r:id="rId60"/>
    <p:sldId id="1679" r:id="rId61"/>
    <p:sldId id="1680" r:id="rId62"/>
    <p:sldId id="1681" r:id="rId63"/>
    <p:sldId id="1682" r:id="rId64"/>
    <p:sldId id="1657" r:id="rId65"/>
    <p:sldId id="1658" r:id="rId66"/>
    <p:sldId id="1614" r:id="rId67"/>
    <p:sldId id="1684" r:id="rId68"/>
    <p:sldId id="1683" r:id="rId69"/>
    <p:sldId id="1685" r:id="rId70"/>
    <p:sldId id="1686" r:id="rId71"/>
    <p:sldId id="1687" r:id="rId72"/>
    <p:sldId id="1689" r:id="rId73"/>
    <p:sldId id="1690" r:id="rId74"/>
    <p:sldId id="1692" r:id="rId75"/>
    <p:sldId id="1691" r:id="rId76"/>
    <p:sldId id="1694" r:id="rId77"/>
    <p:sldId id="1695" r:id="rId78"/>
    <p:sldId id="1688" r:id="rId79"/>
    <p:sldId id="1696" r:id="rId80"/>
    <p:sldId id="1697" r:id="rId81"/>
    <p:sldId id="1698" r:id="rId82"/>
    <p:sldId id="1702" r:id="rId83"/>
    <p:sldId id="1703" r:id="rId84"/>
    <p:sldId id="1094" r:id="rId85"/>
    <p:sldId id="1122" r:id="rId86"/>
    <p:sldId id="1095" r:id="rId87"/>
    <p:sldId id="1096" r:id="rId88"/>
    <p:sldId id="1097" r:id="rId89"/>
    <p:sldId id="1098" r:id="rId90"/>
    <p:sldId id="1099" r:id="rId91"/>
    <p:sldId id="1125" r:id="rId92"/>
    <p:sldId id="1126" r:id="rId93"/>
    <p:sldId id="1127" r:id="rId94"/>
    <p:sldId id="1128" r:id="rId95"/>
    <p:sldId id="1129" r:id="rId96"/>
    <p:sldId id="1130" r:id="rId97"/>
    <p:sldId id="1133" r:id="rId98"/>
    <p:sldId id="1135" r:id="rId99"/>
    <p:sldId id="1875" r:id="rId100"/>
    <p:sldId id="1984" r:id="rId101"/>
    <p:sldId id="1137" r:id="rId102"/>
    <p:sldId id="1138" r:id="rId103"/>
    <p:sldId id="1139" r:id="rId104"/>
    <p:sldId id="1140" r:id="rId105"/>
    <p:sldId id="1141" r:id="rId106"/>
    <p:sldId id="1990" r:id="rId107"/>
    <p:sldId id="2000" r:id="rId108"/>
    <p:sldId id="2039" r:id="rId109"/>
    <p:sldId id="2033" r:id="rId110"/>
    <p:sldId id="2001" r:id="rId111"/>
    <p:sldId id="2002" r:id="rId112"/>
    <p:sldId id="1878" r:id="rId113"/>
    <p:sldId id="1991" r:id="rId114"/>
    <p:sldId id="1992" r:id="rId115"/>
    <p:sldId id="1996" r:id="rId116"/>
    <p:sldId id="1998" r:id="rId117"/>
    <p:sldId id="2052" r:id="rId118"/>
    <p:sldId id="2053" r:id="rId119"/>
    <p:sldId id="1993" r:id="rId120"/>
    <p:sldId id="1994" r:id="rId121"/>
    <p:sldId id="1995" r:id="rId122"/>
    <p:sldId id="1997" r:id="rId123"/>
    <p:sldId id="1999" r:id="rId124"/>
    <p:sldId id="1900" r:id="rId125"/>
    <p:sldId id="1908" r:id="rId126"/>
    <p:sldId id="1909" r:id="rId127"/>
    <p:sldId id="1914" r:id="rId128"/>
    <p:sldId id="1915" r:id="rId129"/>
    <p:sldId id="1871" r:id="rId130"/>
    <p:sldId id="1744" r:id="rId131"/>
    <p:sldId id="2059" r:id="rId132"/>
    <p:sldId id="2060" r:id="rId133"/>
    <p:sldId id="1745" r:id="rId134"/>
    <p:sldId id="1752" r:id="rId135"/>
    <p:sldId id="1753" r:id="rId136"/>
    <p:sldId id="1754" r:id="rId137"/>
    <p:sldId id="1743" r:id="rId138"/>
    <p:sldId id="1739" r:id="rId139"/>
    <p:sldId id="1740" r:id="rId140"/>
    <p:sldId id="1741" r:id="rId141"/>
    <p:sldId id="1742" r:id="rId142"/>
    <p:sldId id="1709" r:id="rId143"/>
    <p:sldId id="1710" r:id="rId144"/>
    <p:sldId id="1916" r:id="rId145"/>
    <p:sldId id="1924" r:id="rId146"/>
    <p:sldId id="1711" r:id="rId147"/>
    <p:sldId id="2008" r:id="rId148"/>
    <p:sldId id="2016" r:id="rId149"/>
    <p:sldId id="2012" r:id="rId150"/>
    <p:sldId id="2013" r:id="rId151"/>
    <p:sldId id="2014" r:id="rId152"/>
    <p:sldId id="2015" r:id="rId153"/>
    <p:sldId id="1721" r:id="rId154"/>
    <p:sldId id="1720" r:id="rId155"/>
    <p:sldId id="1712" r:id="rId156"/>
    <p:sldId id="2009" r:id="rId157"/>
    <p:sldId id="2010" r:id="rId158"/>
    <p:sldId id="2011" r:id="rId159"/>
    <p:sldId id="1879" r:id="rId160"/>
    <p:sldId id="2017" r:id="rId161"/>
    <p:sldId id="2018" r:id="rId162"/>
    <p:sldId id="2019" r:id="rId163"/>
    <p:sldId id="2020" r:id="rId164"/>
    <p:sldId id="2021" r:id="rId165"/>
    <p:sldId id="1713" r:id="rId166"/>
    <p:sldId id="2082" r:id="rId167"/>
    <p:sldId id="1722" r:id="rId168"/>
    <p:sldId id="1917" r:id="rId169"/>
    <p:sldId id="1918" r:id="rId170"/>
    <p:sldId id="2084" r:id="rId171"/>
    <p:sldId id="1920" r:id="rId172"/>
    <p:sldId id="1921" r:id="rId173"/>
    <p:sldId id="1922" r:id="rId174"/>
    <p:sldId id="1923" r:id="rId175"/>
    <p:sldId id="1880" r:id="rId176"/>
    <p:sldId id="2083" r:id="rId177"/>
    <p:sldId id="2085" r:id="rId178"/>
    <p:sldId id="2086" r:id="rId179"/>
    <p:sldId id="2087" r:id="rId180"/>
    <p:sldId id="2088" r:id="rId181"/>
    <p:sldId id="2023" r:id="rId182"/>
    <p:sldId id="2005" r:id="rId183"/>
    <p:sldId id="2006" r:id="rId184"/>
    <p:sldId id="2007" r:id="rId185"/>
    <p:sldId id="1881" r:id="rId186"/>
    <p:sldId id="1882" r:id="rId187"/>
    <p:sldId id="1883" r:id="rId188"/>
    <p:sldId id="2106" r:id="rId189"/>
    <p:sldId id="2092" r:id="rId190"/>
    <p:sldId id="2093" r:id="rId191"/>
    <p:sldId id="2098" r:id="rId192"/>
    <p:sldId id="1884" r:id="rId193"/>
    <p:sldId id="1887" r:id="rId194"/>
    <p:sldId id="1886" r:id="rId195"/>
    <p:sldId id="2094" r:id="rId196"/>
    <p:sldId id="2099" r:id="rId197"/>
    <p:sldId id="1895" r:id="rId198"/>
    <p:sldId id="2130" r:id="rId199"/>
    <p:sldId id="2105" r:id="rId200"/>
    <p:sldId id="2107" r:id="rId201"/>
    <p:sldId id="2113" r:id="rId202"/>
    <p:sldId id="2108" r:id="rId203"/>
    <p:sldId id="2109" r:id="rId204"/>
    <p:sldId id="2110" r:id="rId205"/>
    <p:sldId id="2112" r:id="rId206"/>
    <p:sldId id="2111" r:id="rId207"/>
    <p:sldId id="1889" r:id="rId208"/>
    <p:sldId id="2136" r:id="rId209"/>
    <p:sldId id="2138" r:id="rId210"/>
    <p:sldId id="2139" r:id="rId211"/>
    <p:sldId id="2140" r:id="rId212"/>
    <p:sldId id="2137" r:id="rId213"/>
    <p:sldId id="2141" r:id="rId214"/>
    <p:sldId id="2142" r:id="rId215"/>
    <p:sldId id="2143" r:id="rId216"/>
    <p:sldId id="2144" r:id="rId217"/>
    <p:sldId id="2173" r:id="rId218"/>
    <p:sldId id="2145" r:id="rId219"/>
    <p:sldId id="1891" r:id="rId220"/>
    <p:sldId id="2146" r:id="rId221"/>
    <p:sldId id="2147" r:id="rId222"/>
    <p:sldId id="2148" r:id="rId223"/>
    <p:sldId id="2149" r:id="rId224"/>
    <p:sldId id="2150" r:id="rId225"/>
    <p:sldId id="2151" r:id="rId226"/>
    <p:sldId id="2152" r:id="rId227"/>
    <p:sldId id="2153" r:id="rId228"/>
    <p:sldId id="2154" r:id="rId229"/>
    <p:sldId id="2155" r:id="rId230"/>
    <p:sldId id="2156" r:id="rId231"/>
    <p:sldId id="2157" r:id="rId232"/>
    <p:sldId id="2158" r:id="rId233"/>
    <p:sldId id="2159" r:id="rId234"/>
    <p:sldId id="2160" r:id="rId235"/>
    <p:sldId id="2161" r:id="rId236"/>
    <p:sldId id="2162" r:id="rId237"/>
    <p:sldId id="2174" r:id="rId238"/>
    <p:sldId id="2175" r:id="rId239"/>
    <p:sldId id="2176" r:id="rId240"/>
    <p:sldId id="2177" r:id="rId241"/>
    <p:sldId id="2178" r:id="rId242"/>
    <p:sldId id="2179" r:id="rId243"/>
    <p:sldId id="2180" r:id="rId244"/>
    <p:sldId id="2181" r:id="rId245"/>
    <p:sldId id="2182" r:id="rId246"/>
    <p:sldId id="2183" r:id="rId247"/>
    <p:sldId id="2184" r:id="rId248"/>
    <p:sldId id="2185" r:id="rId249"/>
    <p:sldId id="2186" r:id="rId250"/>
    <p:sldId id="2187" r:id="rId251"/>
    <p:sldId id="2188" r:id="rId252"/>
    <p:sldId id="2189" r:id="rId253"/>
    <p:sldId id="1892" r:id="rId254"/>
    <p:sldId id="2206" r:id="rId255"/>
    <p:sldId id="2207" r:id="rId256"/>
    <p:sldId id="2208" r:id="rId257"/>
    <p:sldId id="2209" r:id="rId258"/>
    <p:sldId id="2210" r:id="rId259"/>
    <p:sldId id="1893" r:id="rId260"/>
    <p:sldId id="2204" r:id="rId261"/>
    <p:sldId id="2205" r:id="rId262"/>
    <p:sldId id="2217" r:id="rId263"/>
    <p:sldId id="488" r:id="rId264"/>
    <p:sldId id="2200" r:id="rId265"/>
  </p:sldIdLst>
  <p:sldSz cx="12192000" cy="6858000"/>
  <p:notesSz cx="7315200" cy="9601200"/>
  <p:defaultTextStyle>
    <a:defPPr>
      <a:defRPr lang="en-US"/>
    </a:defPPr>
    <a:lvl1pPr algn="l" rtl="0" eaLnBrk="0" fontAlgn="base" hangingPunct="0">
      <a:spcBef>
        <a:spcPct val="0"/>
      </a:spcBef>
      <a:spcAft>
        <a:spcPct val="0"/>
      </a:spcAft>
      <a:defRPr sz="800" kern="1200">
        <a:solidFill>
          <a:schemeClr val="tx1"/>
        </a:solidFill>
        <a:latin typeface="SAS Monospace" pitchFamily="49" charset="0"/>
        <a:ea typeface="+mn-ea"/>
        <a:cs typeface="+mn-cs"/>
      </a:defRPr>
    </a:lvl1pPr>
    <a:lvl2pPr marL="457200" algn="l" rtl="0" eaLnBrk="0" fontAlgn="base" hangingPunct="0">
      <a:spcBef>
        <a:spcPct val="0"/>
      </a:spcBef>
      <a:spcAft>
        <a:spcPct val="0"/>
      </a:spcAft>
      <a:defRPr sz="800" kern="1200">
        <a:solidFill>
          <a:schemeClr val="tx1"/>
        </a:solidFill>
        <a:latin typeface="SAS Monospace" pitchFamily="49" charset="0"/>
        <a:ea typeface="+mn-ea"/>
        <a:cs typeface="+mn-cs"/>
      </a:defRPr>
    </a:lvl2pPr>
    <a:lvl3pPr marL="914400" algn="l" rtl="0" eaLnBrk="0" fontAlgn="base" hangingPunct="0">
      <a:spcBef>
        <a:spcPct val="0"/>
      </a:spcBef>
      <a:spcAft>
        <a:spcPct val="0"/>
      </a:spcAft>
      <a:defRPr sz="800" kern="1200">
        <a:solidFill>
          <a:schemeClr val="tx1"/>
        </a:solidFill>
        <a:latin typeface="SAS Monospace" pitchFamily="49" charset="0"/>
        <a:ea typeface="+mn-ea"/>
        <a:cs typeface="+mn-cs"/>
      </a:defRPr>
    </a:lvl3pPr>
    <a:lvl4pPr marL="1371600" algn="l" rtl="0" eaLnBrk="0" fontAlgn="base" hangingPunct="0">
      <a:spcBef>
        <a:spcPct val="0"/>
      </a:spcBef>
      <a:spcAft>
        <a:spcPct val="0"/>
      </a:spcAft>
      <a:defRPr sz="800" kern="1200">
        <a:solidFill>
          <a:schemeClr val="tx1"/>
        </a:solidFill>
        <a:latin typeface="SAS Monospace" pitchFamily="49" charset="0"/>
        <a:ea typeface="+mn-ea"/>
        <a:cs typeface="+mn-cs"/>
      </a:defRPr>
    </a:lvl4pPr>
    <a:lvl5pPr marL="1828800" algn="l" rtl="0" eaLnBrk="0" fontAlgn="base" hangingPunct="0">
      <a:spcBef>
        <a:spcPct val="0"/>
      </a:spcBef>
      <a:spcAft>
        <a:spcPct val="0"/>
      </a:spcAft>
      <a:defRPr sz="800" kern="1200">
        <a:solidFill>
          <a:schemeClr val="tx1"/>
        </a:solidFill>
        <a:latin typeface="SAS Monospace" pitchFamily="49" charset="0"/>
        <a:ea typeface="+mn-ea"/>
        <a:cs typeface="+mn-cs"/>
      </a:defRPr>
    </a:lvl5pPr>
    <a:lvl6pPr marL="2286000" algn="l" defTabSz="914400" rtl="0" eaLnBrk="1" latinLnBrk="0" hangingPunct="1">
      <a:defRPr sz="800" kern="1200">
        <a:solidFill>
          <a:schemeClr val="tx1"/>
        </a:solidFill>
        <a:latin typeface="SAS Monospace" pitchFamily="49" charset="0"/>
        <a:ea typeface="+mn-ea"/>
        <a:cs typeface="+mn-cs"/>
      </a:defRPr>
    </a:lvl6pPr>
    <a:lvl7pPr marL="2743200" algn="l" defTabSz="914400" rtl="0" eaLnBrk="1" latinLnBrk="0" hangingPunct="1">
      <a:defRPr sz="800" kern="1200">
        <a:solidFill>
          <a:schemeClr val="tx1"/>
        </a:solidFill>
        <a:latin typeface="SAS Monospace" pitchFamily="49" charset="0"/>
        <a:ea typeface="+mn-ea"/>
        <a:cs typeface="+mn-cs"/>
      </a:defRPr>
    </a:lvl7pPr>
    <a:lvl8pPr marL="3200400" algn="l" defTabSz="914400" rtl="0" eaLnBrk="1" latinLnBrk="0" hangingPunct="1">
      <a:defRPr sz="800" kern="1200">
        <a:solidFill>
          <a:schemeClr val="tx1"/>
        </a:solidFill>
        <a:latin typeface="SAS Monospace" pitchFamily="49" charset="0"/>
        <a:ea typeface="+mn-ea"/>
        <a:cs typeface="+mn-cs"/>
      </a:defRPr>
    </a:lvl8pPr>
    <a:lvl9pPr marL="3657600" algn="l" defTabSz="914400" rtl="0" eaLnBrk="1" latinLnBrk="0" hangingPunct="1">
      <a:defRPr sz="800" kern="1200">
        <a:solidFill>
          <a:schemeClr val="tx1"/>
        </a:solidFill>
        <a:latin typeface="SAS Monospace" pitchFamily="49"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0000FF"/>
    <a:srgbClr val="00CC00"/>
    <a:srgbClr val="0066FF"/>
    <a:srgbClr val="CC3300"/>
    <a:srgbClr val="FF33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0" autoAdjust="0"/>
    <p:restoredTop sz="94581" autoAdjust="0"/>
  </p:normalViewPr>
  <p:slideViewPr>
    <p:cSldViewPr>
      <p:cViewPr varScale="1">
        <p:scale>
          <a:sx n="68" d="100"/>
          <a:sy n="68" d="100"/>
        </p:scale>
        <p:origin x="792" y="7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5318"/>
    </p:cViewPr>
  </p:sorterViewPr>
  <p:notesViewPr>
    <p:cSldViewPr>
      <p:cViewPr varScale="1">
        <p:scale>
          <a:sx n="69" d="100"/>
          <a:sy n="69" d="100"/>
        </p:scale>
        <p:origin x="-2736" y="-10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170" Type="http://schemas.openxmlformats.org/officeDocument/2006/relationships/slide" Target="slides/slide169.xml"/><Relationship Id="rId226" Type="http://schemas.openxmlformats.org/officeDocument/2006/relationships/slide" Target="slides/slide225.xml"/><Relationship Id="rId268" Type="http://schemas.openxmlformats.org/officeDocument/2006/relationships/presProps" Target="presProps.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viewProps" Target="viewProps.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theme" Target="theme/theme1.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71" Type="http://schemas.openxmlformats.org/officeDocument/2006/relationships/tableStyles" Target="tableStyles.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9" Type="http://schemas.openxmlformats.org/officeDocument/2006/relationships/slide" Target="slides/slide8.xml"/><Relationship Id="rId210" Type="http://schemas.openxmlformats.org/officeDocument/2006/relationships/slide" Target="slides/slide209.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notesMaster" Target="notesMasters/notesMaster1.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handoutMaster" Target="handoutMasters/handoutMaster1.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107" Type="http://schemas.openxmlformats.org/officeDocument/2006/relationships/slide" Target="slides/slide106.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5.wmf"/><Relationship Id="rId1" Type="http://schemas.openxmlformats.org/officeDocument/2006/relationships/image" Target="../media/image64.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89.wmf"/><Relationship Id="rId1" Type="http://schemas.openxmlformats.org/officeDocument/2006/relationships/image" Target="../media/image88.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91.wmf"/><Relationship Id="rId1" Type="http://schemas.openxmlformats.org/officeDocument/2006/relationships/image" Target="../media/image90.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95.wmf"/><Relationship Id="rId2" Type="http://schemas.openxmlformats.org/officeDocument/2006/relationships/image" Target="../media/image74.wmf"/><Relationship Id="rId1" Type="http://schemas.openxmlformats.org/officeDocument/2006/relationships/image" Target="../media/image94.wmf"/><Relationship Id="rId6" Type="http://schemas.openxmlformats.org/officeDocument/2006/relationships/image" Target="../media/image97.wmf"/><Relationship Id="rId5" Type="http://schemas.openxmlformats.org/officeDocument/2006/relationships/image" Target="../media/image96.wmf"/><Relationship Id="rId4" Type="http://schemas.openxmlformats.org/officeDocument/2006/relationships/image" Target="../media/image77.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100.wmf"/><Relationship Id="rId2" Type="http://schemas.openxmlformats.org/officeDocument/2006/relationships/image" Target="../media/image99.wmf"/><Relationship Id="rId1" Type="http://schemas.openxmlformats.org/officeDocument/2006/relationships/image" Target="../media/image9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6.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69.wmf"/><Relationship Id="rId2" Type="http://schemas.openxmlformats.org/officeDocument/2006/relationships/image" Target="../media/image68.wmf"/><Relationship Id="rId1" Type="http://schemas.openxmlformats.org/officeDocument/2006/relationships/image" Target="../media/image67.wmf"/><Relationship Id="rId4" Type="http://schemas.openxmlformats.org/officeDocument/2006/relationships/image" Target="../media/image70.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72.wmf"/><Relationship Id="rId1" Type="http://schemas.openxmlformats.org/officeDocument/2006/relationships/image" Target="../media/image71.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75.wmf"/><Relationship Id="rId2" Type="http://schemas.openxmlformats.org/officeDocument/2006/relationships/image" Target="../media/image74.wmf"/><Relationship Id="rId1" Type="http://schemas.openxmlformats.org/officeDocument/2006/relationships/image" Target="../media/image73.wmf"/><Relationship Id="rId6" Type="http://schemas.openxmlformats.org/officeDocument/2006/relationships/image" Target="../media/image78.wmf"/><Relationship Id="rId5" Type="http://schemas.openxmlformats.org/officeDocument/2006/relationships/image" Target="../media/image77.wmf"/><Relationship Id="rId4" Type="http://schemas.openxmlformats.org/officeDocument/2006/relationships/image" Target="../media/image76.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81.wmf"/><Relationship Id="rId2" Type="http://schemas.openxmlformats.org/officeDocument/2006/relationships/image" Target="../media/image80.wmf"/><Relationship Id="rId1" Type="http://schemas.openxmlformats.org/officeDocument/2006/relationships/image" Target="../media/image7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73.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84.wmf"/><Relationship Id="rId2" Type="http://schemas.openxmlformats.org/officeDocument/2006/relationships/image" Target="../media/image83.wmf"/><Relationship Id="rId1" Type="http://schemas.openxmlformats.org/officeDocument/2006/relationships/image" Target="../media/image82.wmf"/><Relationship Id="rId4" Type="http://schemas.openxmlformats.org/officeDocument/2006/relationships/image" Target="../media/image85.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8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7F25EF96-EB22-4337-92B1-BCF949BF5195}"/>
              </a:ext>
            </a:extLst>
          </p:cNvPr>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4915" tIns="47457" rIns="94915" bIns="47457" numCol="1" anchor="t"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100355" name="Rectangle 3">
            <a:extLst>
              <a:ext uri="{FF2B5EF4-FFF2-40B4-BE49-F238E27FC236}">
                <a16:creationId xmlns:a16="http://schemas.microsoft.com/office/drawing/2014/main" id="{288888AF-DD23-4912-B73E-03213052AF3A}"/>
              </a:ext>
            </a:extLst>
          </p:cNvPr>
          <p:cNvSpPr>
            <a:spLocks noGrp="1" noChangeArrowheads="1"/>
          </p:cNvSpPr>
          <p:nvPr>
            <p:ph type="dt" sz="quarter" idx="1"/>
          </p:nvPr>
        </p:nvSpPr>
        <p:spPr bwMode="auto">
          <a:xfrm>
            <a:off x="4143375" y="0"/>
            <a:ext cx="3170238" cy="481013"/>
          </a:xfrm>
          <a:prstGeom prst="rect">
            <a:avLst/>
          </a:prstGeom>
          <a:noFill/>
          <a:ln w="9525">
            <a:noFill/>
            <a:miter lim="800000"/>
            <a:headEnd/>
            <a:tailEnd/>
          </a:ln>
          <a:effectLst/>
        </p:spPr>
        <p:txBody>
          <a:bodyPr vert="horz" wrap="square" lIns="94915" tIns="47457" rIns="94915" bIns="47457" numCol="1" anchor="t" anchorCtr="0" compatLnSpc="1">
            <a:prstTxWarp prst="textNoShape">
              <a:avLst/>
            </a:prstTxWarp>
          </a:bodyPr>
          <a:lstStyle>
            <a:lvl1pPr algn="r" defTabSz="949325" eaLnBrk="1" hangingPunct="1">
              <a:defRPr sz="1200">
                <a:latin typeface="Arial" charset="0"/>
              </a:defRPr>
            </a:lvl1pPr>
          </a:lstStyle>
          <a:p>
            <a:pPr>
              <a:defRPr/>
            </a:pPr>
            <a:endParaRPr lang="en-US"/>
          </a:p>
        </p:txBody>
      </p:sp>
      <p:sp>
        <p:nvSpPr>
          <p:cNvPr id="100356" name="Rectangle 4">
            <a:extLst>
              <a:ext uri="{FF2B5EF4-FFF2-40B4-BE49-F238E27FC236}">
                <a16:creationId xmlns:a16="http://schemas.microsoft.com/office/drawing/2014/main" id="{1F2EF1CD-C33F-4EB3-A985-10D18F52C217}"/>
              </a:ext>
            </a:extLst>
          </p:cNvPr>
          <p:cNvSpPr>
            <a:spLocks noGrp="1" noChangeArrowheads="1"/>
          </p:cNvSpPr>
          <p:nvPr>
            <p:ph type="ftr" sz="quarter" idx="2"/>
          </p:nvPr>
        </p:nvSpPr>
        <p:spPr bwMode="auto">
          <a:xfrm>
            <a:off x="0" y="9118600"/>
            <a:ext cx="3170238" cy="481013"/>
          </a:xfrm>
          <a:prstGeom prst="rect">
            <a:avLst/>
          </a:prstGeom>
          <a:noFill/>
          <a:ln w="9525">
            <a:noFill/>
            <a:miter lim="800000"/>
            <a:headEnd/>
            <a:tailEnd/>
          </a:ln>
          <a:effectLst/>
        </p:spPr>
        <p:txBody>
          <a:bodyPr vert="horz" wrap="square" lIns="94915" tIns="47457" rIns="94915" bIns="47457" numCol="1" anchor="b"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100357" name="Rectangle 5">
            <a:extLst>
              <a:ext uri="{FF2B5EF4-FFF2-40B4-BE49-F238E27FC236}">
                <a16:creationId xmlns:a16="http://schemas.microsoft.com/office/drawing/2014/main" id="{B2C87163-75D9-4F25-81D7-FCE37A7ACFC8}"/>
              </a:ext>
            </a:extLst>
          </p:cNvPr>
          <p:cNvSpPr>
            <a:spLocks noGrp="1" noChangeArrowheads="1"/>
          </p:cNvSpPr>
          <p:nvPr>
            <p:ph type="sldNum" sz="quarter" idx="3"/>
          </p:nvPr>
        </p:nvSpPr>
        <p:spPr bwMode="auto">
          <a:xfrm>
            <a:off x="4143375" y="9118600"/>
            <a:ext cx="3170238" cy="481013"/>
          </a:xfrm>
          <a:prstGeom prst="rect">
            <a:avLst/>
          </a:prstGeom>
          <a:noFill/>
          <a:ln w="9525">
            <a:noFill/>
            <a:miter lim="800000"/>
            <a:headEnd/>
            <a:tailEnd/>
          </a:ln>
          <a:effectLst/>
        </p:spPr>
        <p:txBody>
          <a:bodyPr vert="horz" wrap="square" lIns="94915" tIns="47457" rIns="94915" bIns="47457" numCol="1" anchor="b" anchorCtr="0" compatLnSpc="1">
            <a:prstTxWarp prst="textNoShape">
              <a:avLst/>
            </a:prstTxWarp>
          </a:bodyPr>
          <a:lstStyle>
            <a:lvl1pPr algn="r" defTabSz="949325" eaLnBrk="1" hangingPunct="1">
              <a:defRPr sz="1200" smtClean="0">
                <a:latin typeface="Arial" panose="020B0604020202020204" pitchFamily="34" charset="0"/>
              </a:defRPr>
            </a:lvl1pPr>
          </a:lstStyle>
          <a:p>
            <a:pPr>
              <a:defRPr/>
            </a:pPr>
            <a:fld id="{913CBBF3-FE7E-4660-A91B-ECB7F10CF3E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5938" name="Rectangle 2">
            <a:extLst>
              <a:ext uri="{FF2B5EF4-FFF2-40B4-BE49-F238E27FC236}">
                <a16:creationId xmlns:a16="http://schemas.microsoft.com/office/drawing/2014/main" id="{3CD1DE33-9ED5-48E1-A0B9-3094BCFA9D55}"/>
              </a:ext>
            </a:extLst>
          </p:cNvPr>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295939" name="Rectangle 3">
            <a:extLst>
              <a:ext uri="{FF2B5EF4-FFF2-40B4-BE49-F238E27FC236}">
                <a16:creationId xmlns:a16="http://schemas.microsoft.com/office/drawing/2014/main" id="{0599EC69-3F49-4F2A-8AE8-DC80F5DA8C63}"/>
              </a:ext>
            </a:extLst>
          </p:cNvPr>
          <p:cNvSpPr>
            <a:spLocks noGrp="1" noChangeArrowheads="1"/>
          </p:cNvSpPr>
          <p:nvPr>
            <p:ph type="dt" idx="1"/>
          </p:nvPr>
        </p:nvSpPr>
        <p:spPr bwMode="auto">
          <a:xfrm>
            <a:off x="4143375" y="0"/>
            <a:ext cx="3170238" cy="481013"/>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lvl1pPr algn="r" defTabSz="949325" eaLnBrk="1" hangingPunct="1">
              <a:defRPr sz="1200">
                <a:latin typeface="Arial" charset="0"/>
              </a:defRPr>
            </a:lvl1pPr>
          </a:lstStyle>
          <a:p>
            <a:pPr>
              <a:defRPr/>
            </a:pPr>
            <a:endParaRPr lang="en-US"/>
          </a:p>
        </p:txBody>
      </p:sp>
      <p:sp>
        <p:nvSpPr>
          <p:cNvPr id="2052" name="Rectangle 4">
            <a:extLst>
              <a:ext uri="{FF2B5EF4-FFF2-40B4-BE49-F238E27FC236}">
                <a16:creationId xmlns:a16="http://schemas.microsoft.com/office/drawing/2014/main" id="{17CE041B-268E-4F1C-940E-A3A0C41DF3D9}"/>
              </a:ext>
            </a:extLst>
          </p:cNvPr>
          <p:cNvSpPr>
            <a:spLocks noGrp="1" noRot="1" noChangeAspect="1" noChangeArrowheads="1" noTextEdit="1"/>
          </p:cNvSpPr>
          <p:nvPr>
            <p:ph type="sldImg" idx="2"/>
          </p:nvPr>
        </p:nvSpPr>
        <p:spPr bwMode="auto">
          <a:xfrm>
            <a:off x="460375" y="720725"/>
            <a:ext cx="6396038" cy="35988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5941" name="Rectangle 5">
            <a:extLst>
              <a:ext uri="{FF2B5EF4-FFF2-40B4-BE49-F238E27FC236}">
                <a16:creationId xmlns:a16="http://schemas.microsoft.com/office/drawing/2014/main" id="{240E8E5A-9EE3-4E5F-A168-4EB52D326536}"/>
              </a:ext>
            </a:extLst>
          </p:cNvPr>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95942" name="Rectangle 6">
            <a:extLst>
              <a:ext uri="{FF2B5EF4-FFF2-40B4-BE49-F238E27FC236}">
                <a16:creationId xmlns:a16="http://schemas.microsoft.com/office/drawing/2014/main" id="{8EEB4789-2EB1-41B4-AF7E-EE0BED2EC3AD}"/>
              </a:ext>
            </a:extLst>
          </p:cNvPr>
          <p:cNvSpPr>
            <a:spLocks noGrp="1" noChangeArrowheads="1"/>
          </p:cNvSpPr>
          <p:nvPr>
            <p:ph type="ftr" sz="quarter" idx="4"/>
          </p:nvPr>
        </p:nvSpPr>
        <p:spPr bwMode="auto">
          <a:xfrm>
            <a:off x="0" y="9118600"/>
            <a:ext cx="3170238" cy="481013"/>
          </a:xfrm>
          <a:prstGeom prst="rect">
            <a:avLst/>
          </a:prstGeom>
          <a:noFill/>
          <a:ln w="9525">
            <a:noFill/>
            <a:miter lim="800000"/>
            <a:headEnd/>
            <a:tailEnd/>
          </a:ln>
          <a:effectLst/>
        </p:spPr>
        <p:txBody>
          <a:bodyPr vert="horz" wrap="square" lIns="94924" tIns="47462" rIns="94924" bIns="47462" numCol="1" anchor="b"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295943" name="Rectangle 7">
            <a:extLst>
              <a:ext uri="{FF2B5EF4-FFF2-40B4-BE49-F238E27FC236}">
                <a16:creationId xmlns:a16="http://schemas.microsoft.com/office/drawing/2014/main" id="{0C038649-3D20-4C05-A5FB-A5992C92A6A7}"/>
              </a:ext>
            </a:extLst>
          </p:cNvPr>
          <p:cNvSpPr>
            <a:spLocks noGrp="1" noChangeArrowheads="1"/>
          </p:cNvSpPr>
          <p:nvPr>
            <p:ph type="sldNum" sz="quarter" idx="5"/>
          </p:nvPr>
        </p:nvSpPr>
        <p:spPr bwMode="auto">
          <a:xfrm>
            <a:off x="4143375" y="9118600"/>
            <a:ext cx="3170238" cy="481013"/>
          </a:xfrm>
          <a:prstGeom prst="rect">
            <a:avLst/>
          </a:prstGeom>
          <a:noFill/>
          <a:ln w="9525">
            <a:noFill/>
            <a:miter lim="800000"/>
            <a:headEnd/>
            <a:tailEnd/>
          </a:ln>
          <a:effectLst/>
        </p:spPr>
        <p:txBody>
          <a:bodyPr vert="horz" wrap="square" lIns="94924" tIns="47462" rIns="94924" bIns="47462" numCol="1" anchor="b" anchorCtr="0" compatLnSpc="1">
            <a:prstTxWarp prst="textNoShape">
              <a:avLst/>
            </a:prstTxWarp>
          </a:bodyPr>
          <a:lstStyle>
            <a:lvl1pPr algn="r" defTabSz="949325" eaLnBrk="1" hangingPunct="1">
              <a:defRPr sz="1200" smtClean="0">
                <a:latin typeface="Arial" panose="020B0604020202020204" pitchFamily="34" charset="0"/>
              </a:defRPr>
            </a:lvl1pPr>
          </a:lstStyle>
          <a:p>
            <a:pPr>
              <a:defRPr/>
            </a:pPr>
            <a:fld id="{1685F05A-DCE9-432F-B30D-402A88ABF91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A1DF504E-79FB-4C54-BF1E-92084524A3F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spcBef>
                <a:spcPct val="30000"/>
              </a:spcBef>
              <a:defRPr sz="1200">
                <a:solidFill>
                  <a:schemeClr val="tx1"/>
                </a:solidFill>
                <a:latin typeface="Arial" panose="020B0604020202020204" pitchFamily="34" charset="0"/>
              </a:defRPr>
            </a:lvl1pPr>
            <a:lvl2pPr marL="742950" indent="-285750" defTabSz="949325">
              <a:spcBef>
                <a:spcPct val="30000"/>
              </a:spcBef>
              <a:defRPr sz="1200">
                <a:solidFill>
                  <a:schemeClr val="tx1"/>
                </a:solidFill>
                <a:latin typeface="Arial" panose="020B0604020202020204" pitchFamily="34" charset="0"/>
              </a:defRPr>
            </a:lvl2pPr>
            <a:lvl3pPr marL="1143000" indent="-228600" defTabSz="949325">
              <a:spcBef>
                <a:spcPct val="30000"/>
              </a:spcBef>
              <a:defRPr sz="1200">
                <a:solidFill>
                  <a:schemeClr val="tx1"/>
                </a:solidFill>
                <a:latin typeface="Arial" panose="020B0604020202020204" pitchFamily="34" charset="0"/>
              </a:defRPr>
            </a:lvl3pPr>
            <a:lvl4pPr marL="1600200" indent="-228600" defTabSz="949325">
              <a:spcBef>
                <a:spcPct val="30000"/>
              </a:spcBef>
              <a:defRPr sz="1200">
                <a:solidFill>
                  <a:schemeClr val="tx1"/>
                </a:solidFill>
                <a:latin typeface="Arial" panose="020B0604020202020204" pitchFamily="34" charset="0"/>
              </a:defRPr>
            </a:lvl4pPr>
            <a:lvl5pPr marL="2057400" indent="-228600" defTabSz="949325">
              <a:spcBef>
                <a:spcPct val="30000"/>
              </a:spcBef>
              <a:defRPr sz="1200">
                <a:solidFill>
                  <a:schemeClr val="tx1"/>
                </a:solidFill>
                <a:latin typeface="Arial" panose="020B0604020202020204" pitchFamily="34" charset="0"/>
              </a:defRPr>
            </a:lvl5pPr>
            <a:lvl6pPr marL="2514600" indent="-228600" defTabSz="94932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4932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4932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4932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C95DA6F-B980-4FE0-B0FE-1CF3F6E0943C}" type="slidenum">
              <a:rPr lang="en-US" altLang="en-US">
                <a:latin typeface="Times New Roman" panose="02020603050405020304" pitchFamily="18" charset="0"/>
              </a:rPr>
              <a:pPr>
                <a:spcBef>
                  <a:spcPct val="0"/>
                </a:spcBef>
              </a:pPr>
              <a:t>1</a:t>
            </a:fld>
            <a:endParaRPr lang="en-US" altLang="en-US">
              <a:latin typeface="Times New Roman" panose="02020603050405020304" pitchFamily="18" charset="0"/>
            </a:endParaRPr>
          </a:p>
        </p:txBody>
      </p:sp>
      <p:sp>
        <p:nvSpPr>
          <p:cNvPr id="5123" name="Rectangle 2">
            <a:extLst>
              <a:ext uri="{FF2B5EF4-FFF2-40B4-BE49-F238E27FC236}">
                <a16:creationId xmlns:a16="http://schemas.microsoft.com/office/drawing/2014/main" id="{91860632-AAA9-41C5-9685-CBD81EFD4968}"/>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0D7C3CB3-DDEC-40FD-AC85-AA612EC61D7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213A879B-2736-4801-AD4C-B536C436F9E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FFDE270D-5D5B-403D-8483-7F71849E7BF5}" type="slidenum">
              <a:rPr lang="en-US" altLang="en-US" sz="1200">
                <a:latin typeface="Times New Roman" panose="02020603050405020304" pitchFamily="18" charset="0"/>
              </a:rPr>
              <a:pPr/>
              <a:t>10</a:t>
            </a:fld>
            <a:endParaRPr lang="en-US" altLang="en-US" sz="1200">
              <a:latin typeface="Times New Roman" panose="02020603050405020304" pitchFamily="18" charset="0"/>
            </a:endParaRPr>
          </a:p>
        </p:txBody>
      </p:sp>
      <p:sp>
        <p:nvSpPr>
          <p:cNvPr id="41987" name="Rectangle 2">
            <a:extLst>
              <a:ext uri="{FF2B5EF4-FFF2-40B4-BE49-F238E27FC236}">
                <a16:creationId xmlns:a16="http://schemas.microsoft.com/office/drawing/2014/main" id="{A96846C0-F8ED-4EAB-AA47-BBDDEB359C96}"/>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6A09A839-451B-4AE9-B221-595D7637003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7">
            <a:extLst>
              <a:ext uri="{FF2B5EF4-FFF2-40B4-BE49-F238E27FC236}">
                <a16:creationId xmlns:a16="http://schemas.microsoft.com/office/drawing/2014/main" id="{76D36BD9-2267-4DE2-8B95-2A417B38BE9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CD165490-33AE-4381-9AAA-4DF4B084E213}" type="slidenum">
              <a:rPr lang="en-US" altLang="en-US" sz="1200">
                <a:latin typeface="Arial" panose="020B0604020202020204" pitchFamily="34" charset="0"/>
              </a:rPr>
              <a:pPr/>
              <a:t>100</a:t>
            </a:fld>
            <a:endParaRPr lang="en-US" altLang="en-US" sz="1200">
              <a:latin typeface="Arial" panose="020B0604020202020204" pitchFamily="34" charset="0"/>
            </a:endParaRPr>
          </a:p>
        </p:txBody>
      </p:sp>
      <p:sp>
        <p:nvSpPr>
          <p:cNvPr id="318467" name="Rectangle 2">
            <a:extLst>
              <a:ext uri="{FF2B5EF4-FFF2-40B4-BE49-F238E27FC236}">
                <a16:creationId xmlns:a16="http://schemas.microsoft.com/office/drawing/2014/main" id="{70639D8C-7D8D-45A5-ABA8-55A6D4D0AD5A}"/>
              </a:ext>
            </a:extLst>
          </p:cNvPr>
          <p:cNvSpPr>
            <a:spLocks noGrp="1" noRot="1" noChangeAspect="1" noChangeArrowheads="1" noTextEdit="1"/>
          </p:cNvSpPr>
          <p:nvPr>
            <p:ph type="sldImg"/>
          </p:nvPr>
        </p:nvSpPr>
        <p:spPr>
          <a:ln/>
        </p:spPr>
      </p:sp>
      <p:sp>
        <p:nvSpPr>
          <p:cNvPr id="318468" name="Rectangle 3">
            <a:extLst>
              <a:ext uri="{FF2B5EF4-FFF2-40B4-BE49-F238E27FC236}">
                <a16:creationId xmlns:a16="http://schemas.microsoft.com/office/drawing/2014/main" id="{2C10D92B-0DE3-4876-96B3-80415B6295D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7">
            <a:extLst>
              <a:ext uri="{FF2B5EF4-FFF2-40B4-BE49-F238E27FC236}">
                <a16:creationId xmlns:a16="http://schemas.microsoft.com/office/drawing/2014/main" id="{FAD06AEC-8EE0-4318-9235-40020C2FF61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6F679A4-B568-47E5-BB7C-3B0460A56846}" type="slidenum">
              <a:rPr lang="en-US" altLang="en-US" sz="1300">
                <a:latin typeface="Times New Roman" panose="02020603050405020304" pitchFamily="18" charset="0"/>
              </a:rPr>
              <a:pPr>
                <a:spcBef>
                  <a:spcPct val="0"/>
                </a:spcBef>
              </a:pPr>
              <a:t>101</a:t>
            </a:fld>
            <a:endParaRPr lang="en-US" altLang="en-US" sz="1300">
              <a:latin typeface="Times New Roman" panose="02020603050405020304" pitchFamily="18" charset="0"/>
            </a:endParaRPr>
          </a:p>
        </p:txBody>
      </p:sp>
      <p:sp>
        <p:nvSpPr>
          <p:cNvPr id="320515" name="Rectangle 2">
            <a:extLst>
              <a:ext uri="{FF2B5EF4-FFF2-40B4-BE49-F238E27FC236}">
                <a16:creationId xmlns:a16="http://schemas.microsoft.com/office/drawing/2014/main" id="{CFE9EACA-0FE9-453E-8A80-5E4AC8ADC9E9}"/>
              </a:ext>
            </a:extLst>
          </p:cNvPr>
          <p:cNvSpPr>
            <a:spLocks noGrp="1" noRot="1" noChangeAspect="1" noChangeArrowheads="1" noTextEdit="1"/>
          </p:cNvSpPr>
          <p:nvPr>
            <p:ph type="sldImg"/>
          </p:nvPr>
        </p:nvSpPr>
        <p:spPr>
          <a:ln/>
        </p:spPr>
      </p:sp>
      <p:sp>
        <p:nvSpPr>
          <p:cNvPr id="320516" name="Rectangle 3">
            <a:extLst>
              <a:ext uri="{FF2B5EF4-FFF2-40B4-BE49-F238E27FC236}">
                <a16:creationId xmlns:a16="http://schemas.microsoft.com/office/drawing/2014/main" id="{88AF3D5A-162D-4C00-B637-10045EFE31DB}"/>
              </a:ext>
            </a:extLst>
          </p:cNvPr>
          <p:cNvSpPr>
            <a:spLocks noGrp="1" noChangeArrowheads="1"/>
          </p:cNvSpPr>
          <p:nvPr>
            <p:ph type="body" idx="1"/>
          </p:nvPr>
        </p:nvSpPr>
        <p:spPr>
          <a:xfrm>
            <a:off x="665163" y="4645025"/>
            <a:ext cx="5314950" cy="4400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7">
            <a:extLst>
              <a:ext uri="{FF2B5EF4-FFF2-40B4-BE49-F238E27FC236}">
                <a16:creationId xmlns:a16="http://schemas.microsoft.com/office/drawing/2014/main" id="{C3A0BBA0-8DB4-4DDC-AC8D-050D3C29EAD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F6B1CB4-5C34-4D89-A306-72C6ECDC17BD}" type="slidenum">
              <a:rPr lang="en-US" altLang="en-US" sz="1300">
                <a:latin typeface="Times New Roman" panose="02020603050405020304" pitchFamily="18" charset="0"/>
              </a:rPr>
              <a:pPr>
                <a:spcBef>
                  <a:spcPct val="0"/>
                </a:spcBef>
              </a:pPr>
              <a:t>102</a:t>
            </a:fld>
            <a:endParaRPr lang="en-US" altLang="en-US" sz="1300">
              <a:latin typeface="Times New Roman" panose="02020603050405020304" pitchFamily="18" charset="0"/>
            </a:endParaRPr>
          </a:p>
        </p:txBody>
      </p:sp>
      <p:sp>
        <p:nvSpPr>
          <p:cNvPr id="322563" name="Rectangle 2">
            <a:extLst>
              <a:ext uri="{FF2B5EF4-FFF2-40B4-BE49-F238E27FC236}">
                <a16:creationId xmlns:a16="http://schemas.microsoft.com/office/drawing/2014/main" id="{684C5C38-CEAE-4BC5-A6D2-AB9A98DCED2F}"/>
              </a:ext>
            </a:extLst>
          </p:cNvPr>
          <p:cNvSpPr>
            <a:spLocks noGrp="1" noRot="1" noChangeAspect="1" noChangeArrowheads="1" noTextEdit="1"/>
          </p:cNvSpPr>
          <p:nvPr>
            <p:ph type="sldImg"/>
          </p:nvPr>
        </p:nvSpPr>
        <p:spPr>
          <a:ln/>
        </p:spPr>
      </p:sp>
      <p:sp>
        <p:nvSpPr>
          <p:cNvPr id="322564" name="Rectangle 3">
            <a:extLst>
              <a:ext uri="{FF2B5EF4-FFF2-40B4-BE49-F238E27FC236}">
                <a16:creationId xmlns:a16="http://schemas.microsoft.com/office/drawing/2014/main" id="{FCA208B9-2C64-448C-81EC-EFC11F07E0F1}"/>
              </a:ext>
            </a:extLst>
          </p:cNvPr>
          <p:cNvSpPr>
            <a:spLocks noGrp="1" noChangeArrowheads="1"/>
          </p:cNvSpPr>
          <p:nvPr>
            <p:ph type="body" idx="1"/>
          </p:nvPr>
        </p:nvSpPr>
        <p:spPr>
          <a:xfrm>
            <a:off x="665163" y="4645025"/>
            <a:ext cx="5314950" cy="4400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7">
            <a:extLst>
              <a:ext uri="{FF2B5EF4-FFF2-40B4-BE49-F238E27FC236}">
                <a16:creationId xmlns:a16="http://schemas.microsoft.com/office/drawing/2014/main" id="{AEFE7344-34A4-4AD2-9106-155E9018CD8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0AA2B43-F53D-4985-A96C-ECAF565E98B6}" type="slidenum">
              <a:rPr lang="en-US" altLang="en-US" sz="1300">
                <a:latin typeface="Times New Roman" panose="02020603050405020304" pitchFamily="18" charset="0"/>
              </a:rPr>
              <a:pPr>
                <a:spcBef>
                  <a:spcPct val="0"/>
                </a:spcBef>
              </a:pPr>
              <a:t>103</a:t>
            </a:fld>
            <a:endParaRPr lang="en-US" altLang="en-US" sz="1300">
              <a:latin typeface="Times New Roman" panose="02020603050405020304" pitchFamily="18" charset="0"/>
            </a:endParaRPr>
          </a:p>
        </p:txBody>
      </p:sp>
      <p:sp>
        <p:nvSpPr>
          <p:cNvPr id="324611" name="Rectangle 2">
            <a:extLst>
              <a:ext uri="{FF2B5EF4-FFF2-40B4-BE49-F238E27FC236}">
                <a16:creationId xmlns:a16="http://schemas.microsoft.com/office/drawing/2014/main" id="{672D25CE-FF40-468D-827B-216EE4C1B4E6}"/>
              </a:ext>
            </a:extLst>
          </p:cNvPr>
          <p:cNvSpPr>
            <a:spLocks noGrp="1" noRot="1" noChangeAspect="1" noChangeArrowheads="1" noTextEdit="1"/>
          </p:cNvSpPr>
          <p:nvPr>
            <p:ph type="sldImg"/>
          </p:nvPr>
        </p:nvSpPr>
        <p:spPr>
          <a:ln/>
        </p:spPr>
      </p:sp>
      <p:sp>
        <p:nvSpPr>
          <p:cNvPr id="324612" name="Rectangle 3">
            <a:extLst>
              <a:ext uri="{FF2B5EF4-FFF2-40B4-BE49-F238E27FC236}">
                <a16:creationId xmlns:a16="http://schemas.microsoft.com/office/drawing/2014/main" id="{1BD49D91-988F-4ABF-9F22-F9E766988DA3}"/>
              </a:ext>
            </a:extLst>
          </p:cNvPr>
          <p:cNvSpPr>
            <a:spLocks noGrp="1" noChangeArrowheads="1"/>
          </p:cNvSpPr>
          <p:nvPr>
            <p:ph type="body" idx="1"/>
          </p:nvPr>
        </p:nvSpPr>
        <p:spPr>
          <a:xfrm>
            <a:off x="665163" y="4645025"/>
            <a:ext cx="5314950" cy="4400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7">
            <a:extLst>
              <a:ext uri="{FF2B5EF4-FFF2-40B4-BE49-F238E27FC236}">
                <a16:creationId xmlns:a16="http://schemas.microsoft.com/office/drawing/2014/main" id="{AFFEFC33-7C38-47A9-9A10-8F5F760D06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1B4FE0F-6A6B-42A8-AE9A-F980A227E26A}" type="slidenum">
              <a:rPr lang="en-US" altLang="en-US" sz="1300">
                <a:latin typeface="Times New Roman" panose="02020603050405020304" pitchFamily="18" charset="0"/>
              </a:rPr>
              <a:pPr>
                <a:spcBef>
                  <a:spcPct val="0"/>
                </a:spcBef>
              </a:pPr>
              <a:t>104</a:t>
            </a:fld>
            <a:endParaRPr lang="en-US" altLang="en-US" sz="1300">
              <a:latin typeface="Times New Roman" panose="02020603050405020304" pitchFamily="18" charset="0"/>
            </a:endParaRPr>
          </a:p>
        </p:txBody>
      </p:sp>
      <p:sp>
        <p:nvSpPr>
          <p:cNvPr id="326659" name="Rectangle 2">
            <a:extLst>
              <a:ext uri="{FF2B5EF4-FFF2-40B4-BE49-F238E27FC236}">
                <a16:creationId xmlns:a16="http://schemas.microsoft.com/office/drawing/2014/main" id="{E355C7B9-A4F0-43B0-972E-93B8D3EB6557}"/>
              </a:ext>
            </a:extLst>
          </p:cNvPr>
          <p:cNvSpPr>
            <a:spLocks noGrp="1" noRot="1" noChangeAspect="1" noChangeArrowheads="1" noTextEdit="1"/>
          </p:cNvSpPr>
          <p:nvPr>
            <p:ph type="sldImg"/>
          </p:nvPr>
        </p:nvSpPr>
        <p:spPr>
          <a:ln/>
        </p:spPr>
      </p:sp>
      <p:sp>
        <p:nvSpPr>
          <p:cNvPr id="326660" name="Rectangle 3">
            <a:extLst>
              <a:ext uri="{FF2B5EF4-FFF2-40B4-BE49-F238E27FC236}">
                <a16:creationId xmlns:a16="http://schemas.microsoft.com/office/drawing/2014/main" id="{E8B4E90E-7C92-410A-A99A-6386C9E1B0F8}"/>
              </a:ext>
            </a:extLst>
          </p:cNvPr>
          <p:cNvSpPr>
            <a:spLocks noGrp="1" noChangeArrowheads="1"/>
          </p:cNvSpPr>
          <p:nvPr>
            <p:ph type="body" idx="1"/>
          </p:nvPr>
        </p:nvSpPr>
        <p:spPr>
          <a:xfrm>
            <a:off x="665163" y="4645025"/>
            <a:ext cx="5314950" cy="4400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7">
            <a:extLst>
              <a:ext uri="{FF2B5EF4-FFF2-40B4-BE49-F238E27FC236}">
                <a16:creationId xmlns:a16="http://schemas.microsoft.com/office/drawing/2014/main" id="{D90FA2D7-354D-4A26-A78A-2FCAC6838ED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2F77D55-DBF6-4074-AAEB-19F096FAF2C2}" type="slidenum">
              <a:rPr lang="en-US" altLang="en-US" sz="1300">
                <a:latin typeface="Times New Roman" panose="02020603050405020304" pitchFamily="18" charset="0"/>
              </a:rPr>
              <a:pPr>
                <a:spcBef>
                  <a:spcPct val="0"/>
                </a:spcBef>
              </a:pPr>
              <a:t>105</a:t>
            </a:fld>
            <a:endParaRPr lang="en-US" altLang="en-US" sz="1300">
              <a:latin typeface="Times New Roman" panose="02020603050405020304" pitchFamily="18" charset="0"/>
            </a:endParaRPr>
          </a:p>
        </p:txBody>
      </p:sp>
      <p:sp>
        <p:nvSpPr>
          <p:cNvPr id="328707" name="Rectangle 2">
            <a:extLst>
              <a:ext uri="{FF2B5EF4-FFF2-40B4-BE49-F238E27FC236}">
                <a16:creationId xmlns:a16="http://schemas.microsoft.com/office/drawing/2014/main" id="{B816FA5E-D582-41DF-9563-93FD91ECDB48}"/>
              </a:ext>
            </a:extLst>
          </p:cNvPr>
          <p:cNvSpPr>
            <a:spLocks noGrp="1" noRot="1" noChangeAspect="1" noChangeArrowheads="1" noTextEdit="1"/>
          </p:cNvSpPr>
          <p:nvPr>
            <p:ph type="sldImg"/>
          </p:nvPr>
        </p:nvSpPr>
        <p:spPr>
          <a:ln/>
        </p:spPr>
      </p:sp>
      <p:sp>
        <p:nvSpPr>
          <p:cNvPr id="328708" name="Rectangle 3">
            <a:extLst>
              <a:ext uri="{FF2B5EF4-FFF2-40B4-BE49-F238E27FC236}">
                <a16:creationId xmlns:a16="http://schemas.microsoft.com/office/drawing/2014/main" id="{24BEA36E-D626-4E74-B2AE-024346D4F892}"/>
              </a:ext>
            </a:extLst>
          </p:cNvPr>
          <p:cNvSpPr>
            <a:spLocks noGrp="1" noChangeArrowheads="1"/>
          </p:cNvSpPr>
          <p:nvPr>
            <p:ph type="body" idx="1"/>
          </p:nvPr>
        </p:nvSpPr>
        <p:spPr>
          <a:xfrm>
            <a:off x="665163" y="4645025"/>
            <a:ext cx="5314950" cy="4400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7">
            <a:extLst>
              <a:ext uri="{FF2B5EF4-FFF2-40B4-BE49-F238E27FC236}">
                <a16:creationId xmlns:a16="http://schemas.microsoft.com/office/drawing/2014/main" id="{AD40BEAF-0D1F-415A-864B-38FFAF30A8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A5D810EA-1AB7-4009-944F-8D14566802B1}" type="slidenum">
              <a:rPr lang="en-US" altLang="en-US" sz="1200">
                <a:latin typeface="Times New Roman" panose="02020603050405020304" pitchFamily="18" charset="0"/>
              </a:rPr>
              <a:pPr/>
              <a:t>106</a:t>
            </a:fld>
            <a:endParaRPr lang="en-US" altLang="en-US" sz="1200">
              <a:latin typeface="Times New Roman" panose="02020603050405020304" pitchFamily="18" charset="0"/>
            </a:endParaRPr>
          </a:p>
        </p:txBody>
      </p:sp>
      <p:sp>
        <p:nvSpPr>
          <p:cNvPr id="330755" name="Rectangle 2">
            <a:extLst>
              <a:ext uri="{FF2B5EF4-FFF2-40B4-BE49-F238E27FC236}">
                <a16:creationId xmlns:a16="http://schemas.microsoft.com/office/drawing/2014/main" id="{30444847-E189-4733-92B6-2D7AABCB8B30}"/>
              </a:ext>
            </a:extLst>
          </p:cNvPr>
          <p:cNvSpPr>
            <a:spLocks noGrp="1" noRot="1" noChangeAspect="1" noChangeArrowheads="1" noTextEdit="1"/>
          </p:cNvSpPr>
          <p:nvPr>
            <p:ph type="sldImg"/>
          </p:nvPr>
        </p:nvSpPr>
        <p:spPr>
          <a:ln/>
        </p:spPr>
      </p:sp>
      <p:sp>
        <p:nvSpPr>
          <p:cNvPr id="330756" name="Rectangle 3">
            <a:extLst>
              <a:ext uri="{FF2B5EF4-FFF2-40B4-BE49-F238E27FC236}">
                <a16:creationId xmlns:a16="http://schemas.microsoft.com/office/drawing/2014/main" id="{BAB78F70-7D3A-4E53-9816-867212C2D84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7">
            <a:extLst>
              <a:ext uri="{FF2B5EF4-FFF2-40B4-BE49-F238E27FC236}">
                <a16:creationId xmlns:a16="http://schemas.microsoft.com/office/drawing/2014/main" id="{5932E9D7-C758-4BAC-AD76-CCFB72E1F79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625D7212-E3B0-44A0-9117-B96621B3D092}" type="slidenum">
              <a:rPr lang="en-US" altLang="en-US" sz="1200">
                <a:latin typeface="Times New Roman" panose="02020603050405020304" pitchFamily="18" charset="0"/>
              </a:rPr>
              <a:pPr/>
              <a:t>107</a:t>
            </a:fld>
            <a:endParaRPr lang="en-US" altLang="en-US" sz="1200">
              <a:latin typeface="Times New Roman" panose="02020603050405020304" pitchFamily="18" charset="0"/>
            </a:endParaRPr>
          </a:p>
        </p:txBody>
      </p:sp>
      <p:sp>
        <p:nvSpPr>
          <p:cNvPr id="332803" name="Rectangle 2">
            <a:extLst>
              <a:ext uri="{FF2B5EF4-FFF2-40B4-BE49-F238E27FC236}">
                <a16:creationId xmlns:a16="http://schemas.microsoft.com/office/drawing/2014/main" id="{16F22A48-933F-4100-A41B-781DD0BC9DED}"/>
              </a:ext>
            </a:extLst>
          </p:cNvPr>
          <p:cNvSpPr>
            <a:spLocks noGrp="1" noRot="1" noChangeAspect="1" noChangeArrowheads="1" noTextEdit="1"/>
          </p:cNvSpPr>
          <p:nvPr>
            <p:ph type="sldImg"/>
          </p:nvPr>
        </p:nvSpPr>
        <p:spPr>
          <a:ln/>
        </p:spPr>
      </p:sp>
      <p:sp>
        <p:nvSpPr>
          <p:cNvPr id="332804" name="Rectangle 3">
            <a:extLst>
              <a:ext uri="{FF2B5EF4-FFF2-40B4-BE49-F238E27FC236}">
                <a16:creationId xmlns:a16="http://schemas.microsoft.com/office/drawing/2014/main" id="{6F86E58B-C6AE-4536-9F01-36ED6926681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7">
            <a:extLst>
              <a:ext uri="{FF2B5EF4-FFF2-40B4-BE49-F238E27FC236}">
                <a16:creationId xmlns:a16="http://schemas.microsoft.com/office/drawing/2014/main" id="{A0DB8730-4B45-4DCF-B927-D741654F103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D728DE53-7075-40A5-8791-A2D776F8A28D}" type="slidenum">
              <a:rPr lang="en-US" altLang="en-US" sz="1200">
                <a:latin typeface="Times New Roman" panose="02020603050405020304" pitchFamily="18" charset="0"/>
              </a:rPr>
              <a:pPr/>
              <a:t>108</a:t>
            </a:fld>
            <a:endParaRPr lang="en-US" altLang="en-US" sz="1200">
              <a:latin typeface="Times New Roman" panose="02020603050405020304" pitchFamily="18" charset="0"/>
            </a:endParaRPr>
          </a:p>
        </p:txBody>
      </p:sp>
      <p:sp>
        <p:nvSpPr>
          <p:cNvPr id="345091" name="Rectangle 2">
            <a:extLst>
              <a:ext uri="{FF2B5EF4-FFF2-40B4-BE49-F238E27FC236}">
                <a16:creationId xmlns:a16="http://schemas.microsoft.com/office/drawing/2014/main" id="{035AF7F0-6D4B-42C0-8CF7-8AF0EDB5A92B}"/>
              </a:ext>
            </a:extLst>
          </p:cNvPr>
          <p:cNvSpPr>
            <a:spLocks noGrp="1" noRot="1" noChangeAspect="1" noChangeArrowheads="1" noTextEdit="1"/>
          </p:cNvSpPr>
          <p:nvPr>
            <p:ph type="sldImg"/>
          </p:nvPr>
        </p:nvSpPr>
        <p:spPr>
          <a:ln/>
        </p:spPr>
      </p:sp>
      <p:sp>
        <p:nvSpPr>
          <p:cNvPr id="345092" name="Rectangle 3">
            <a:extLst>
              <a:ext uri="{FF2B5EF4-FFF2-40B4-BE49-F238E27FC236}">
                <a16:creationId xmlns:a16="http://schemas.microsoft.com/office/drawing/2014/main" id="{965D740A-7B13-429F-A8FD-F9728CEF66E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7">
            <a:extLst>
              <a:ext uri="{FF2B5EF4-FFF2-40B4-BE49-F238E27FC236}">
                <a16:creationId xmlns:a16="http://schemas.microsoft.com/office/drawing/2014/main" id="{EFB15BA8-EFA1-41B7-B86D-4F744338D00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1D6F0A8E-3489-48DF-9717-CAF8047FA5BB}" type="slidenum">
              <a:rPr lang="en-US" altLang="en-US" sz="1200">
                <a:latin typeface="Times New Roman" panose="02020603050405020304" pitchFamily="18" charset="0"/>
              </a:rPr>
              <a:pPr/>
              <a:t>109</a:t>
            </a:fld>
            <a:endParaRPr lang="en-US" altLang="en-US" sz="1200">
              <a:latin typeface="Times New Roman" panose="02020603050405020304" pitchFamily="18" charset="0"/>
            </a:endParaRPr>
          </a:p>
        </p:txBody>
      </p:sp>
      <p:sp>
        <p:nvSpPr>
          <p:cNvPr id="347139" name="Rectangle 2">
            <a:extLst>
              <a:ext uri="{FF2B5EF4-FFF2-40B4-BE49-F238E27FC236}">
                <a16:creationId xmlns:a16="http://schemas.microsoft.com/office/drawing/2014/main" id="{C9996D35-A047-4D77-92C7-4B312ADDE2CF}"/>
              </a:ext>
            </a:extLst>
          </p:cNvPr>
          <p:cNvSpPr>
            <a:spLocks noGrp="1" noRot="1" noChangeAspect="1" noChangeArrowheads="1" noTextEdit="1"/>
          </p:cNvSpPr>
          <p:nvPr>
            <p:ph type="sldImg"/>
          </p:nvPr>
        </p:nvSpPr>
        <p:spPr>
          <a:ln/>
        </p:spPr>
      </p:sp>
      <p:sp>
        <p:nvSpPr>
          <p:cNvPr id="347140" name="Rectangle 3">
            <a:extLst>
              <a:ext uri="{FF2B5EF4-FFF2-40B4-BE49-F238E27FC236}">
                <a16:creationId xmlns:a16="http://schemas.microsoft.com/office/drawing/2014/main" id="{9CFA1AFC-9564-4AD9-AD5D-56BF2877864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7C3C6BC7-B928-41E6-9184-AC0C8A7C293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3E617EA4-C953-4B35-98EC-C1AAABCEE1BB}" type="slidenum">
              <a:rPr lang="en-US" altLang="en-US" sz="1200">
                <a:latin typeface="Times New Roman" panose="02020603050405020304" pitchFamily="18" charset="0"/>
              </a:rPr>
              <a:pPr/>
              <a:t>11</a:t>
            </a:fld>
            <a:endParaRPr lang="en-US" altLang="en-US" sz="1200">
              <a:latin typeface="Times New Roman" panose="02020603050405020304" pitchFamily="18" charset="0"/>
            </a:endParaRPr>
          </a:p>
        </p:txBody>
      </p:sp>
      <p:sp>
        <p:nvSpPr>
          <p:cNvPr id="44035" name="Rectangle 2">
            <a:extLst>
              <a:ext uri="{FF2B5EF4-FFF2-40B4-BE49-F238E27FC236}">
                <a16:creationId xmlns:a16="http://schemas.microsoft.com/office/drawing/2014/main" id="{C3351DBE-C63A-48B5-8D70-4EFAB9ED6FB1}"/>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0D27AEDA-0677-489B-BE01-219175D9170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7">
            <a:extLst>
              <a:ext uri="{FF2B5EF4-FFF2-40B4-BE49-F238E27FC236}">
                <a16:creationId xmlns:a16="http://schemas.microsoft.com/office/drawing/2014/main" id="{C9EFD929-2A31-41AF-A338-1F32994EE1B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01C96C4D-C143-4528-B05A-2CBE0F46EFDD}" type="slidenum">
              <a:rPr lang="en-US" altLang="en-US" sz="1200">
                <a:latin typeface="Times New Roman" panose="02020603050405020304" pitchFamily="18" charset="0"/>
              </a:rPr>
              <a:pPr/>
              <a:t>110</a:t>
            </a:fld>
            <a:endParaRPr lang="en-US" altLang="en-US" sz="1200">
              <a:latin typeface="Times New Roman" panose="02020603050405020304" pitchFamily="18" charset="0"/>
            </a:endParaRPr>
          </a:p>
        </p:txBody>
      </p:sp>
      <p:sp>
        <p:nvSpPr>
          <p:cNvPr id="349187" name="Rectangle 2">
            <a:extLst>
              <a:ext uri="{FF2B5EF4-FFF2-40B4-BE49-F238E27FC236}">
                <a16:creationId xmlns:a16="http://schemas.microsoft.com/office/drawing/2014/main" id="{EA572811-7C0C-4580-86C5-AA4D013B4707}"/>
              </a:ext>
            </a:extLst>
          </p:cNvPr>
          <p:cNvSpPr>
            <a:spLocks noGrp="1" noRot="1" noChangeAspect="1" noChangeArrowheads="1" noTextEdit="1"/>
          </p:cNvSpPr>
          <p:nvPr>
            <p:ph type="sldImg"/>
          </p:nvPr>
        </p:nvSpPr>
        <p:spPr>
          <a:ln/>
        </p:spPr>
      </p:sp>
      <p:sp>
        <p:nvSpPr>
          <p:cNvPr id="349188" name="Rectangle 3">
            <a:extLst>
              <a:ext uri="{FF2B5EF4-FFF2-40B4-BE49-F238E27FC236}">
                <a16:creationId xmlns:a16="http://schemas.microsoft.com/office/drawing/2014/main" id="{E8F2112A-61ED-4EB2-8782-C791D009612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7">
            <a:extLst>
              <a:ext uri="{FF2B5EF4-FFF2-40B4-BE49-F238E27FC236}">
                <a16:creationId xmlns:a16="http://schemas.microsoft.com/office/drawing/2014/main" id="{7ED6B080-904D-4356-92FA-8604A39E92B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F4DA61C4-1E67-4FD0-BFD0-CDB72C6E698F}" type="slidenum">
              <a:rPr lang="en-US" altLang="en-US" sz="1200">
                <a:latin typeface="Times New Roman" panose="02020603050405020304" pitchFamily="18" charset="0"/>
              </a:rPr>
              <a:pPr/>
              <a:t>111</a:t>
            </a:fld>
            <a:endParaRPr lang="en-US" altLang="en-US" sz="1200">
              <a:latin typeface="Times New Roman" panose="02020603050405020304" pitchFamily="18" charset="0"/>
            </a:endParaRPr>
          </a:p>
        </p:txBody>
      </p:sp>
      <p:sp>
        <p:nvSpPr>
          <p:cNvPr id="351235" name="Rectangle 2">
            <a:extLst>
              <a:ext uri="{FF2B5EF4-FFF2-40B4-BE49-F238E27FC236}">
                <a16:creationId xmlns:a16="http://schemas.microsoft.com/office/drawing/2014/main" id="{33B23782-1BFE-4575-8247-5E14D147F06A}"/>
              </a:ext>
            </a:extLst>
          </p:cNvPr>
          <p:cNvSpPr>
            <a:spLocks noGrp="1" noRot="1" noChangeAspect="1" noChangeArrowheads="1" noTextEdit="1"/>
          </p:cNvSpPr>
          <p:nvPr>
            <p:ph type="sldImg"/>
          </p:nvPr>
        </p:nvSpPr>
        <p:spPr>
          <a:ln/>
        </p:spPr>
      </p:sp>
      <p:sp>
        <p:nvSpPr>
          <p:cNvPr id="351236" name="Rectangle 3">
            <a:extLst>
              <a:ext uri="{FF2B5EF4-FFF2-40B4-BE49-F238E27FC236}">
                <a16:creationId xmlns:a16="http://schemas.microsoft.com/office/drawing/2014/main" id="{E0A70630-02A8-467C-82F0-4B3ACEB52DA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7">
            <a:extLst>
              <a:ext uri="{FF2B5EF4-FFF2-40B4-BE49-F238E27FC236}">
                <a16:creationId xmlns:a16="http://schemas.microsoft.com/office/drawing/2014/main" id="{7C921B46-2F40-4B03-A6CF-D8F98E1D122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70CA2824-305A-4A4B-8C73-71FF5770D3B9}" type="slidenum">
              <a:rPr lang="en-US" altLang="en-US" sz="1200">
                <a:latin typeface="Arial" panose="020B0604020202020204" pitchFamily="34" charset="0"/>
              </a:rPr>
              <a:pPr/>
              <a:t>112</a:t>
            </a:fld>
            <a:endParaRPr lang="en-US" altLang="en-US" sz="1200">
              <a:latin typeface="Arial" panose="020B0604020202020204" pitchFamily="34" charset="0"/>
            </a:endParaRPr>
          </a:p>
        </p:txBody>
      </p:sp>
      <p:sp>
        <p:nvSpPr>
          <p:cNvPr id="353283" name="Rectangle 2">
            <a:extLst>
              <a:ext uri="{FF2B5EF4-FFF2-40B4-BE49-F238E27FC236}">
                <a16:creationId xmlns:a16="http://schemas.microsoft.com/office/drawing/2014/main" id="{10B47517-768A-4205-AE94-D7697C9B0AA3}"/>
              </a:ext>
            </a:extLst>
          </p:cNvPr>
          <p:cNvSpPr>
            <a:spLocks noGrp="1" noRot="1" noChangeAspect="1" noChangeArrowheads="1" noTextEdit="1"/>
          </p:cNvSpPr>
          <p:nvPr>
            <p:ph type="sldImg"/>
          </p:nvPr>
        </p:nvSpPr>
        <p:spPr>
          <a:ln/>
        </p:spPr>
      </p:sp>
      <p:sp>
        <p:nvSpPr>
          <p:cNvPr id="353284" name="Rectangle 3">
            <a:extLst>
              <a:ext uri="{FF2B5EF4-FFF2-40B4-BE49-F238E27FC236}">
                <a16:creationId xmlns:a16="http://schemas.microsoft.com/office/drawing/2014/main" id="{902B62B2-F360-4DB5-843D-9C6A513C495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7">
            <a:extLst>
              <a:ext uri="{FF2B5EF4-FFF2-40B4-BE49-F238E27FC236}">
                <a16:creationId xmlns:a16="http://schemas.microsoft.com/office/drawing/2014/main" id="{6CDAAC2D-2394-4775-9BE7-59589A02764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E3B81316-9B44-446A-868C-CE9B47C4E72D}" type="slidenum">
              <a:rPr lang="en-US" altLang="en-US" sz="1200">
                <a:latin typeface="Arial" panose="020B0604020202020204" pitchFamily="34" charset="0"/>
              </a:rPr>
              <a:pPr/>
              <a:t>113</a:t>
            </a:fld>
            <a:endParaRPr lang="en-US" altLang="en-US" sz="1200">
              <a:latin typeface="Arial" panose="020B0604020202020204" pitchFamily="34" charset="0"/>
            </a:endParaRPr>
          </a:p>
        </p:txBody>
      </p:sp>
      <p:sp>
        <p:nvSpPr>
          <p:cNvPr id="355331" name="Rectangle 2">
            <a:extLst>
              <a:ext uri="{FF2B5EF4-FFF2-40B4-BE49-F238E27FC236}">
                <a16:creationId xmlns:a16="http://schemas.microsoft.com/office/drawing/2014/main" id="{DD0EEEC9-EBEB-48AF-A629-6954C9305543}"/>
              </a:ext>
            </a:extLst>
          </p:cNvPr>
          <p:cNvSpPr>
            <a:spLocks noGrp="1" noRot="1" noChangeAspect="1" noChangeArrowheads="1" noTextEdit="1"/>
          </p:cNvSpPr>
          <p:nvPr>
            <p:ph type="sldImg"/>
          </p:nvPr>
        </p:nvSpPr>
        <p:spPr>
          <a:ln/>
        </p:spPr>
      </p:sp>
      <p:sp>
        <p:nvSpPr>
          <p:cNvPr id="355332" name="Rectangle 3">
            <a:extLst>
              <a:ext uri="{FF2B5EF4-FFF2-40B4-BE49-F238E27FC236}">
                <a16:creationId xmlns:a16="http://schemas.microsoft.com/office/drawing/2014/main" id="{793E1F29-B1F3-4EFE-8435-7C974AC174B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7">
            <a:extLst>
              <a:ext uri="{FF2B5EF4-FFF2-40B4-BE49-F238E27FC236}">
                <a16:creationId xmlns:a16="http://schemas.microsoft.com/office/drawing/2014/main" id="{13D1105D-E135-4BD9-AEF7-BFB77DE6AA1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1D020847-AE05-4333-9D6C-4B0D4245400A}" type="slidenum">
              <a:rPr lang="en-US" altLang="en-US" sz="1200">
                <a:latin typeface="Arial" panose="020B0604020202020204" pitchFamily="34" charset="0"/>
              </a:rPr>
              <a:pPr/>
              <a:t>114</a:t>
            </a:fld>
            <a:endParaRPr lang="en-US" altLang="en-US" sz="1200">
              <a:latin typeface="Arial" panose="020B0604020202020204" pitchFamily="34" charset="0"/>
            </a:endParaRPr>
          </a:p>
        </p:txBody>
      </p:sp>
      <p:sp>
        <p:nvSpPr>
          <p:cNvPr id="357379" name="Rectangle 2">
            <a:extLst>
              <a:ext uri="{FF2B5EF4-FFF2-40B4-BE49-F238E27FC236}">
                <a16:creationId xmlns:a16="http://schemas.microsoft.com/office/drawing/2014/main" id="{F3EA7E3C-952E-4119-BF13-216C2BC203DB}"/>
              </a:ext>
            </a:extLst>
          </p:cNvPr>
          <p:cNvSpPr>
            <a:spLocks noGrp="1" noRot="1" noChangeAspect="1" noChangeArrowheads="1" noTextEdit="1"/>
          </p:cNvSpPr>
          <p:nvPr>
            <p:ph type="sldImg"/>
          </p:nvPr>
        </p:nvSpPr>
        <p:spPr>
          <a:ln/>
        </p:spPr>
      </p:sp>
      <p:sp>
        <p:nvSpPr>
          <p:cNvPr id="357380" name="Rectangle 3">
            <a:extLst>
              <a:ext uri="{FF2B5EF4-FFF2-40B4-BE49-F238E27FC236}">
                <a16:creationId xmlns:a16="http://schemas.microsoft.com/office/drawing/2014/main" id="{6FD19E11-27F2-407C-B085-D5D2DDCF46D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Rectangle 7">
            <a:extLst>
              <a:ext uri="{FF2B5EF4-FFF2-40B4-BE49-F238E27FC236}">
                <a16:creationId xmlns:a16="http://schemas.microsoft.com/office/drawing/2014/main" id="{E2480FA7-89E2-4E8E-9E6A-E99DAAA22DB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D2F66D56-9CB7-45B1-990F-E5B7821D87D6}" type="slidenum">
              <a:rPr lang="en-US" altLang="en-US" sz="1200">
                <a:latin typeface="Arial" panose="020B0604020202020204" pitchFamily="34" charset="0"/>
              </a:rPr>
              <a:pPr/>
              <a:t>115</a:t>
            </a:fld>
            <a:endParaRPr lang="en-US" altLang="en-US" sz="1200">
              <a:latin typeface="Arial" panose="020B0604020202020204" pitchFamily="34" charset="0"/>
            </a:endParaRPr>
          </a:p>
        </p:txBody>
      </p:sp>
      <p:sp>
        <p:nvSpPr>
          <p:cNvPr id="359427" name="Rectangle 2">
            <a:extLst>
              <a:ext uri="{FF2B5EF4-FFF2-40B4-BE49-F238E27FC236}">
                <a16:creationId xmlns:a16="http://schemas.microsoft.com/office/drawing/2014/main" id="{8449FF14-B4E6-4A74-BC1E-0C0AC3E526AA}"/>
              </a:ext>
            </a:extLst>
          </p:cNvPr>
          <p:cNvSpPr>
            <a:spLocks noGrp="1" noRot="1" noChangeAspect="1" noChangeArrowheads="1" noTextEdit="1"/>
          </p:cNvSpPr>
          <p:nvPr>
            <p:ph type="sldImg"/>
          </p:nvPr>
        </p:nvSpPr>
        <p:spPr>
          <a:ln/>
        </p:spPr>
      </p:sp>
      <p:sp>
        <p:nvSpPr>
          <p:cNvPr id="359428" name="Rectangle 3">
            <a:extLst>
              <a:ext uri="{FF2B5EF4-FFF2-40B4-BE49-F238E27FC236}">
                <a16:creationId xmlns:a16="http://schemas.microsoft.com/office/drawing/2014/main" id="{336FBD86-06AF-432F-8DFF-3D25B1075C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7">
            <a:extLst>
              <a:ext uri="{FF2B5EF4-FFF2-40B4-BE49-F238E27FC236}">
                <a16:creationId xmlns:a16="http://schemas.microsoft.com/office/drawing/2014/main" id="{EB4BD825-32D4-4FEE-8C93-3BF684A325A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2DA36350-F176-4786-8BC6-5227368F23DE}" type="slidenum">
              <a:rPr lang="en-US" altLang="en-US" sz="1200">
                <a:latin typeface="Arial" panose="020B0604020202020204" pitchFamily="34" charset="0"/>
              </a:rPr>
              <a:pPr/>
              <a:t>116</a:t>
            </a:fld>
            <a:endParaRPr lang="en-US" altLang="en-US" sz="1200">
              <a:latin typeface="Arial" panose="020B0604020202020204" pitchFamily="34" charset="0"/>
            </a:endParaRPr>
          </a:p>
        </p:txBody>
      </p:sp>
      <p:sp>
        <p:nvSpPr>
          <p:cNvPr id="361475" name="Rectangle 2">
            <a:extLst>
              <a:ext uri="{FF2B5EF4-FFF2-40B4-BE49-F238E27FC236}">
                <a16:creationId xmlns:a16="http://schemas.microsoft.com/office/drawing/2014/main" id="{9E41C3E9-16F4-4FD8-93E9-D4C3BD22C9FE}"/>
              </a:ext>
            </a:extLst>
          </p:cNvPr>
          <p:cNvSpPr>
            <a:spLocks noGrp="1" noRot="1" noChangeAspect="1" noChangeArrowheads="1" noTextEdit="1"/>
          </p:cNvSpPr>
          <p:nvPr>
            <p:ph type="sldImg"/>
          </p:nvPr>
        </p:nvSpPr>
        <p:spPr>
          <a:ln/>
        </p:spPr>
      </p:sp>
      <p:sp>
        <p:nvSpPr>
          <p:cNvPr id="361476" name="Rectangle 3">
            <a:extLst>
              <a:ext uri="{FF2B5EF4-FFF2-40B4-BE49-F238E27FC236}">
                <a16:creationId xmlns:a16="http://schemas.microsoft.com/office/drawing/2014/main" id="{2BA67A34-3391-43E7-87E0-46317A50998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2" name="Rectangle 7">
            <a:extLst>
              <a:ext uri="{FF2B5EF4-FFF2-40B4-BE49-F238E27FC236}">
                <a16:creationId xmlns:a16="http://schemas.microsoft.com/office/drawing/2014/main" id="{2503CC5D-E41A-4597-90B2-998E8DCE08D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883C9DE0-6BB2-45AE-9B4B-8AFC8BD0C7D0}" type="slidenum">
              <a:rPr lang="en-US" altLang="en-US" sz="1200">
                <a:latin typeface="Times New Roman" panose="02020603050405020304" pitchFamily="18" charset="0"/>
              </a:rPr>
              <a:pPr/>
              <a:t>117</a:t>
            </a:fld>
            <a:endParaRPr lang="en-US" altLang="en-US" sz="1200">
              <a:latin typeface="Times New Roman" panose="02020603050405020304" pitchFamily="18" charset="0"/>
            </a:endParaRPr>
          </a:p>
        </p:txBody>
      </p:sp>
      <p:sp>
        <p:nvSpPr>
          <p:cNvPr id="373763" name="Rectangle 2">
            <a:extLst>
              <a:ext uri="{FF2B5EF4-FFF2-40B4-BE49-F238E27FC236}">
                <a16:creationId xmlns:a16="http://schemas.microsoft.com/office/drawing/2014/main" id="{966F14FC-8382-41E5-9767-3E930221E3EB}"/>
              </a:ext>
            </a:extLst>
          </p:cNvPr>
          <p:cNvSpPr>
            <a:spLocks noGrp="1" noRot="1" noChangeAspect="1" noChangeArrowheads="1" noTextEdit="1"/>
          </p:cNvSpPr>
          <p:nvPr>
            <p:ph type="sldImg"/>
          </p:nvPr>
        </p:nvSpPr>
        <p:spPr>
          <a:ln/>
        </p:spPr>
      </p:sp>
      <p:sp>
        <p:nvSpPr>
          <p:cNvPr id="373764" name="Rectangle 3">
            <a:extLst>
              <a:ext uri="{FF2B5EF4-FFF2-40B4-BE49-F238E27FC236}">
                <a16:creationId xmlns:a16="http://schemas.microsoft.com/office/drawing/2014/main" id="{B3C724A8-A657-45CE-8AF1-122E7659DB2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7">
            <a:extLst>
              <a:ext uri="{FF2B5EF4-FFF2-40B4-BE49-F238E27FC236}">
                <a16:creationId xmlns:a16="http://schemas.microsoft.com/office/drawing/2014/main" id="{48262F38-3588-41BF-8F4D-8C08F64750F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36316C84-333A-48E4-9BED-C9F5C329346C}" type="slidenum">
              <a:rPr lang="en-US" altLang="en-US" sz="1200">
                <a:latin typeface="Times New Roman" panose="02020603050405020304" pitchFamily="18" charset="0"/>
              </a:rPr>
              <a:pPr/>
              <a:t>118</a:t>
            </a:fld>
            <a:endParaRPr lang="en-US" altLang="en-US" sz="1200">
              <a:latin typeface="Times New Roman" panose="02020603050405020304" pitchFamily="18" charset="0"/>
            </a:endParaRPr>
          </a:p>
        </p:txBody>
      </p:sp>
      <p:sp>
        <p:nvSpPr>
          <p:cNvPr id="375811" name="Rectangle 2">
            <a:extLst>
              <a:ext uri="{FF2B5EF4-FFF2-40B4-BE49-F238E27FC236}">
                <a16:creationId xmlns:a16="http://schemas.microsoft.com/office/drawing/2014/main" id="{145CB59D-E36A-4D25-AA4C-E1762A7C41A3}"/>
              </a:ext>
            </a:extLst>
          </p:cNvPr>
          <p:cNvSpPr>
            <a:spLocks noGrp="1" noRot="1" noChangeAspect="1" noChangeArrowheads="1" noTextEdit="1"/>
          </p:cNvSpPr>
          <p:nvPr>
            <p:ph type="sldImg"/>
          </p:nvPr>
        </p:nvSpPr>
        <p:spPr>
          <a:ln/>
        </p:spPr>
      </p:sp>
      <p:sp>
        <p:nvSpPr>
          <p:cNvPr id="375812" name="Rectangle 3">
            <a:extLst>
              <a:ext uri="{FF2B5EF4-FFF2-40B4-BE49-F238E27FC236}">
                <a16:creationId xmlns:a16="http://schemas.microsoft.com/office/drawing/2014/main" id="{6D182038-FBB1-4E36-8BFF-C710750EB90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7">
            <a:extLst>
              <a:ext uri="{FF2B5EF4-FFF2-40B4-BE49-F238E27FC236}">
                <a16:creationId xmlns:a16="http://schemas.microsoft.com/office/drawing/2014/main" id="{99F21F8B-F673-4500-B0B8-C8F1B10C408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A5DFAEE4-851C-4CAA-BA9F-BE307C8FE767}" type="slidenum">
              <a:rPr lang="en-US" altLang="en-US" sz="1200">
                <a:latin typeface="Arial" panose="020B0604020202020204" pitchFamily="34" charset="0"/>
              </a:rPr>
              <a:pPr/>
              <a:t>119</a:t>
            </a:fld>
            <a:endParaRPr lang="en-US" altLang="en-US" sz="1200">
              <a:latin typeface="Arial" panose="020B0604020202020204" pitchFamily="34" charset="0"/>
            </a:endParaRPr>
          </a:p>
        </p:txBody>
      </p:sp>
      <p:sp>
        <p:nvSpPr>
          <p:cNvPr id="377859" name="Rectangle 2">
            <a:extLst>
              <a:ext uri="{FF2B5EF4-FFF2-40B4-BE49-F238E27FC236}">
                <a16:creationId xmlns:a16="http://schemas.microsoft.com/office/drawing/2014/main" id="{F69D6BEE-E715-477B-8BF8-C8E660B52C9A}"/>
              </a:ext>
            </a:extLst>
          </p:cNvPr>
          <p:cNvSpPr>
            <a:spLocks noGrp="1" noRot="1" noChangeAspect="1" noChangeArrowheads="1" noTextEdit="1"/>
          </p:cNvSpPr>
          <p:nvPr>
            <p:ph type="sldImg"/>
          </p:nvPr>
        </p:nvSpPr>
        <p:spPr>
          <a:ln/>
        </p:spPr>
      </p:sp>
      <p:sp>
        <p:nvSpPr>
          <p:cNvPr id="377860" name="Rectangle 3">
            <a:extLst>
              <a:ext uri="{FF2B5EF4-FFF2-40B4-BE49-F238E27FC236}">
                <a16:creationId xmlns:a16="http://schemas.microsoft.com/office/drawing/2014/main" id="{6339D572-33A4-4955-A046-965EFE128B6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029B60F5-2873-4137-9A0C-A582AD883DE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A2AE9C8A-C3B3-48B8-897A-18DAB78C87FF}" type="slidenum">
              <a:rPr lang="en-US" altLang="en-US" sz="1200">
                <a:latin typeface="Times New Roman" panose="02020603050405020304" pitchFamily="18" charset="0"/>
              </a:rPr>
              <a:pPr/>
              <a:t>12</a:t>
            </a:fld>
            <a:endParaRPr lang="en-US" altLang="en-US" sz="1200">
              <a:latin typeface="Times New Roman" panose="02020603050405020304" pitchFamily="18" charset="0"/>
            </a:endParaRPr>
          </a:p>
        </p:txBody>
      </p:sp>
      <p:sp>
        <p:nvSpPr>
          <p:cNvPr id="46083" name="Rectangle 2">
            <a:extLst>
              <a:ext uri="{FF2B5EF4-FFF2-40B4-BE49-F238E27FC236}">
                <a16:creationId xmlns:a16="http://schemas.microsoft.com/office/drawing/2014/main" id="{8935518E-829E-4251-927B-F9A3CBFB4620}"/>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200D22CC-F53C-40A0-A3F0-5E235107F0E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Rectangle 7">
            <a:extLst>
              <a:ext uri="{FF2B5EF4-FFF2-40B4-BE49-F238E27FC236}">
                <a16:creationId xmlns:a16="http://schemas.microsoft.com/office/drawing/2014/main" id="{DAACAA7D-A302-41CF-B5B3-A24810F8F05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0FBB87D3-5988-4C6B-8A07-39205298FAB4}" type="slidenum">
              <a:rPr lang="en-US" altLang="en-US" sz="1200">
                <a:latin typeface="Arial" panose="020B0604020202020204" pitchFamily="34" charset="0"/>
              </a:rPr>
              <a:pPr/>
              <a:t>120</a:t>
            </a:fld>
            <a:endParaRPr lang="en-US" altLang="en-US" sz="1200">
              <a:latin typeface="Arial" panose="020B0604020202020204" pitchFamily="34" charset="0"/>
            </a:endParaRPr>
          </a:p>
        </p:txBody>
      </p:sp>
      <p:sp>
        <p:nvSpPr>
          <p:cNvPr id="379907" name="Rectangle 2">
            <a:extLst>
              <a:ext uri="{FF2B5EF4-FFF2-40B4-BE49-F238E27FC236}">
                <a16:creationId xmlns:a16="http://schemas.microsoft.com/office/drawing/2014/main" id="{EB7D830B-9EDE-429B-A59B-363069AA5D1D}"/>
              </a:ext>
            </a:extLst>
          </p:cNvPr>
          <p:cNvSpPr>
            <a:spLocks noGrp="1" noRot="1" noChangeAspect="1" noChangeArrowheads="1" noTextEdit="1"/>
          </p:cNvSpPr>
          <p:nvPr>
            <p:ph type="sldImg"/>
          </p:nvPr>
        </p:nvSpPr>
        <p:spPr>
          <a:ln/>
        </p:spPr>
      </p:sp>
      <p:sp>
        <p:nvSpPr>
          <p:cNvPr id="379908" name="Rectangle 3">
            <a:extLst>
              <a:ext uri="{FF2B5EF4-FFF2-40B4-BE49-F238E27FC236}">
                <a16:creationId xmlns:a16="http://schemas.microsoft.com/office/drawing/2014/main" id="{54F0C083-55FD-4FE8-9B42-15CF2757761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Rectangle 7">
            <a:extLst>
              <a:ext uri="{FF2B5EF4-FFF2-40B4-BE49-F238E27FC236}">
                <a16:creationId xmlns:a16="http://schemas.microsoft.com/office/drawing/2014/main" id="{725B4B39-F169-4493-82F6-E9A4ADD75D5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514707D9-B340-4B8E-ABED-22525885EA09}" type="slidenum">
              <a:rPr lang="en-US" altLang="en-US" sz="1200">
                <a:latin typeface="Arial" panose="020B0604020202020204" pitchFamily="34" charset="0"/>
              </a:rPr>
              <a:pPr/>
              <a:t>121</a:t>
            </a:fld>
            <a:endParaRPr lang="en-US" altLang="en-US" sz="1200">
              <a:latin typeface="Arial" panose="020B0604020202020204" pitchFamily="34" charset="0"/>
            </a:endParaRPr>
          </a:p>
        </p:txBody>
      </p:sp>
      <p:sp>
        <p:nvSpPr>
          <p:cNvPr id="381955" name="Rectangle 2">
            <a:extLst>
              <a:ext uri="{FF2B5EF4-FFF2-40B4-BE49-F238E27FC236}">
                <a16:creationId xmlns:a16="http://schemas.microsoft.com/office/drawing/2014/main" id="{2165D07C-5051-48A2-A0AE-7297FDED50B5}"/>
              </a:ext>
            </a:extLst>
          </p:cNvPr>
          <p:cNvSpPr>
            <a:spLocks noGrp="1" noRot="1" noChangeAspect="1" noChangeArrowheads="1" noTextEdit="1"/>
          </p:cNvSpPr>
          <p:nvPr>
            <p:ph type="sldImg"/>
          </p:nvPr>
        </p:nvSpPr>
        <p:spPr>
          <a:ln/>
        </p:spPr>
      </p:sp>
      <p:sp>
        <p:nvSpPr>
          <p:cNvPr id="381956" name="Rectangle 3">
            <a:extLst>
              <a:ext uri="{FF2B5EF4-FFF2-40B4-BE49-F238E27FC236}">
                <a16:creationId xmlns:a16="http://schemas.microsoft.com/office/drawing/2014/main" id="{22483ADA-617E-4549-B71A-5E8C43BF79D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Rectangle 7">
            <a:extLst>
              <a:ext uri="{FF2B5EF4-FFF2-40B4-BE49-F238E27FC236}">
                <a16:creationId xmlns:a16="http://schemas.microsoft.com/office/drawing/2014/main" id="{146DE9E5-51D9-49B1-8414-78D5310B6C9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28F7448F-F439-4858-80E8-8324B9ACB301}" type="slidenum">
              <a:rPr lang="en-US" altLang="en-US" sz="1200">
                <a:latin typeface="Arial" panose="020B0604020202020204" pitchFamily="34" charset="0"/>
              </a:rPr>
              <a:pPr/>
              <a:t>122</a:t>
            </a:fld>
            <a:endParaRPr lang="en-US" altLang="en-US" sz="1200">
              <a:latin typeface="Arial" panose="020B0604020202020204" pitchFamily="34" charset="0"/>
            </a:endParaRPr>
          </a:p>
        </p:txBody>
      </p:sp>
      <p:sp>
        <p:nvSpPr>
          <p:cNvPr id="384003" name="Rectangle 2">
            <a:extLst>
              <a:ext uri="{FF2B5EF4-FFF2-40B4-BE49-F238E27FC236}">
                <a16:creationId xmlns:a16="http://schemas.microsoft.com/office/drawing/2014/main" id="{2F09AF4E-E997-49CD-A702-21F4DA66C0D5}"/>
              </a:ext>
            </a:extLst>
          </p:cNvPr>
          <p:cNvSpPr>
            <a:spLocks noGrp="1" noRot="1" noChangeAspect="1" noChangeArrowheads="1" noTextEdit="1"/>
          </p:cNvSpPr>
          <p:nvPr>
            <p:ph type="sldImg"/>
          </p:nvPr>
        </p:nvSpPr>
        <p:spPr>
          <a:ln/>
        </p:spPr>
      </p:sp>
      <p:sp>
        <p:nvSpPr>
          <p:cNvPr id="384004" name="Rectangle 3">
            <a:extLst>
              <a:ext uri="{FF2B5EF4-FFF2-40B4-BE49-F238E27FC236}">
                <a16:creationId xmlns:a16="http://schemas.microsoft.com/office/drawing/2014/main" id="{61A961B7-CEAA-4143-847A-384862367AF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Rectangle 7">
            <a:extLst>
              <a:ext uri="{FF2B5EF4-FFF2-40B4-BE49-F238E27FC236}">
                <a16:creationId xmlns:a16="http://schemas.microsoft.com/office/drawing/2014/main" id="{188FE4E7-AE61-4202-AAB0-4BD93ABE4CA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DCC38F60-A042-42A7-B37B-5828BE105575}" type="slidenum">
              <a:rPr lang="en-US" altLang="en-US" sz="1200">
                <a:latin typeface="Arial" panose="020B0604020202020204" pitchFamily="34" charset="0"/>
              </a:rPr>
              <a:pPr/>
              <a:t>123</a:t>
            </a:fld>
            <a:endParaRPr lang="en-US" altLang="en-US" sz="1200">
              <a:latin typeface="Arial" panose="020B0604020202020204" pitchFamily="34" charset="0"/>
            </a:endParaRPr>
          </a:p>
        </p:txBody>
      </p:sp>
      <p:sp>
        <p:nvSpPr>
          <p:cNvPr id="386051" name="Rectangle 2">
            <a:extLst>
              <a:ext uri="{FF2B5EF4-FFF2-40B4-BE49-F238E27FC236}">
                <a16:creationId xmlns:a16="http://schemas.microsoft.com/office/drawing/2014/main" id="{2AAE07EC-135E-4B88-8E5D-1592436E4EFE}"/>
              </a:ext>
            </a:extLst>
          </p:cNvPr>
          <p:cNvSpPr>
            <a:spLocks noGrp="1" noRot="1" noChangeAspect="1" noChangeArrowheads="1" noTextEdit="1"/>
          </p:cNvSpPr>
          <p:nvPr>
            <p:ph type="sldImg"/>
          </p:nvPr>
        </p:nvSpPr>
        <p:spPr>
          <a:ln/>
        </p:spPr>
      </p:sp>
      <p:sp>
        <p:nvSpPr>
          <p:cNvPr id="386052" name="Rectangle 3">
            <a:extLst>
              <a:ext uri="{FF2B5EF4-FFF2-40B4-BE49-F238E27FC236}">
                <a16:creationId xmlns:a16="http://schemas.microsoft.com/office/drawing/2014/main" id="{E24BBF72-4C3D-4A8C-BB21-95C842E7F7A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Rectangle 7">
            <a:extLst>
              <a:ext uri="{FF2B5EF4-FFF2-40B4-BE49-F238E27FC236}">
                <a16:creationId xmlns:a16="http://schemas.microsoft.com/office/drawing/2014/main" id="{3D742417-5A13-4E35-A7C1-B204E1CCB1A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CD453522-BBE5-49F6-8BB6-1540E8F6B78C}" type="slidenum">
              <a:rPr lang="en-US" altLang="en-US" sz="1200">
                <a:latin typeface="Times New Roman" panose="02020603050405020304" pitchFamily="18" charset="0"/>
              </a:rPr>
              <a:pPr/>
              <a:t>124</a:t>
            </a:fld>
            <a:endParaRPr lang="en-US" altLang="en-US" sz="1200">
              <a:latin typeface="Times New Roman" panose="02020603050405020304" pitchFamily="18" charset="0"/>
            </a:endParaRPr>
          </a:p>
        </p:txBody>
      </p:sp>
      <p:sp>
        <p:nvSpPr>
          <p:cNvPr id="388099" name="Rectangle 2">
            <a:extLst>
              <a:ext uri="{FF2B5EF4-FFF2-40B4-BE49-F238E27FC236}">
                <a16:creationId xmlns:a16="http://schemas.microsoft.com/office/drawing/2014/main" id="{009B9B5E-ED4E-46C5-8C72-E020A4547E4C}"/>
              </a:ext>
            </a:extLst>
          </p:cNvPr>
          <p:cNvSpPr>
            <a:spLocks noGrp="1" noRot="1" noChangeAspect="1" noChangeArrowheads="1" noTextEdit="1"/>
          </p:cNvSpPr>
          <p:nvPr>
            <p:ph type="sldImg"/>
          </p:nvPr>
        </p:nvSpPr>
        <p:spPr>
          <a:ln/>
        </p:spPr>
      </p:sp>
      <p:sp>
        <p:nvSpPr>
          <p:cNvPr id="388100" name="Rectangle 3">
            <a:extLst>
              <a:ext uri="{FF2B5EF4-FFF2-40B4-BE49-F238E27FC236}">
                <a16:creationId xmlns:a16="http://schemas.microsoft.com/office/drawing/2014/main" id="{435425CE-B7DE-40F4-89CE-AF478F76501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6" name="Rectangle 7">
            <a:extLst>
              <a:ext uri="{FF2B5EF4-FFF2-40B4-BE49-F238E27FC236}">
                <a16:creationId xmlns:a16="http://schemas.microsoft.com/office/drawing/2014/main" id="{646F2CCA-B0FD-4472-8990-82BB51EA56D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3B4D89C0-CE40-4110-815E-C79C2AC32998}" type="slidenum">
              <a:rPr lang="en-US" altLang="en-US" sz="1200">
                <a:latin typeface="Times New Roman" panose="02020603050405020304" pitchFamily="18" charset="0"/>
              </a:rPr>
              <a:pPr/>
              <a:t>125</a:t>
            </a:fld>
            <a:endParaRPr lang="en-US" altLang="en-US" sz="1200">
              <a:latin typeface="Times New Roman" panose="02020603050405020304" pitchFamily="18" charset="0"/>
            </a:endParaRPr>
          </a:p>
        </p:txBody>
      </p:sp>
      <p:sp>
        <p:nvSpPr>
          <p:cNvPr id="390147" name="Rectangle 2">
            <a:extLst>
              <a:ext uri="{FF2B5EF4-FFF2-40B4-BE49-F238E27FC236}">
                <a16:creationId xmlns:a16="http://schemas.microsoft.com/office/drawing/2014/main" id="{C75BB854-60C3-45A9-A383-A4F4FA6CAD55}"/>
              </a:ext>
            </a:extLst>
          </p:cNvPr>
          <p:cNvSpPr>
            <a:spLocks noGrp="1" noRot="1" noChangeAspect="1" noChangeArrowheads="1" noTextEdit="1"/>
          </p:cNvSpPr>
          <p:nvPr>
            <p:ph type="sldImg"/>
          </p:nvPr>
        </p:nvSpPr>
        <p:spPr>
          <a:ln/>
        </p:spPr>
      </p:sp>
      <p:sp>
        <p:nvSpPr>
          <p:cNvPr id="390148" name="Rectangle 3">
            <a:extLst>
              <a:ext uri="{FF2B5EF4-FFF2-40B4-BE49-F238E27FC236}">
                <a16:creationId xmlns:a16="http://schemas.microsoft.com/office/drawing/2014/main" id="{43787CC9-275D-4375-96A3-584C13573A7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4" name="Rectangle 7">
            <a:extLst>
              <a:ext uri="{FF2B5EF4-FFF2-40B4-BE49-F238E27FC236}">
                <a16:creationId xmlns:a16="http://schemas.microsoft.com/office/drawing/2014/main" id="{43B8F6AB-07BD-48F2-BFDC-3E980FB7836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91BF3695-E951-4F76-9E82-A70F691118BE}" type="slidenum">
              <a:rPr lang="en-US" altLang="en-US" sz="1200">
                <a:latin typeface="Times New Roman" panose="02020603050405020304" pitchFamily="18" charset="0"/>
              </a:rPr>
              <a:pPr/>
              <a:t>126</a:t>
            </a:fld>
            <a:endParaRPr lang="en-US" altLang="en-US" sz="1200">
              <a:latin typeface="Times New Roman" panose="02020603050405020304" pitchFamily="18" charset="0"/>
            </a:endParaRPr>
          </a:p>
        </p:txBody>
      </p:sp>
      <p:sp>
        <p:nvSpPr>
          <p:cNvPr id="392195" name="Rectangle 2">
            <a:extLst>
              <a:ext uri="{FF2B5EF4-FFF2-40B4-BE49-F238E27FC236}">
                <a16:creationId xmlns:a16="http://schemas.microsoft.com/office/drawing/2014/main" id="{34086F7D-1BAE-46D4-B9B2-0DA097B43BD4}"/>
              </a:ext>
            </a:extLst>
          </p:cNvPr>
          <p:cNvSpPr>
            <a:spLocks noGrp="1" noRot="1" noChangeAspect="1" noChangeArrowheads="1" noTextEdit="1"/>
          </p:cNvSpPr>
          <p:nvPr>
            <p:ph type="sldImg"/>
          </p:nvPr>
        </p:nvSpPr>
        <p:spPr>
          <a:ln/>
        </p:spPr>
      </p:sp>
      <p:sp>
        <p:nvSpPr>
          <p:cNvPr id="392196" name="Rectangle 3">
            <a:extLst>
              <a:ext uri="{FF2B5EF4-FFF2-40B4-BE49-F238E27FC236}">
                <a16:creationId xmlns:a16="http://schemas.microsoft.com/office/drawing/2014/main" id="{4C419D40-5423-4DE9-A5DB-9F479A60323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Rectangle 7">
            <a:extLst>
              <a:ext uri="{FF2B5EF4-FFF2-40B4-BE49-F238E27FC236}">
                <a16:creationId xmlns:a16="http://schemas.microsoft.com/office/drawing/2014/main" id="{C0474960-15F6-4145-990A-2E8BCB1DA41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28A8280B-A8F1-40AD-A417-21E0089FDE5E}" type="slidenum">
              <a:rPr lang="en-US" altLang="en-US" sz="1200">
                <a:latin typeface="Times New Roman" panose="02020603050405020304" pitchFamily="18" charset="0"/>
              </a:rPr>
              <a:pPr/>
              <a:t>127</a:t>
            </a:fld>
            <a:endParaRPr lang="en-US" altLang="en-US" sz="1200">
              <a:latin typeface="Times New Roman" panose="02020603050405020304" pitchFamily="18" charset="0"/>
            </a:endParaRPr>
          </a:p>
        </p:txBody>
      </p:sp>
      <p:sp>
        <p:nvSpPr>
          <p:cNvPr id="394243" name="Rectangle 2">
            <a:extLst>
              <a:ext uri="{FF2B5EF4-FFF2-40B4-BE49-F238E27FC236}">
                <a16:creationId xmlns:a16="http://schemas.microsoft.com/office/drawing/2014/main" id="{25037213-E2CE-4D2A-90DC-F86C0573F1F3}"/>
              </a:ext>
            </a:extLst>
          </p:cNvPr>
          <p:cNvSpPr>
            <a:spLocks noGrp="1" noRot="1" noChangeAspect="1" noChangeArrowheads="1" noTextEdit="1"/>
          </p:cNvSpPr>
          <p:nvPr>
            <p:ph type="sldImg"/>
          </p:nvPr>
        </p:nvSpPr>
        <p:spPr>
          <a:ln/>
        </p:spPr>
      </p:sp>
      <p:sp>
        <p:nvSpPr>
          <p:cNvPr id="394244" name="Rectangle 3">
            <a:extLst>
              <a:ext uri="{FF2B5EF4-FFF2-40B4-BE49-F238E27FC236}">
                <a16:creationId xmlns:a16="http://schemas.microsoft.com/office/drawing/2014/main" id="{D999D300-B87D-43BF-8DC4-45C1D8AC3FF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90" name="Rectangle 7">
            <a:extLst>
              <a:ext uri="{FF2B5EF4-FFF2-40B4-BE49-F238E27FC236}">
                <a16:creationId xmlns:a16="http://schemas.microsoft.com/office/drawing/2014/main" id="{FB372313-9D34-49A0-A745-009BA01AA5E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B2261E21-F1DF-4FA3-A971-3581F2ADDE0B}" type="slidenum">
              <a:rPr lang="en-US" altLang="en-US" sz="1200">
                <a:latin typeface="Times New Roman" panose="02020603050405020304" pitchFamily="18" charset="0"/>
              </a:rPr>
              <a:pPr/>
              <a:t>128</a:t>
            </a:fld>
            <a:endParaRPr lang="en-US" altLang="en-US" sz="1200">
              <a:latin typeface="Times New Roman" panose="02020603050405020304" pitchFamily="18" charset="0"/>
            </a:endParaRPr>
          </a:p>
        </p:txBody>
      </p:sp>
      <p:sp>
        <p:nvSpPr>
          <p:cNvPr id="396291" name="Rectangle 2">
            <a:extLst>
              <a:ext uri="{FF2B5EF4-FFF2-40B4-BE49-F238E27FC236}">
                <a16:creationId xmlns:a16="http://schemas.microsoft.com/office/drawing/2014/main" id="{E3DE1DB4-A2C9-41B7-AE28-27F1B745ABE9}"/>
              </a:ext>
            </a:extLst>
          </p:cNvPr>
          <p:cNvSpPr>
            <a:spLocks noGrp="1" noRot="1" noChangeAspect="1" noChangeArrowheads="1" noTextEdit="1"/>
          </p:cNvSpPr>
          <p:nvPr>
            <p:ph type="sldImg"/>
          </p:nvPr>
        </p:nvSpPr>
        <p:spPr>
          <a:ln/>
        </p:spPr>
      </p:sp>
      <p:sp>
        <p:nvSpPr>
          <p:cNvPr id="396292" name="Rectangle 3">
            <a:extLst>
              <a:ext uri="{FF2B5EF4-FFF2-40B4-BE49-F238E27FC236}">
                <a16:creationId xmlns:a16="http://schemas.microsoft.com/office/drawing/2014/main" id="{74B57271-5203-47E4-B481-19E36EF4086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8" name="Rectangle 7">
            <a:extLst>
              <a:ext uri="{FF2B5EF4-FFF2-40B4-BE49-F238E27FC236}">
                <a16:creationId xmlns:a16="http://schemas.microsoft.com/office/drawing/2014/main" id="{7F0791DC-A469-455D-80F2-E6AC85AA449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CD1F9432-A7EC-4494-8376-A3A2CC341A76}" type="slidenum">
              <a:rPr lang="en-US" altLang="en-US" sz="1200">
                <a:latin typeface="Times New Roman" panose="02020603050405020304" pitchFamily="18" charset="0"/>
              </a:rPr>
              <a:pPr/>
              <a:t>129</a:t>
            </a:fld>
            <a:endParaRPr lang="en-US" altLang="en-US" sz="1200">
              <a:latin typeface="Times New Roman" panose="02020603050405020304" pitchFamily="18" charset="0"/>
            </a:endParaRPr>
          </a:p>
        </p:txBody>
      </p:sp>
      <p:sp>
        <p:nvSpPr>
          <p:cNvPr id="398339" name="Rectangle 2">
            <a:extLst>
              <a:ext uri="{FF2B5EF4-FFF2-40B4-BE49-F238E27FC236}">
                <a16:creationId xmlns:a16="http://schemas.microsoft.com/office/drawing/2014/main" id="{D8E280E4-0B90-4CAC-B520-BC007B672507}"/>
              </a:ext>
            </a:extLst>
          </p:cNvPr>
          <p:cNvSpPr>
            <a:spLocks noGrp="1" noRot="1" noChangeAspect="1" noChangeArrowheads="1" noTextEdit="1"/>
          </p:cNvSpPr>
          <p:nvPr>
            <p:ph type="sldImg"/>
          </p:nvPr>
        </p:nvSpPr>
        <p:spPr>
          <a:ln/>
        </p:spPr>
      </p:sp>
      <p:sp>
        <p:nvSpPr>
          <p:cNvPr id="398340" name="Rectangle 3">
            <a:extLst>
              <a:ext uri="{FF2B5EF4-FFF2-40B4-BE49-F238E27FC236}">
                <a16:creationId xmlns:a16="http://schemas.microsoft.com/office/drawing/2014/main" id="{CD94E6DB-0CD2-479C-A560-A633B4A5232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6E494CF3-79D8-40BC-9FFB-9EC83C7CA13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0F51B513-32DD-4066-8D42-074D2A31E776}" type="slidenum">
              <a:rPr lang="en-US" altLang="en-US" sz="1200">
                <a:latin typeface="Times New Roman" panose="02020603050405020304" pitchFamily="18" charset="0"/>
              </a:rPr>
              <a:pPr/>
              <a:t>13</a:t>
            </a:fld>
            <a:endParaRPr lang="en-US" altLang="en-US" sz="1200">
              <a:latin typeface="Times New Roman" panose="02020603050405020304" pitchFamily="18" charset="0"/>
            </a:endParaRPr>
          </a:p>
        </p:txBody>
      </p:sp>
      <p:sp>
        <p:nvSpPr>
          <p:cNvPr id="48131" name="Rectangle 2">
            <a:extLst>
              <a:ext uri="{FF2B5EF4-FFF2-40B4-BE49-F238E27FC236}">
                <a16:creationId xmlns:a16="http://schemas.microsoft.com/office/drawing/2014/main" id="{8B5649F3-2E7C-4AD1-A7B5-848041C1F4EF}"/>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FEA382A7-1723-4485-84AE-855D39AA116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386" name="Rectangle 7">
            <a:extLst>
              <a:ext uri="{FF2B5EF4-FFF2-40B4-BE49-F238E27FC236}">
                <a16:creationId xmlns:a16="http://schemas.microsoft.com/office/drawing/2014/main" id="{AC7320FB-DE35-4F8F-9F33-48BFCE6DF23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1388BADF-FD0E-45BD-8819-72B98B8540E1}" type="slidenum">
              <a:rPr lang="en-US" altLang="en-US" sz="1200">
                <a:latin typeface="Times New Roman" panose="02020603050405020304" pitchFamily="18" charset="0"/>
              </a:rPr>
              <a:pPr/>
              <a:t>130</a:t>
            </a:fld>
            <a:endParaRPr lang="en-US" altLang="en-US" sz="1200">
              <a:latin typeface="Times New Roman" panose="02020603050405020304" pitchFamily="18" charset="0"/>
            </a:endParaRPr>
          </a:p>
        </p:txBody>
      </p:sp>
      <p:sp>
        <p:nvSpPr>
          <p:cNvPr id="400387" name="Rectangle 2">
            <a:extLst>
              <a:ext uri="{FF2B5EF4-FFF2-40B4-BE49-F238E27FC236}">
                <a16:creationId xmlns:a16="http://schemas.microsoft.com/office/drawing/2014/main" id="{5A3751A3-C697-4A9B-A955-9D02861B9E3D}"/>
              </a:ext>
            </a:extLst>
          </p:cNvPr>
          <p:cNvSpPr>
            <a:spLocks noGrp="1" noRot="1" noChangeAspect="1" noChangeArrowheads="1" noTextEdit="1"/>
          </p:cNvSpPr>
          <p:nvPr>
            <p:ph type="sldImg"/>
          </p:nvPr>
        </p:nvSpPr>
        <p:spPr>
          <a:ln/>
        </p:spPr>
      </p:sp>
      <p:sp>
        <p:nvSpPr>
          <p:cNvPr id="400388" name="Rectangle 3">
            <a:extLst>
              <a:ext uri="{FF2B5EF4-FFF2-40B4-BE49-F238E27FC236}">
                <a16:creationId xmlns:a16="http://schemas.microsoft.com/office/drawing/2014/main" id="{A88BB97D-659D-470A-AF02-8D32338C286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Rectangle 7">
            <a:extLst>
              <a:ext uri="{FF2B5EF4-FFF2-40B4-BE49-F238E27FC236}">
                <a16:creationId xmlns:a16="http://schemas.microsoft.com/office/drawing/2014/main" id="{2424189E-1FB9-4236-9B30-0704CAAF67E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D1B71DF9-CFC7-455C-88FE-82742C24DA35}" type="slidenum">
              <a:rPr lang="en-US" altLang="en-US" sz="1200">
                <a:latin typeface="Times New Roman" panose="02020603050405020304" pitchFamily="18" charset="0"/>
              </a:rPr>
              <a:pPr/>
              <a:t>131</a:t>
            </a:fld>
            <a:endParaRPr lang="en-US" altLang="en-US" sz="1200">
              <a:latin typeface="Times New Roman" panose="02020603050405020304" pitchFamily="18" charset="0"/>
            </a:endParaRPr>
          </a:p>
        </p:txBody>
      </p:sp>
      <p:sp>
        <p:nvSpPr>
          <p:cNvPr id="412675" name="Rectangle 2">
            <a:extLst>
              <a:ext uri="{FF2B5EF4-FFF2-40B4-BE49-F238E27FC236}">
                <a16:creationId xmlns:a16="http://schemas.microsoft.com/office/drawing/2014/main" id="{F81E7AB2-91AA-4CE6-9810-E8E9061B2E3D}"/>
              </a:ext>
            </a:extLst>
          </p:cNvPr>
          <p:cNvSpPr>
            <a:spLocks noGrp="1" noRot="1" noChangeAspect="1" noChangeArrowheads="1" noTextEdit="1"/>
          </p:cNvSpPr>
          <p:nvPr>
            <p:ph type="sldImg"/>
          </p:nvPr>
        </p:nvSpPr>
        <p:spPr>
          <a:ln/>
        </p:spPr>
      </p:sp>
      <p:sp>
        <p:nvSpPr>
          <p:cNvPr id="412676" name="Rectangle 3">
            <a:extLst>
              <a:ext uri="{FF2B5EF4-FFF2-40B4-BE49-F238E27FC236}">
                <a16:creationId xmlns:a16="http://schemas.microsoft.com/office/drawing/2014/main" id="{30B188AD-23C2-4366-96C5-A624C4DC944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2" name="Rectangle 7">
            <a:extLst>
              <a:ext uri="{FF2B5EF4-FFF2-40B4-BE49-F238E27FC236}">
                <a16:creationId xmlns:a16="http://schemas.microsoft.com/office/drawing/2014/main" id="{A81CFD72-735C-47BB-8B29-ADE9F793B87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9ED7A037-8C49-4DE9-BD4A-03B01A35D541}" type="slidenum">
              <a:rPr lang="en-US" altLang="en-US" sz="1200">
                <a:latin typeface="Times New Roman" panose="02020603050405020304" pitchFamily="18" charset="0"/>
              </a:rPr>
              <a:pPr/>
              <a:t>132</a:t>
            </a:fld>
            <a:endParaRPr lang="en-US" altLang="en-US" sz="1200">
              <a:latin typeface="Times New Roman" panose="02020603050405020304" pitchFamily="18" charset="0"/>
            </a:endParaRPr>
          </a:p>
        </p:txBody>
      </p:sp>
      <p:sp>
        <p:nvSpPr>
          <p:cNvPr id="414723" name="Rectangle 2">
            <a:extLst>
              <a:ext uri="{FF2B5EF4-FFF2-40B4-BE49-F238E27FC236}">
                <a16:creationId xmlns:a16="http://schemas.microsoft.com/office/drawing/2014/main" id="{32D8B84D-8E66-4500-B6CB-CF9270101188}"/>
              </a:ext>
            </a:extLst>
          </p:cNvPr>
          <p:cNvSpPr>
            <a:spLocks noGrp="1" noRot="1" noChangeAspect="1" noChangeArrowheads="1" noTextEdit="1"/>
          </p:cNvSpPr>
          <p:nvPr>
            <p:ph type="sldImg"/>
          </p:nvPr>
        </p:nvSpPr>
        <p:spPr>
          <a:ln/>
        </p:spPr>
      </p:sp>
      <p:sp>
        <p:nvSpPr>
          <p:cNvPr id="414724" name="Rectangle 3">
            <a:extLst>
              <a:ext uri="{FF2B5EF4-FFF2-40B4-BE49-F238E27FC236}">
                <a16:creationId xmlns:a16="http://schemas.microsoft.com/office/drawing/2014/main" id="{2B6804CA-D933-4DFB-9180-B4E580E0D86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70" name="Rectangle 7">
            <a:extLst>
              <a:ext uri="{FF2B5EF4-FFF2-40B4-BE49-F238E27FC236}">
                <a16:creationId xmlns:a16="http://schemas.microsoft.com/office/drawing/2014/main" id="{897A117B-3100-4965-BDB3-125C779A4B7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1B93122B-2EFE-44D9-9341-1DE5C6DB7638}" type="slidenum">
              <a:rPr lang="en-US" altLang="en-US" sz="1200">
                <a:latin typeface="Times New Roman" panose="02020603050405020304" pitchFamily="18" charset="0"/>
              </a:rPr>
              <a:pPr/>
              <a:t>133</a:t>
            </a:fld>
            <a:endParaRPr lang="en-US" altLang="en-US" sz="1200">
              <a:latin typeface="Times New Roman" panose="02020603050405020304" pitchFamily="18" charset="0"/>
            </a:endParaRPr>
          </a:p>
        </p:txBody>
      </p:sp>
      <p:sp>
        <p:nvSpPr>
          <p:cNvPr id="416771" name="Rectangle 2">
            <a:extLst>
              <a:ext uri="{FF2B5EF4-FFF2-40B4-BE49-F238E27FC236}">
                <a16:creationId xmlns:a16="http://schemas.microsoft.com/office/drawing/2014/main" id="{F2A800D3-02B5-490D-B945-D6C71984332B}"/>
              </a:ext>
            </a:extLst>
          </p:cNvPr>
          <p:cNvSpPr>
            <a:spLocks noGrp="1" noRot="1" noChangeAspect="1" noChangeArrowheads="1" noTextEdit="1"/>
          </p:cNvSpPr>
          <p:nvPr>
            <p:ph type="sldImg"/>
          </p:nvPr>
        </p:nvSpPr>
        <p:spPr>
          <a:ln/>
        </p:spPr>
      </p:sp>
      <p:sp>
        <p:nvSpPr>
          <p:cNvPr id="416772" name="Rectangle 3">
            <a:extLst>
              <a:ext uri="{FF2B5EF4-FFF2-40B4-BE49-F238E27FC236}">
                <a16:creationId xmlns:a16="http://schemas.microsoft.com/office/drawing/2014/main" id="{796A4B34-C663-4363-BFB7-6C00610D66C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Rectangle 7">
            <a:extLst>
              <a:ext uri="{FF2B5EF4-FFF2-40B4-BE49-F238E27FC236}">
                <a16:creationId xmlns:a16="http://schemas.microsoft.com/office/drawing/2014/main" id="{CC3458CE-8AC7-4F5C-B0F3-50EEAC493C2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01ADA6D9-E9FC-4D75-A5A6-67FC883550A4}" type="slidenum">
              <a:rPr lang="en-US" altLang="en-US" sz="1200">
                <a:latin typeface="Times New Roman" panose="02020603050405020304" pitchFamily="18" charset="0"/>
              </a:rPr>
              <a:pPr/>
              <a:t>134</a:t>
            </a:fld>
            <a:endParaRPr lang="en-US" altLang="en-US" sz="1200">
              <a:latin typeface="Times New Roman" panose="02020603050405020304" pitchFamily="18" charset="0"/>
            </a:endParaRPr>
          </a:p>
        </p:txBody>
      </p:sp>
      <p:sp>
        <p:nvSpPr>
          <p:cNvPr id="418819" name="Rectangle 2">
            <a:extLst>
              <a:ext uri="{FF2B5EF4-FFF2-40B4-BE49-F238E27FC236}">
                <a16:creationId xmlns:a16="http://schemas.microsoft.com/office/drawing/2014/main" id="{E27ABE6F-84DF-40DB-B5A8-AA0D8010C4A8}"/>
              </a:ext>
            </a:extLst>
          </p:cNvPr>
          <p:cNvSpPr>
            <a:spLocks noGrp="1" noRot="1" noChangeAspect="1" noChangeArrowheads="1" noTextEdit="1"/>
          </p:cNvSpPr>
          <p:nvPr>
            <p:ph type="sldImg"/>
          </p:nvPr>
        </p:nvSpPr>
        <p:spPr>
          <a:ln/>
        </p:spPr>
      </p:sp>
      <p:sp>
        <p:nvSpPr>
          <p:cNvPr id="418820" name="Rectangle 3">
            <a:extLst>
              <a:ext uri="{FF2B5EF4-FFF2-40B4-BE49-F238E27FC236}">
                <a16:creationId xmlns:a16="http://schemas.microsoft.com/office/drawing/2014/main" id="{BB51BA5E-8C01-44AB-8EFD-E080CA4B545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Rectangle 7">
            <a:extLst>
              <a:ext uri="{FF2B5EF4-FFF2-40B4-BE49-F238E27FC236}">
                <a16:creationId xmlns:a16="http://schemas.microsoft.com/office/drawing/2014/main" id="{4D836C8C-AD9F-4A06-B6EA-E8434884117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404A9870-5FA8-45B3-983D-98EB9FB8DCAA}" type="slidenum">
              <a:rPr lang="en-US" altLang="en-US" sz="1200">
                <a:latin typeface="Times New Roman" panose="02020603050405020304" pitchFamily="18" charset="0"/>
              </a:rPr>
              <a:pPr/>
              <a:t>135</a:t>
            </a:fld>
            <a:endParaRPr lang="en-US" altLang="en-US" sz="1200">
              <a:latin typeface="Times New Roman" panose="02020603050405020304" pitchFamily="18" charset="0"/>
            </a:endParaRPr>
          </a:p>
        </p:txBody>
      </p:sp>
      <p:sp>
        <p:nvSpPr>
          <p:cNvPr id="420867" name="Rectangle 2">
            <a:extLst>
              <a:ext uri="{FF2B5EF4-FFF2-40B4-BE49-F238E27FC236}">
                <a16:creationId xmlns:a16="http://schemas.microsoft.com/office/drawing/2014/main" id="{7D479F63-7307-4C11-8D84-ADCFF0DA362F}"/>
              </a:ext>
            </a:extLst>
          </p:cNvPr>
          <p:cNvSpPr>
            <a:spLocks noGrp="1" noRot="1" noChangeAspect="1" noChangeArrowheads="1" noTextEdit="1"/>
          </p:cNvSpPr>
          <p:nvPr>
            <p:ph type="sldImg"/>
          </p:nvPr>
        </p:nvSpPr>
        <p:spPr>
          <a:ln/>
        </p:spPr>
      </p:sp>
      <p:sp>
        <p:nvSpPr>
          <p:cNvPr id="420868" name="Rectangle 3">
            <a:extLst>
              <a:ext uri="{FF2B5EF4-FFF2-40B4-BE49-F238E27FC236}">
                <a16:creationId xmlns:a16="http://schemas.microsoft.com/office/drawing/2014/main" id="{930A5514-4C09-448D-8A7A-285B8385DF2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4" name="Rectangle 7">
            <a:extLst>
              <a:ext uri="{FF2B5EF4-FFF2-40B4-BE49-F238E27FC236}">
                <a16:creationId xmlns:a16="http://schemas.microsoft.com/office/drawing/2014/main" id="{379F38E9-B339-4D6E-9039-736C12374BE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ED11FC5E-7792-4977-9FDB-FF2271E185E6}" type="slidenum">
              <a:rPr lang="en-US" altLang="en-US" sz="1200">
                <a:latin typeface="Times New Roman" panose="02020603050405020304" pitchFamily="18" charset="0"/>
              </a:rPr>
              <a:pPr/>
              <a:t>136</a:t>
            </a:fld>
            <a:endParaRPr lang="en-US" altLang="en-US" sz="1200">
              <a:latin typeface="Times New Roman" panose="02020603050405020304" pitchFamily="18" charset="0"/>
            </a:endParaRPr>
          </a:p>
        </p:txBody>
      </p:sp>
      <p:sp>
        <p:nvSpPr>
          <p:cNvPr id="422915" name="Rectangle 2">
            <a:extLst>
              <a:ext uri="{FF2B5EF4-FFF2-40B4-BE49-F238E27FC236}">
                <a16:creationId xmlns:a16="http://schemas.microsoft.com/office/drawing/2014/main" id="{CA4C6857-5D08-4F2F-8E13-C6C31229C060}"/>
              </a:ext>
            </a:extLst>
          </p:cNvPr>
          <p:cNvSpPr>
            <a:spLocks noGrp="1" noRot="1" noChangeAspect="1" noChangeArrowheads="1" noTextEdit="1"/>
          </p:cNvSpPr>
          <p:nvPr>
            <p:ph type="sldImg"/>
          </p:nvPr>
        </p:nvSpPr>
        <p:spPr>
          <a:ln/>
        </p:spPr>
      </p:sp>
      <p:sp>
        <p:nvSpPr>
          <p:cNvPr id="422916" name="Rectangle 3">
            <a:extLst>
              <a:ext uri="{FF2B5EF4-FFF2-40B4-BE49-F238E27FC236}">
                <a16:creationId xmlns:a16="http://schemas.microsoft.com/office/drawing/2014/main" id="{BC475758-EA07-4F19-A88F-8519736963A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962" name="Rectangle 7">
            <a:extLst>
              <a:ext uri="{FF2B5EF4-FFF2-40B4-BE49-F238E27FC236}">
                <a16:creationId xmlns:a16="http://schemas.microsoft.com/office/drawing/2014/main" id="{DE907B7F-EDDE-497E-9D62-42C2D984F21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0575912B-865B-4060-A4ED-F439C367DC0B}" type="slidenum">
              <a:rPr lang="en-US" altLang="en-US" sz="1200">
                <a:latin typeface="Times New Roman" panose="02020603050405020304" pitchFamily="18" charset="0"/>
              </a:rPr>
              <a:pPr/>
              <a:t>137</a:t>
            </a:fld>
            <a:endParaRPr lang="en-US" altLang="en-US" sz="1200">
              <a:latin typeface="Times New Roman" panose="02020603050405020304" pitchFamily="18" charset="0"/>
            </a:endParaRPr>
          </a:p>
        </p:txBody>
      </p:sp>
      <p:sp>
        <p:nvSpPr>
          <p:cNvPr id="424963" name="Rectangle 2">
            <a:extLst>
              <a:ext uri="{FF2B5EF4-FFF2-40B4-BE49-F238E27FC236}">
                <a16:creationId xmlns:a16="http://schemas.microsoft.com/office/drawing/2014/main" id="{87421664-7566-47CB-8012-F988CB6ABA6A}"/>
              </a:ext>
            </a:extLst>
          </p:cNvPr>
          <p:cNvSpPr>
            <a:spLocks noGrp="1" noRot="1" noChangeAspect="1" noChangeArrowheads="1" noTextEdit="1"/>
          </p:cNvSpPr>
          <p:nvPr>
            <p:ph type="sldImg"/>
          </p:nvPr>
        </p:nvSpPr>
        <p:spPr>
          <a:ln/>
        </p:spPr>
      </p:sp>
      <p:sp>
        <p:nvSpPr>
          <p:cNvPr id="424964" name="Rectangle 3">
            <a:extLst>
              <a:ext uri="{FF2B5EF4-FFF2-40B4-BE49-F238E27FC236}">
                <a16:creationId xmlns:a16="http://schemas.microsoft.com/office/drawing/2014/main" id="{F18CDBD3-1F43-4249-ABD4-9E2684CB21A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7">
            <a:extLst>
              <a:ext uri="{FF2B5EF4-FFF2-40B4-BE49-F238E27FC236}">
                <a16:creationId xmlns:a16="http://schemas.microsoft.com/office/drawing/2014/main" id="{61DF6BB4-3203-4472-8BD2-D1979FE7A76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668EF30D-20A1-4FF9-B041-45D8784F5733}" type="slidenum">
              <a:rPr lang="en-US" altLang="en-US" sz="1200">
                <a:latin typeface="Times New Roman" panose="02020603050405020304" pitchFamily="18" charset="0"/>
              </a:rPr>
              <a:pPr/>
              <a:t>138</a:t>
            </a:fld>
            <a:endParaRPr lang="en-US" altLang="en-US" sz="1200">
              <a:latin typeface="Times New Roman" panose="02020603050405020304" pitchFamily="18" charset="0"/>
            </a:endParaRPr>
          </a:p>
        </p:txBody>
      </p:sp>
      <p:sp>
        <p:nvSpPr>
          <p:cNvPr id="427011" name="Rectangle 2">
            <a:extLst>
              <a:ext uri="{FF2B5EF4-FFF2-40B4-BE49-F238E27FC236}">
                <a16:creationId xmlns:a16="http://schemas.microsoft.com/office/drawing/2014/main" id="{85F9904C-4335-43A4-AF00-E2C9B74DE959}"/>
              </a:ext>
            </a:extLst>
          </p:cNvPr>
          <p:cNvSpPr>
            <a:spLocks noGrp="1" noRot="1" noChangeAspect="1" noChangeArrowheads="1" noTextEdit="1"/>
          </p:cNvSpPr>
          <p:nvPr>
            <p:ph type="sldImg"/>
          </p:nvPr>
        </p:nvSpPr>
        <p:spPr>
          <a:ln/>
        </p:spPr>
      </p:sp>
      <p:sp>
        <p:nvSpPr>
          <p:cNvPr id="427012" name="Rectangle 3">
            <a:extLst>
              <a:ext uri="{FF2B5EF4-FFF2-40B4-BE49-F238E27FC236}">
                <a16:creationId xmlns:a16="http://schemas.microsoft.com/office/drawing/2014/main" id="{E92C0067-7E51-47CF-96FE-5C9D5DC288A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Rectangle 7">
            <a:extLst>
              <a:ext uri="{FF2B5EF4-FFF2-40B4-BE49-F238E27FC236}">
                <a16:creationId xmlns:a16="http://schemas.microsoft.com/office/drawing/2014/main" id="{702556ED-96A5-4F6E-A618-316685214F6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86A34761-DEAC-423D-ACB1-E7F237B84553}" type="slidenum">
              <a:rPr lang="en-US" altLang="en-US" sz="1200">
                <a:latin typeface="Times New Roman" panose="02020603050405020304" pitchFamily="18" charset="0"/>
              </a:rPr>
              <a:pPr/>
              <a:t>139</a:t>
            </a:fld>
            <a:endParaRPr lang="en-US" altLang="en-US" sz="1200">
              <a:latin typeface="Times New Roman" panose="02020603050405020304" pitchFamily="18" charset="0"/>
            </a:endParaRPr>
          </a:p>
        </p:txBody>
      </p:sp>
      <p:sp>
        <p:nvSpPr>
          <p:cNvPr id="429059" name="Rectangle 2">
            <a:extLst>
              <a:ext uri="{FF2B5EF4-FFF2-40B4-BE49-F238E27FC236}">
                <a16:creationId xmlns:a16="http://schemas.microsoft.com/office/drawing/2014/main" id="{239119A5-A31C-4368-AC6C-6721DBD86AFC}"/>
              </a:ext>
            </a:extLst>
          </p:cNvPr>
          <p:cNvSpPr>
            <a:spLocks noGrp="1" noRot="1" noChangeAspect="1" noChangeArrowheads="1" noTextEdit="1"/>
          </p:cNvSpPr>
          <p:nvPr>
            <p:ph type="sldImg"/>
          </p:nvPr>
        </p:nvSpPr>
        <p:spPr>
          <a:ln/>
        </p:spPr>
      </p:sp>
      <p:sp>
        <p:nvSpPr>
          <p:cNvPr id="429060" name="Rectangle 3">
            <a:extLst>
              <a:ext uri="{FF2B5EF4-FFF2-40B4-BE49-F238E27FC236}">
                <a16:creationId xmlns:a16="http://schemas.microsoft.com/office/drawing/2014/main" id="{E282D619-7EA1-4DAC-85AF-7B9578DE7BE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2B7CE9D7-6996-4717-A63F-66E6C7B6207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B6FE1F98-0A51-4C33-A731-25DDC1D6728C}" type="slidenum">
              <a:rPr lang="en-US" altLang="en-US" sz="1200">
                <a:latin typeface="Times New Roman" panose="02020603050405020304" pitchFamily="18" charset="0"/>
              </a:rPr>
              <a:pPr/>
              <a:t>14</a:t>
            </a:fld>
            <a:endParaRPr lang="en-US" altLang="en-US" sz="1200">
              <a:latin typeface="Times New Roman" panose="02020603050405020304" pitchFamily="18" charset="0"/>
            </a:endParaRPr>
          </a:p>
        </p:txBody>
      </p:sp>
      <p:sp>
        <p:nvSpPr>
          <p:cNvPr id="50179" name="Rectangle 2">
            <a:extLst>
              <a:ext uri="{FF2B5EF4-FFF2-40B4-BE49-F238E27FC236}">
                <a16:creationId xmlns:a16="http://schemas.microsoft.com/office/drawing/2014/main" id="{CCDD768F-0107-44D2-BAD2-D9AF8CDB38D5}"/>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7E92B802-A6D2-4D2D-9941-37E36943295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7">
            <a:extLst>
              <a:ext uri="{FF2B5EF4-FFF2-40B4-BE49-F238E27FC236}">
                <a16:creationId xmlns:a16="http://schemas.microsoft.com/office/drawing/2014/main" id="{CF7EF8C7-B36B-4AAC-A56E-09DAE453143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3FAA85AC-7686-469A-A47A-56C995722808}" type="slidenum">
              <a:rPr lang="en-US" altLang="en-US" sz="1200">
                <a:latin typeface="Times New Roman" panose="02020603050405020304" pitchFamily="18" charset="0"/>
              </a:rPr>
              <a:pPr/>
              <a:t>140</a:t>
            </a:fld>
            <a:endParaRPr lang="en-US" altLang="en-US" sz="1200">
              <a:latin typeface="Times New Roman" panose="02020603050405020304" pitchFamily="18" charset="0"/>
            </a:endParaRPr>
          </a:p>
        </p:txBody>
      </p:sp>
      <p:sp>
        <p:nvSpPr>
          <p:cNvPr id="431107" name="Rectangle 2">
            <a:extLst>
              <a:ext uri="{FF2B5EF4-FFF2-40B4-BE49-F238E27FC236}">
                <a16:creationId xmlns:a16="http://schemas.microsoft.com/office/drawing/2014/main" id="{694976A8-30B9-4403-8800-18C6AB54193D}"/>
              </a:ext>
            </a:extLst>
          </p:cNvPr>
          <p:cNvSpPr>
            <a:spLocks noGrp="1" noRot="1" noChangeAspect="1" noChangeArrowheads="1" noTextEdit="1"/>
          </p:cNvSpPr>
          <p:nvPr>
            <p:ph type="sldImg"/>
          </p:nvPr>
        </p:nvSpPr>
        <p:spPr>
          <a:ln/>
        </p:spPr>
      </p:sp>
      <p:sp>
        <p:nvSpPr>
          <p:cNvPr id="431108" name="Rectangle 3">
            <a:extLst>
              <a:ext uri="{FF2B5EF4-FFF2-40B4-BE49-F238E27FC236}">
                <a16:creationId xmlns:a16="http://schemas.microsoft.com/office/drawing/2014/main" id="{0368044C-E8FA-416C-842A-0B2307575A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4" name="Rectangle 7">
            <a:extLst>
              <a:ext uri="{FF2B5EF4-FFF2-40B4-BE49-F238E27FC236}">
                <a16:creationId xmlns:a16="http://schemas.microsoft.com/office/drawing/2014/main" id="{89CC0CB1-0B50-4F18-9E32-A5CAC6F15F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AF4CC08F-BC33-4631-AE5F-F4124090A8F3}" type="slidenum">
              <a:rPr lang="en-US" altLang="en-US" sz="1200">
                <a:latin typeface="Times New Roman" panose="02020603050405020304" pitchFamily="18" charset="0"/>
              </a:rPr>
              <a:pPr/>
              <a:t>141</a:t>
            </a:fld>
            <a:endParaRPr lang="en-US" altLang="en-US" sz="1200">
              <a:latin typeface="Times New Roman" panose="02020603050405020304" pitchFamily="18" charset="0"/>
            </a:endParaRPr>
          </a:p>
        </p:txBody>
      </p:sp>
      <p:sp>
        <p:nvSpPr>
          <p:cNvPr id="433155" name="Rectangle 2">
            <a:extLst>
              <a:ext uri="{FF2B5EF4-FFF2-40B4-BE49-F238E27FC236}">
                <a16:creationId xmlns:a16="http://schemas.microsoft.com/office/drawing/2014/main" id="{329428CC-D604-4F19-92DC-AB36FD1B98C0}"/>
              </a:ext>
            </a:extLst>
          </p:cNvPr>
          <p:cNvSpPr>
            <a:spLocks noGrp="1" noRot="1" noChangeAspect="1" noChangeArrowheads="1" noTextEdit="1"/>
          </p:cNvSpPr>
          <p:nvPr>
            <p:ph type="sldImg"/>
          </p:nvPr>
        </p:nvSpPr>
        <p:spPr>
          <a:ln/>
        </p:spPr>
      </p:sp>
      <p:sp>
        <p:nvSpPr>
          <p:cNvPr id="433156" name="Rectangle 3">
            <a:extLst>
              <a:ext uri="{FF2B5EF4-FFF2-40B4-BE49-F238E27FC236}">
                <a16:creationId xmlns:a16="http://schemas.microsoft.com/office/drawing/2014/main" id="{D6FF5112-6276-492E-A325-2B13B6AA7A1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202" name="Rectangle 7">
            <a:extLst>
              <a:ext uri="{FF2B5EF4-FFF2-40B4-BE49-F238E27FC236}">
                <a16:creationId xmlns:a16="http://schemas.microsoft.com/office/drawing/2014/main" id="{F0B68E2A-7027-47E5-BE67-10F4D45C9F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C11E2233-25AA-4195-80E3-62D1ABA9C7F3}" type="slidenum">
              <a:rPr lang="en-US" altLang="en-US" sz="1200">
                <a:latin typeface="Times New Roman" panose="02020603050405020304" pitchFamily="18" charset="0"/>
              </a:rPr>
              <a:pPr/>
              <a:t>142</a:t>
            </a:fld>
            <a:endParaRPr lang="en-US" altLang="en-US" sz="1200">
              <a:latin typeface="Times New Roman" panose="02020603050405020304" pitchFamily="18" charset="0"/>
            </a:endParaRPr>
          </a:p>
        </p:txBody>
      </p:sp>
      <p:sp>
        <p:nvSpPr>
          <p:cNvPr id="435203" name="Rectangle 2">
            <a:extLst>
              <a:ext uri="{FF2B5EF4-FFF2-40B4-BE49-F238E27FC236}">
                <a16:creationId xmlns:a16="http://schemas.microsoft.com/office/drawing/2014/main" id="{802F5A9D-1196-48E3-B13F-8FFE71D181EA}"/>
              </a:ext>
            </a:extLst>
          </p:cNvPr>
          <p:cNvSpPr>
            <a:spLocks noGrp="1" noRot="1" noChangeAspect="1" noChangeArrowheads="1" noTextEdit="1"/>
          </p:cNvSpPr>
          <p:nvPr>
            <p:ph type="sldImg"/>
          </p:nvPr>
        </p:nvSpPr>
        <p:spPr>
          <a:ln/>
        </p:spPr>
      </p:sp>
      <p:sp>
        <p:nvSpPr>
          <p:cNvPr id="435204" name="Rectangle 3">
            <a:extLst>
              <a:ext uri="{FF2B5EF4-FFF2-40B4-BE49-F238E27FC236}">
                <a16:creationId xmlns:a16="http://schemas.microsoft.com/office/drawing/2014/main" id="{B93D7362-EF40-4A43-AA31-0CC0C3C4C71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490" name="Rectangle 7">
            <a:extLst>
              <a:ext uri="{FF2B5EF4-FFF2-40B4-BE49-F238E27FC236}">
                <a16:creationId xmlns:a16="http://schemas.microsoft.com/office/drawing/2014/main" id="{A3FEDE6A-0183-4E1E-A106-8BDE4862161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0644BDE3-F5BE-4228-B8FF-86C3080AE89A}" type="slidenum">
              <a:rPr lang="en-US" altLang="en-US" sz="1200">
                <a:latin typeface="Times New Roman" panose="02020603050405020304" pitchFamily="18" charset="0"/>
              </a:rPr>
              <a:pPr/>
              <a:t>143</a:t>
            </a:fld>
            <a:endParaRPr lang="en-US" altLang="en-US" sz="1200">
              <a:latin typeface="Times New Roman" panose="02020603050405020304" pitchFamily="18" charset="0"/>
            </a:endParaRPr>
          </a:p>
        </p:txBody>
      </p:sp>
      <p:sp>
        <p:nvSpPr>
          <p:cNvPr id="447491" name="Rectangle 2">
            <a:extLst>
              <a:ext uri="{FF2B5EF4-FFF2-40B4-BE49-F238E27FC236}">
                <a16:creationId xmlns:a16="http://schemas.microsoft.com/office/drawing/2014/main" id="{6854E06C-280A-4517-A377-F8F26CB3944B}"/>
              </a:ext>
            </a:extLst>
          </p:cNvPr>
          <p:cNvSpPr>
            <a:spLocks noGrp="1" noRot="1" noChangeAspect="1" noChangeArrowheads="1" noTextEdit="1"/>
          </p:cNvSpPr>
          <p:nvPr>
            <p:ph type="sldImg"/>
          </p:nvPr>
        </p:nvSpPr>
        <p:spPr>
          <a:ln/>
        </p:spPr>
      </p:sp>
      <p:sp>
        <p:nvSpPr>
          <p:cNvPr id="447492" name="Rectangle 3">
            <a:extLst>
              <a:ext uri="{FF2B5EF4-FFF2-40B4-BE49-F238E27FC236}">
                <a16:creationId xmlns:a16="http://schemas.microsoft.com/office/drawing/2014/main" id="{CFE7FFA6-ADB8-4A66-897F-2906AB87DA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538" name="Rectangle 7">
            <a:extLst>
              <a:ext uri="{FF2B5EF4-FFF2-40B4-BE49-F238E27FC236}">
                <a16:creationId xmlns:a16="http://schemas.microsoft.com/office/drawing/2014/main" id="{E0837A88-E466-4D99-B191-16775A48AE0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78B5688F-A2C8-4DC3-A462-7525F96470A2}" type="slidenum">
              <a:rPr lang="en-US" altLang="en-US" sz="1200">
                <a:latin typeface="Times New Roman" panose="02020603050405020304" pitchFamily="18" charset="0"/>
              </a:rPr>
              <a:pPr/>
              <a:t>144</a:t>
            </a:fld>
            <a:endParaRPr lang="en-US" altLang="en-US" sz="1200">
              <a:latin typeface="Times New Roman" panose="02020603050405020304" pitchFamily="18" charset="0"/>
            </a:endParaRPr>
          </a:p>
        </p:txBody>
      </p:sp>
      <p:sp>
        <p:nvSpPr>
          <p:cNvPr id="449539" name="Rectangle 2">
            <a:extLst>
              <a:ext uri="{FF2B5EF4-FFF2-40B4-BE49-F238E27FC236}">
                <a16:creationId xmlns:a16="http://schemas.microsoft.com/office/drawing/2014/main" id="{371991B5-367C-425D-9244-7778DA266AAE}"/>
              </a:ext>
            </a:extLst>
          </p:cNvPr>
          <p:cNvSpPr>
            <a:spLocks noGrp="1" noRot="1" noChangeAspect="1" noChangeArrowheads="1" noTextEdit="1"/>
          </p:cNvSpPr>
          <p:nvPr>
            <p:ph type="sldImg"/>
          </p:nvPr>
        </p:nvSpPr>
        <p:spPr>
          <a:ln/>
        </p:spPr>
      </p:sp>
      <p:sp>
        <p:nvSpPr>
          <p:cNvPr id="449540" name="Rectangle 3">
            <a:extLst>
              <a:ext uri="{FF2B5EF4-FFF2-40B4-BE49-F238E27FC236}">
                <a16:creationId xmlns:a16="http://schemas.microsoft.com/office/drawing/2014/main" id="{3D2308F5-6832-40EC-A4B2-05B05A03523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586" name="Rectangle 7">
            <a:extLst>
              <a:ext uri="{FF2B5EF4-FFF2-40B4-BE49-F238E27FC236}">
                <a16:creationId xmlns:a16="http://schemas.microsoft.com/office/drawing/2014/main" id="{A53D1716-6ABF-472F-B5D0-86B3A79645D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A29765E5-5C88-4639-B5A8-B67E46F6994B}" type="slidenum">
              <a:rPr lang="en-US" altLang="en-US" sz="1200">
                <a:latin typeface="Times New Roman" panose="02020603050405020304" pitchFamily="18" charset="0"/>
              </a:rPr>
              <a:pPr/>
              <a:t>145</a:t>
            </a:fld>
            <a:endParaRPr lang="en-US" altLang="en-US" sz="1200">
              <a:latin typeface="Times New Roman" panose="02020603050405020304" pitchFamily="18" charset="0"/>
            </a:endParaRPr>
          </a:p>
        </p:txBody>
      </p:sp>
      <p:sp>
        <p:nvSpPr>
          <p:cNvPr id="451587" name="Rectangle 2">
            <a:extLst>
              <a:ext uri="{FF2B5EF4-FFF2-40B4-BE49-F238E27FC236}">
                <a16:creationId xmlns:a16="http://schemas.microsoft.com/office/drawing/2014/main" id="{639BEDD0-572B-4D34-9562-A6DD50F83FD4}"/>
              </a:ext>
            </a:extLst>
          </p:cNvPr>
          <p:cNvSpPr>
            <a:spLocks noGrp="1" noRot="1" noChangeAspect="1" noChangeArrowheads="1" noTextEdit="1"/>
          </p:cNvSpPr>
          <p:nvPr>
            <p:ph type="sldImg"/>
          </p:nvPr>
        </p:nvSpPr>
        <p:spPr>
          <a:ln/>
        </p:spPr>
      </p:sp>
      <p:sp>
        <p:nvSpPr>
          <p:cNvPr id="451588" name="Rectangle 3">
            <a:extLst>
              <a:ext uri="{FF2B5EF4-FFF2-40B4-BE49-F238E27FC236}">
                <a16:creationId xmlns:a16="http://schemas.microsoft.com/office/drawing/2014/main" id="{3D47BCE4-40FC-4BB7-B4B5-33EA5AFDF74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634" name="Rectangle 7">
            <a:extLst>
              <a:ext uri="{FF2B5EF4-FFF2-40B4-BE49-F238E27FC236}">
                <a16:creationId xmlns:a16="http://schemas.microsoft.com/office/drawing/2014/main" id="{83D3749E-4726-4064-AAEA-590C54A3EE9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D7C0C6F6-4103-45A2-8D53-D1C620B34CAF}" type="slidenum">
              <a:rPr lang="en-US" altLang="en-US" sz="1200">
                <a:latin typeface="Times New Roman" panose="02020603050405020304" pitchFamily="18" charset="0"/>
              </a:rPr>
              <a:pPr/>
              <a:t>146</a:t>
            </a:fld>
            <a:endParaRPr lang="en-US" altLang="en-US" sz="1200">
              <a:latin typeface="Times New Roman" panose="02020603050405020304" pitchFamily="18" charset="0"/>
            </a:endParaRPr>
          </a:p>
        </p:txBody>
      </p:sp>
      <p:sp>
        <p:nvSpPr>
          <p:cNvPr id="453635" name="Rectangle 2">
            <a:extLst>
              <a:ext uri="{FF2B5EF4-FFF2-40B4-BE49-F238E27FC236}">
                <a16:creationId xmlns:a16="http://schemas.microsoft.com/office/drawing/2014/main" id="{82C8E0C8-807C-4383-A9F7-570C1B0C65A8}"/>
              </a:ext>
            </a:extLst>
          </p:cNvPr>
          <p:cNvSpPr>
            <a:spLocks noGrp="1" noRot="1" noChangeAspect="1" noChangeArrowheads="1" noTextEdit="1"/>
          </p:cNvSpPr>
          <p:nvPr>
            <p:ph type="sldImg"/>
          </p:nvPr>
        </p:nvSpPr>
        <p:spPr>
          <a:ln/>
        </p:spPr>
      </p:sp>
      <p:sp>
        <p:nvSpPr>
          <p:cNvPr id="453636" name="Rectangle 3">
            <a:extLst>
              <a:ext uri="{FF2B5EF4-FFF2-40B4-BE49-F238E27FC236}">
                <a16:creationId xmlns:a16="http://schemas.microsoft.com/office/drawing/2014/main" id="{8FB01527-8C6D-4E50-94BD-5E93730E4D6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682" name="Rectangle 7">
            <a:extLst>
              <a:ext uri="{FF2B5EF4-FFF2-40B4-BE49-F238E27FC236}">
                <a16:creationId xmlns:a16="http://schemas.microsoft.com/office/drawing/2014/main" id="{1191D40C-0A02-4A6D-8EAF-E3595FC941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4C24C77B-1E75-47E8-9426-F1E13761C6F0}" type="slidenum">
              <a:rPr lang="en-US" altLang="en-US" sz="1200">
                <a:latin typeface="Times New Roman" panose="02020603050405020304" pitchFamily="18" charset="0"/>
              </a:rPr>
              <a:pPr/>
              <a:t>147</a:t>
            </a:fld>
            <a:endParaRPr lang="en-US" altLang="en-US" sz="1200">
              <a:latin typeface="Times New Roman" panose="02020603050405020304" pitchFamily="18" charset="0"/>
            </a:endParaRPr>
          </a:p>
        </p:txBody>
      </p:sp>
      <p:sp>
        <p:nvSpPr>
          <p:cNvPr id="455683" name="Rectangle 2">
            <a:extLst>
              <a:ext uri="{FF2B5EF4-FFF2-40B4-BE49-F238E27FC236}">
                <a16:creationId xmlns:a16="http://schemas.microsoft.com/office/drawing/2014/main" id="{C6CA41AD-5D65-49A5-91B1-3023FDE1EEFF}"/>
              </a:ext>
            </a:extLst>
          </p:cNvPr>
          <p:cNvSpPr>
            <a:spLocks noGrp="1" noRot="1" noChangeAspect="1" noChangeArrowheads="1" noTextEdit="1"/>
          </p:cNvSpPr>
          <p:nvPr>
            <p:ph type="sldImg"/>
          </p:nvPr>
        </p:nvSpPr>
        <p:spPr>
          <a:ln/>
        </p:spPr>
      </p:sp>
      <p:sp>
        <p:nvSpPr>
          <p:cNvPr id="455684" name="Rectangle 3">
            <a:extLst>
              <a:ext uri="{FF2B5EF4-FFF2-40B4-BE49-F238E27FC236}">
                <a16:creationId xmlns:a16="http://schemas.microsoft.com/office/drawing/2014/main" id="{90DAC0FE-1823-4291-9CAD-BEAA3E2C6C0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018" name="Rectangle 7">
            <a:extLst>
              <a:ext uri="{FF2B5EF4-FFF2-40B4-BE49-F238E27FC236}">
                <a16:creationId xmlns:a16="http://schemas.microsoft.com/office/drawing/2014/main" id="{8EB7A4F2-A1E8-4959-B7E8-7FE4B47569D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86E51857-7344-4189-BD3C-6DBE897B9390}" type="slidenum">
              <a:rPr lang="en-US" altLang="en-US" sz="1200">
                <a:latin typeface="Times New Roman" panose="02020603050405020304" pitchFamily="18" charset="0"/>
              </a:rPr>
              <a:pPr/>
              <a:t>148</a:t>
            </a:fld>
            <a:endParaRPr lang="en-US" altLang="en-US" sz="1200">
              <a:latin typeface="Times New Roman" panose="02020603050405020304" pitchFamily="18" charset="0"/>
            </a:endParaRPr>
          </a:p>
        </p:txBody>
      </p:sp>
      <p:sp>
        <p:nvSpPr>
          <p:cNvPr id="470019" name="Rectangle 2">
            <a:extLst>
              <a:ext uri="{FF2B5EF4-FFF2-40B4-BE49-F238E27FC236}">
                <a16:creationId xmlns:a16="http://schemas.microsoft.com/office/drawing/2014/main" id="{48C069E7-6BF5-4233-9C2E-B7159178E2DA}"/>
              </a:ext>
            </a:extLst>
          </p:cNvPr>
          <p:cNvSpPr>
            <a:spLocks noGrp="1" noRot="1" noChangeAspect="1" noChangeArrowheads="1" noTextEdit="1"/>
          </p:cNvSpPr>
          <p:nvPr>
            <p:ph type="sldImg"/>
          </p:nvPr>
        </p:nvSpPr>
        <p:spPr>
          <a:ln/>
        </p:spPr>
      </p:sp>
      <p:sp>
        <p:nvSpPr>
          <p:cNvPr id="470020" name="Rectangle 3">
            <a:extLst>
              <a:ext uri="{FF2B5EF4-FFF2-40B4-BE49-F238E27FC236}">
                <a16:creationId xmlns:a16="http://schemas.microsoft.com/office/drawing/2014/main" id="{B8DEE0D8-289E-4C0C-8492-0FC71D8BCB1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2066" name="Rectangle 7">
            <a:extLst>
              <a:ext uri="{FF2B5EF4-FFF2-40B4-BE49-F238E27FC236}">
                <a16:creationId xmlns:a16="http://schemas.microsoft.com/office/drawing/2014/main" id="{1F0863DC-81DC-4E31-A9AE-64A49BE3B0F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E4D2A9D1-0694-4810-A79E-424190D65AA4}" type="slidenum">
              <a:rPr lang="en-US" altLang="en-US" sz="1200">
                <a:latin typeface="Times New Roman" panose="02020603050405020304" pitchFamily="18" charset="0"/>
              </a:rPr>
              <a:pPr/>
              <a:t>149</a:t>
            </a:fld>
            <a:endParaRPr lang="en-US" altLang="en-US" sz="1200">
              <a:latin typeface="Times New Roman" panose="02020603050405020304" pitchFamily="18" charset="0"/>
            </a:endParaRPr>
          </a:p>
        </p:txBody>
      </p:sp>
      <p:sp>
        <p:nvSpPr>
          <p:cNvPr id="472067" name="Rectangle 2">
            <a:extLst>
              <a:ext uri="{FF2B5EF4-FFF2-40B4-BE49-F238E27FC236}">
                <a16:creationId xmlns:a16="http://schemas.microsoft.com/office/drawing/2014/main" id="{407A5BDB-28B2-44F8-AB84-C00327C47C72}"/>
              </a:ext>
            </a:extLst>
          </p:cNvPr>
          <p:cNvSpPr>
            <a:spLocks noGrp="1" noRot="1" noChangeAspect="1" noChangeArrowheads="1" noTextEdit="1"/>
          </p:cNvSpPr>
          <p:nvPr>
            <p:ph type="sldImg"/>
          </p:nvPr>
        </p:nvSpPr>
        <p:spPr>
          <a:ln/>
        </p:spPr>
      </p:sp>
      <p:sp>
        <p:nvSpPr>
          <p:cNvPr id="472068" name="Rectangle 3">
            <a:extLst>
              <a:ext uri="{FF2B5EF4-FFF2-40B4-BE49-F238E27FC236}">
                <a16:creationId xmlns:a16="http://schemas.microsoft.com/office/drawing/2014/main" id="{9A9DFA4D-DDAC-497D-8C09-EB79C0AAD04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C84ABA37-8A9F-47EC-A273-2EBC2DA76E6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E6F04242-ED39-4756-B4EE-0579F67CBF24}" type="slidenum">
              <a:rPr lang="en-US" altLang="en-US" sz="1200">
                <a:latin typeface="Times New Roman" panose="02020603050405020304" pitchFamily="18" charset="0"/>
              </a:rPr>
              <a:pPr/>
              <a:t>15</a:t>
            </a:fld>
            <a:endParaRPr lang="en-US" altLang="en-US" sz="1200">
              <a:latin typeface="Times New Roman" panose="02020603050405020304" pitchFamily="18" charset="0"/>
            </a:endParaRPr>
          </a:p>
        </p:txBody>
      </p:sp>
      <p:sp>
        <p:nvSpPr>
          <p:cNvPr id="62467" name="Rectangle 2">
            <a:extLst>
              <a:ext uri="{FF2B5EF4-FFF2-40B4-BE49-F238E27FC236}">
                <a16:creationId xmlns:a16="http://schemas.microsoft.com/office/drawing/2014/main" id="{1F5F11C1-47FB-42D3-A571-5652497C331D}"/>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F5D3D1FF-D8FA-40C7-B588-FD974C50C43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114" name="Rectangle 7">
            <a:extLst>
              <a:ext uri="{FF2B5EF4-FFF2-40B4-BE49-F238E27FC236}">
                <a16:creationId xmlns:a16="http://schemas.microsoft.com/office/drawing/2014/main" id="{49409ACA-BD94-4D9C-B008-58C732C93AC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07B7DCC9-F835-4381-9096-A44F3EF7759F}" type="slidenum">
              <a:rPr lang="en-US" altLang="en-US" sz="1200">
                <a:latin typeface="Times New Roman" panose="02020603050405020304" pitchFamily="18" charset="0"/>
              </a:rPr>
              <a:pPr/>
              <a:t>150</a:t>
            </a:fld>
            <a:endParaRPr lang="en-US" altLang="en-US" sz="1200">
              <a:latin typeface="Times New Roman" panose="02020603050405020304" pitchFamily="18" charset="0"/>
            </a:endParaRPr>
          </a:p>
        </p:txBody>
      </p:sp>
      <p:sp>
        <p:nvSpPr>
          <p:cNvPr id="474115" name="Rectangle 2">
            <a:extLst>
              <a:ext uri="{FF2B5EF4-FFF2-40B4-BE49-F238E27FC236}">
                <a16:creationId xmlns:a16="http://schemas.microsoft.com/office/drawing/2014/main" id="{24CE8B4A-8DB2-4407-A377-73FBE48AD19B}"/>
              </a:ext>
            </a:extLst>
          </p:cNvPr>
          <p:cNvSpPr>
            <a:spLocks noGrp="1" noRot="1" noChangeAspect="1" noChangeArrowheads="1" noTextEdit="1"/>
          </p:cNvSpPr>
          <p:nvPr>
            <p:ph type="sldImg"/>
          </p:nvPr>
        </p:nvSpPr>
        <p:spPr>
          <a:ln/>
        </p:spPr>
      </p:sp>
      <p:sp>
        <p:nvSpPr>
          <p:cNvPr id="474116" name="Rectangle 3">
            <a:extLst>
              <a:ext uri="{FF2B5EF4-FFF2-40B4-BE49-F238E27FC236}">
                <a16:creationId xmlns:a16="http://schemas.microsoft.com/office/drawing/2014/main" id="{9DDC48E3-9C6D-4E6D-AFC1-E5BD58E2E05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6162" name="Rectangle 7">
            <a:extLst>
              <a:ext uri="{FF2B5EF4-FFF2-40B4-BE49-F238E27FC236}">
                <a16:creationId xmlns:a16="http://schemas.microsoft.com/office/drawing/2014/main" id="{0CF0170C-107E-4A88-AFB7-F923ADD5E1E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A7B2B43B-565C-4F39-A081-98D51F5F6B0A}" type="slidenum">
              <a:rPr lang="en-US" altLang="en-US" sz="1200">
                <a:latin typeface="Times New Roman" panose="02020603050405020304" pitchFamily="18" charset="0"/>
              </a:rPr>
              <a:pPr/>
              <a:t>151</a:t>
            </a:fld>
            <a:endParaRPr lang="en-US" altLang="en-US" sz="1200">
              <a:latin typeface="Times New Roman" panose="02020603050405020304" pitchFamily="18" charset="0"/>
            </a:endParaRPr>
          </a:p>
        </p:txBody>
      </p:sp>
      <p:sp>
        <p:nvSpPr>
          <p:cNvPr id="476163" name="Rectangle 2">
            <a:extLst>
              <a:ext uri="{FF2B5EF4-FFF2-40B4-BE49-F238E27FC236}">
                <a16:creationId xmlns:a16="http://schemas.microsoft.com/office/drawing/2014/main" id="{B8894B35-B61E-42AD-A13A-C691027F8359}"/>
              </a:ext>
            </a:extLst>
          </p:cNvPr>
          <p:cNvSpPr>
            <a:spLocks noGrp="1" noRot="1" noChangeAspect="1" noChangeArrowheads="1" noTextEdit="1"/>
          </p:cNvSpPr>
          <p:nvPr>
            <p:ph type="sldImg"/>
          </p:nvPr>
        </p:nvSpPr>
        <p:spPr>
          <a:ln/>
        </p:spPr>
      </p:sp>
      <p:sp>
        <p:nvSpPr>
          <p:cNvPr id="476164" name="Rectangle 3">
            <a:extLst>
              <a:ext uri="{FF2B5EF4-FFF2-40B4-BE49-F238E27FC236}">
                <a16:creationId xmlns:a16="http://schemas.microsoft.com/office/drawing/2014/main" id="{102DD6C4-A6DA-4148-9F42-86898DFA541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0" name="Rectangle 7">
            <a:extLst>
              <a:ext uri="{FF2B5EF4-FFF2-40B4-BE49-F238E27FC236}">
                <a16:creationId xmlns:a16="http://schemas.microsoft.com/office/drawing/2014/main" id="{679AD7B8-E40D-4A38-B44F-A76AAAAACF6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5D7D838E-DB97-4DD4-88F7-246EE887C0B9}" type="slidenum">
              <a:rPr lang="en-US" altLang="en-US" sz="1200">
                <a:latin typeface="Times New Roman" panose="02020603050405020304" pitchFamily="18" charset="0"/>
              </a:rPr>
              <a:pPr/>
              <a:t>152</a:t>
            </a:fld>
            <a:endParaRPr lang="en-US" altLang="en-US" sz="1200">
              <a:latin typeface="Times New Roman" panose="02020603050405020304" pitchFamily="18" charset="0"/>
            </a:endParaRPr>
          </a:p>
        </p:txBody>
      </p:sp>
      <p:sp>
        <p:nvSpPr>
          <p:cNvPr id="478211" name="Rectangle 2">
            <a:extLst>
              <a:ext uri="{FF2B5EF4-FFF2-40B4-BE49-F238E27FC236}">
                <a16:creationId xmlns:a16="http://schemas.microsoft.com/office/drawing/2014/main" id="{05E5601C-589E-4CD3-92AF-FD2EABDD27C1}"/>
              </a:ext>
            </a:extLst>
          </p:cNvPr>
          <p:cNvSpPr>
            <a:spLocks noGrp="1" noRot="1" noChangeAspect="1" noChangeArrowheads="1" noTextEdit="1"/>
          </p:cNvSpPr>
          <p:nvPr>
            <p:ph type="sldImg"/>
          </p:nvPr>
        </p:nvSpPr>
        <p:spPr>
          <a:ln/>
        </p:spPr>
      </p:sp>
      <p:sp>
        <p:nvSpPr>
          <p:cNvPr id="478212" name="Rectangle 3">
            <a:extLst>
              <a:ext uri="{FF2B5EF4-FFF2-40B4-BE49-F238E27FC236}">
                <a16:creationId xmlns:a16="http://schemas.microsoft.com/office/drawing/2014/main" id="{A38C4232-CAE6-4E40-9437-5A80F06E9DD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0258" name="Rectangle 7">
            <a:extLst>
              <a:ext uri="{FF2B5EF4-FFF2-40B4-BE49-F238E27FC236}">
                <a16:creationId xmlns:a16="http://schemas.microsoft.com/office/drawing/2014/main" id="{227920F8-41A4-45E2-AA41-5163D2B2DF4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B7482116-78B0-43FF-8004-B1D6036AF00C}" type="slidenum">
              <a:rPr lang="en-US" altLang="en-US" sz="1200">
                <a:latin typeface="Times New Roman" panose="02020603050405020304" pitchFamily="18" charset="0"/>
              </a:rPr>
              <a:pPr/>
              <a:t>153</a:t>
            </a:fld>
            <a:endParaRPr lang="en-US" altLang="en-US" sz="1200">
              <a:latin typeface="Times New Roman" panose="02020603050405020304" pitchFamily="18" charset="0"/>
            </a:endParaRPr>
          </a:p>
        </p:txBody>
      </p:sp>
      <p:sp>
        <p:nvSpPr>
          <p:cNvPr id="480259" name="Rectangle 2">
            <a:extLst>
              <a:ext uri="{FF2B5EF4-FFF2-40B4-BE49-F238E27FC236}">
                <a16:creationId xmlns:a16="http://schemas.microsoft.com/office/drawing/2014/main" id="{09B7BEAF-2A2F-4BC5-B7FB-74421D368309}"/>
              </a:ext>
            </a:extLst>
          </p:cNvPr>
          <p:cNvSpPr>
            <a:spLocks noGrp="1" noRot="1" noChangeAspect="1" noChangeArrowheads="1" noTextEdit="1"/>
          </p:cNvSpPr>
          <p:nvPr>
            <p:ph type="sldImg"/>
          </p:nvPr>
        </p:nvSpPr>
        <p:spPr>
          <a:ln/>
        </p:spPr>
      </p:sp>
      <p:sp>
        <p:nvSpPr>
          <p:cNvPr id="480260" name="Rectangle 3">
            <a:extLst>
              <a:ext uri="{FF2B5EF4-FFF2-40B4-BE49-F238E27FC236}">
                <a16:creationId xmlns:a16="http://schemas.microsoft.com/office/drawing/2014/main" id="{CD16A2FA-4C80-4528-B254-50C9AC86D86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2306" name="Rectangle 7">
            <a:extLst>
              <a:ext uri="{FF2B5EF4-FFF2-40B4-BE49-F238E27FC236}">
                <a16:creationId xmlns:a16="http://schemas.microsoft.com/office/drawing/2014/main" id="{AA86DA78-548F-4E88-8AC4-C09DB24251C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63C2A797-EE03-4748-AF8D-3129E659E596}" type="slidenum">
              <a:rPr lang="en-US" altLang="en-US" sz="1200">
                <a:latin typeface="Times New Roman" panose="02020603050405020304" pitchFamily="18" charset="0"/>
              </a:rPr>
              <a:pPr/>
              <a:t>154</a:t>
            </a:fld>
            <a:endParaRPr lang="en-US" altLang="en-US" sz="1200">
              <a:latin typeface="Times New Roman" panose="02020603050405020304" pitchFamily="18" charset="0"/>
            </a:endParaRPr>
          </a:p>
        </p:txBody>
      </p:sp>
      <p:sp>
        <p:nvSpPr>
          <p:cNvPr id="482307" name="Rectangle 2">
            <a:extLst>
              <a:ext uri="{FF2B5EF4-FFF2-40B4-BE49-F238E27FC236}">
                <a16:creationId xmlns:a16="http://schemas.microsoft.com/office/drawing/2014/main" id="{2FD11EB7-2006-418E-8EFD-A2B9DAB634E3}"/>
              </a:ext>
            </a:extLst>
          </p:cNvPr>
          <p:cNvSpPr>
            <a:spLocks noGrp="1" noRot="1" noChangeAspect="1" noChangeArrowheads="1" noTextEdit="1"/>
          </p:cNvSpPr>
          <p:nvPr>
            <p:ph type="sldImg"/>
          </p:nvPr>
        </p:nvSpPr>
        <p:spPr>
          <a:ln/>
        </p:spPr>
      </p:sp>
      <p:sp>
        <p:nvSpPr>
          <p:cNvPr id="482308" name="Rectangle 3">
            <a:extLst>
              <a:ext uri="{FF2B5EF4-FFF2-40B4-BE49-F238E27FC236}">
                <a16:creationId xmlns:a16="http://schemas.microsoft.com/office/drawing/2014/main" id="{53814158-B451-46C6-A934-FD4CD16C07D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594" name="Rectangle 7">
            <a:extLst>
              <a:ext uri="{FF2B5EF4-FFF2-40B4-BE49-F238E27FC236}">
                <a16:creationId xmlns:a16="http://schemas.microsoft.com/office/drawing/2014/main" id="{F318ABDF-1653-4CFA-9E86-00B6F08221D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EEB994BA-58A7-49F7-9ECB-3D56F9B4C295}" type="slidenum">
              <a:rPr lang="en-US" altLang="en-US" sz="1200">
                <a:latin typeface="Times New Roman" panose="02020603050405020304" pitchFamily="18" charset="0"/>
              </a:rPr>
              <a:pPr/>
              <a:t>155</a:t>
            </a:fld>
            <a:endParaRPr lang="en-US" altLang="en-US" sz="1200">
              <a:latin typeface="Times New Roman" panose="02020603050405020304" pitchFamily="18" charset="0"/>
            </a:endParaRPr>
          </a:p>
        </p:txBody>
      </p:sp>
      <p:sp>
        <p:nvSpPr>
          <p:cNvPr id="494595" name="Rectangle 2">
            <a:extLst>
              <a:ext uri="{FF2B5EF4-FFF2-40B4-BE49-F238E27FC236}">
                <a16:creationId xmlns:a16="http://schemas.microsoft.com/office/drawing/2014/main" id="{96B2E06D-FA89-4A98-B1DD-78082B420D97}"/>
              </a:ext>
            </a:extLst>
          </p:cNvPr>
          <p:cNvSpPr>
            <a:spLocks noGrp="1" noRot="1" noChangeAspect="1" noChangeArrowheads="1" noTextEdit="1"/>
          </p:cNvSpPr>
          <p:nvPr>
            <p:ph type="sldImg"/>
          </p:nvPr>
        </p:nvSpPr>
        <p:spPr>
          <a:ln/>
        </p:spPr>
      </p:sp>
      <p:sp>
        <p:nvSpPr>
          <p:cNvPr id="494596" name="Rectangle 3">
            <a:extLst>
              <a:ext uri="{FF2B5EF4-FFF2-40B4-BE49-F238E27FC236}">
                <a16:creationId xmlns:a16="http://schemas.microsoft.com/office/drawing/2014/main" id="{D36512D0-D74E-40AC-AF8D-2133F9E2053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642" name="Rectangle 7">
            <a:extLst>
              <a:ext uri="{FF2B5EF4-FFF2-40B4-BE49-F238E27FC236}">
                <a16:creationId xmlns:a16="http://schemas.microsoft.com/office/drawing/2014/main" id="{06F69A38-BD65-4BAB-B04D-3D689027A96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F89C81C1-327A-40F3-B239-8A7E45B845C1}" type="slidenum">
              <a:rPr lang="en-US" altLang="en-US" sz="1200">
                <a:latin typeface="Times New Roman" panose="02020603050405020304" pitchFamily="18" charset="0"/>
              </a:rPr>
              <a:pPr/>
              <a:t>156</a:t>
            </a:fld>
            <a:endParaRPr lang="en-US" altLang="en-US" sz="1200">
              <a:latin typeface="Times New Roman" panose="02020603050405020304" pitchFamily="18" charset="0"/>
            </a:endParaRPr>
          </a:p>
        </p:txBody>
      </p:sp>
      <p:sp>
        <p:nvSpPr>
          <p:cNvPr id="496643" name="Rectangle 2">
            <a:extLst>
              <a:ext uri="{FF2B5EF4-FFF2-40B4-BE49-F238E27FC236}">
                <a16:creationId xmlns:a16="http://schemas.microsoft.com/office/drawing/2014/main" id="{3D601028-B91A-4C65-A715-201A4C9660B8}"/>
              </a:ext>
            </a:extLst>
          </p:cNvPr>
          <p:cNvSpPr>
            <a:spLocks noGrp="1" noRot="1" noChangeAspect="1" noChangeArrowheads="1" noTextEdit="1"/>
          </p:cNvSpPr>
          <p:nvPr>
            <p:ph type="sldImg"/>
          </p:nvPr>
        </p:nvSpPr>
        <p:spPr>
          <a:ln/>
        </p:spPr>
      </p:sp>
      <p:sp>
        <p:nvSpPr>
          <p:cNvPr id="496644" name="Rectangle 3">
            <a:extLst>
              <a:ext uri="{FF2B5EF4-FFF2-40B4-BE49-F238E27FC236}">
                <a16:creationId xmlns:a16="http://schemas.microsoft.com/office/drawing/2014/main" id="{45709888-DBD2-48DD-A7DB-647330A56E9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690" name="Rectangle 7">
            <a:extLst>
              <a:ext uri="{FF2B5EF4-FFF2-40B4-BE49-F238E27FC236}">
                <a16:creationId xmlns:a16="http://schemas.microsoft.com/office/drawing/2014/main" id="{AE1102F6-E503-4E2B-8C1E-2CC18322E68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52B693EF-4648-437E-8AE1-22A2F418445B}" type="slidenum">
              <a:rPr lang="en-US" altLang="en-US" sz="1200">
                <a:latin typeface="Times New Roman" panose="02020603050405020304" pitchFamily="18" charset="0"/>
              </a:rPr>
              <a:pPr/>
              <a:t>157</a:t>
            </a:fld>
            <a:endParaRPr lang="en-US" altLang="en-US" sz="1200">
              <a:latin typeface="Times New Roman" panose="02020603050405020304" pitchFamily="18" charset="0"/>
            </a:endParaRPr>
          </a:p>
        </p:txBody>
      </p:sp>
      <p:sp>
        <p:nvSpPr>
          <p:cNvPr id="498691" name="Rectangle 2">
            <a:extLst>
              <a:ext uri="{FF2B5EF4-FFF2-40B4-BE49-F238E27FC236}">
                <a16:creationId xmlns:a16="http://schemas.microsoft.com/office/drawing/2014/main" id="{3E7B8C59-CF00-4C77-B5F5-2F92221CE57E}"/>
              </a:ext>
            </a:extLst>
          </p:cNvPr>
          <p:cNvSpPr>
            <a:spLocks noGrp="1" noRot="1" noChangeAspect="1" noChangeArrowheads="1" noTextEdit="1"/>
          </p:cNvSpPr>
          <p:nvPr>
            <p:ph type="sldImg"/>
          </p:nvPr>
        </p:nvSpPr>
        <p:spPr>
          <a:ln/>
        </p:spPr>
      </p:sp>
      <p:sp>
        <p:nvSpPr>
          <p:cNvPr id="498692" name="Rectangle 3">
            <a:extLst>
              <a:ext uri="{FF2B5EF4-FFF2-40B4-BE49-F238E27FC236}">
                <a16:creationId xmlns:a16="http://schemas.microsoft.com/office/drawing/2014/main" id="{67950715-75AC-4FE8-BFF3-858441EB395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0738" name="Rectangle 7">
            <a:extLst>
              <a:ext uri="{FF2B5EF4-FFF2-40B4-BE49-F238E27FC236}">
                <a16:creationId xmlns:a16="http://schemas.microsoft.com/office/drawing/2014/main" id="{46CFBEF5-AEDB-4107-BE50-B76F5EF8316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B1A99134-7A58-4530-8BC8-9A7080C983E4}" type="slidenum">
              <a:rPr lang="en-US" altLang="en-US" sz="1200">
                <a:latin typeface="Times New Roman" panose="02020603050405020304" pitchFamily="18" charset="0"/>
              </a:rPr>
              <a:pPr/>
              <a:t>158</a:t>
            </a:fld>
            <a:endParaRPr lang="en-US" altLang="en-US" sz="1200">
              <a:latin typeface="Times New Roman" panose="02020603050405020304" pitchFamily="18" charset="0"/>
            </a:endParaRPr>
          </a:p>
        </p:txBody>
      </p:sp>
      <p:sp>
        <p:nvSpPr>
          <p:cNvPr id="500739" name="Rectangle 2">
            <a:extLst>
              <a:ext uri="{FF2B5EF4-FFF2-40B4-BE49-F238E27FC236}">
                <a16:creationId xmlns:a16="http://schemas.microsoft.com/office/drawing/2014/main" id="{AD662B97-150E-4FFF-B27F-D460D538F8DF}"/>
              </a:ext>
            </a:extLst>
          </p:cNvPr>
          <p:cNvSpPr>
            <a:spLocks noGrp="1" noRot="1" noChangeAspect="1" noChangeArrowheads="1" noTextEdit="1"/>
          </p:cNvSpPr>
          <p:nvPr>
            <p:ph type="sldImg"/>
          </p:nvPr>
        </p:nvSpPr>
        <p:spPr>
          <a:ln/>
        </p:spPr>
      </p:sp>
      <p:sp>
        <p:nvSpPr>
          <p:cNvPr id="500740" name="Rectangle 3">
            <a:extLst>
              <a:ext uri="{FF2B5EF4-FFF2-40B4-BE49-F238E27FC236}">
                <a16:creationId xmlns:a16="http://schemas.microsoft.com/office/drawing/2014/main" id="{5601DAB2-2BD5-45C2-85D1-36C7372BFF3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786" name="Rectangle 7">
            <a:extLst>
              <a:ext uri="{FF2B5EF4-FFF2-40B4-BE49-F238E27FC236}">
                <a16:creationId xmlns:a16="http://schemas.microsoft.com/office/drawing/2014/main" id="{6A4C858B-C934-48AF-BC89-A9B900F9179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63400E88-BCAC-43A1-A553-CBC1C84D5ADB}" type="slidenum">
              <a:rPr lang="en-US" altLang="en-US" sz="1200">
                <a:latin typeface="Arial" panose="020B0604020202020204" pitchFamily="34" charset="0"/>
              </a:rPr>
              <a:pPr/>
              <a:t>159</a:t>
            </a:fld>
            <a:endParaRPr lang="en-US" altLang="en-US" sz="1200">
              <a:latin typeface="Arial" panose="020B0604020202020204" pitchFamily="34" charset="0"/>
            </a:endParaRPr>
          </a:p>
        </p:txBody>
      </p:sp>
      <p:sp>
        <p:nvSpPr>
          <p:cNvPr id="502787" name="Rectangle 2">
            <a:extLst>
              <a:ext uri="{FF2B5EF4-FFF2-40B4-BE49-F238E27FC236}">
                <a16:creationId xmlns:a16="http://schemas.microsoft.com/office/drawing/2014/main" id="{E613172A-6FDD-4134-B3CE-5E368EB84DD3}"/>
              </a:ext>
            </a:extLst>
          </p:cNvPr>
          <p:cNvSpPr>
            <a:spLocks noGrp="1" noRot="1" noChangeAspect="1" noChangeArrowheads="1" noTextEdit="1"/>
          </p:cNvSpPr>
          <p:nvPr>
            <p:ph type="sldImg"/>
          </p:nvPr>
        </p:nvSpPr>
        <p:spPr>
          <a:ln/>
        </p:spPr>
      </p:sp>
      <p:sp>
        <p:nvSpPr>
          <p:cNvPr id="502788" name="Rectangle 3">
            <a:extLst>
              <a:ext uri="{FF2B5EF4-FFF2-40B4-BE49-F238E27FC236}">
                <a16:creationId xmlns:a16="http://schemas.microsoft.com/office/drawing/2014/main" id="{654328E6-97A8-4158-A1A9-42AA8FF8C26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277187D2-ADE8-41AE-8DA4-C47D7BB961C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A5DB2EC3-98B4-44EE-92B2-1065035DA6FB}" type="slidenum">
              <a:rPr lang="en-US" altLang="en-US" sz="1200">
                <a:latin typeface="Times New Roman" panose="02020603050405020304" pitchFamily="18" charset="0"/>
              </a:rPr>
              <a:pPr/>
              <a:t>16</a:t>
            </a:fld>
            <a:endParaRPr lang="en-US" altLang="en-US" sz="1200">
              <a:latin typeface="Times New Roman" panose="02020603050405020304" pitchFamily="18" charset="0"/>
            </a:endParaRPr>
          </a:p>
        </p:txBody>
      </p:sp>
      <p:sp>
        <p:nvSpPr>
          <p:cNvPr id="64515" name="Rectangle 2">
            <a:extLst>
              <a:ext uri="{FF2B5EF4-FFF2-40B4-BE49-F238E27FC236}">
                <a16:creationId xmlns:a16="http://schemas.microsoft.com/office/drawing/2014/main" id="{B19EB0A0-F546-49E9-AE95-70DFD3E696AC}"/>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308F326A-3F5A-486D-91BC-0D6DD268AD8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834" name="Rectangle 7">
            <a:extLst>
              <a:ext uri="{FF2B5EF4-FFF2-40B4-BE49-F238E27FC236}">
                <a16:creationId xmlns:a16="http://schemas.microsoft.com/office/drawing/2014/main" id="{4C643385-9FBB-467E-86B0-CBA6A7119BE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C5214447-078B-438A-A69B-031DC9B2ED34}" type="slidenum">
              <a:rPr lang="en-US" altLang="en-US" sz="1200">
                <a:latin typeface="Arial" panose="020B0604020202020204" pitchFamily="34" charset="0"/>
              </a:rPr>
              <a:pPr/>
              <a:t>160</a:t>
            </a:fld>
            <a:endParaRPr lang="en-US" altLang="en-US" sz="1200">
              <a:latin typeface="Arial" panose="020B0604020202020204" pitchFamily="34" charset="0"/>
            </a:endParaRPr>
          </a:p>
        </p:txBody>
      </p:sp>
      <p:sp>
        <p:nvSpPr>
          <p:cNvPr id="504835" name="Rectangle 2">
            <a:extLst>
              <a:ext uri="{FF2B5EF4-FFF2-40B4-BE49-F238E27FC236}">
                <a16:creationId xmlns:a16="http://schemas.microsoft.com/office/drawing/2014/main" id="{B6D594C5-F8A5-4347-B83F-4114132C6CC6}"/>
              </a:ext>
            </a:extLst>
          </p:cNvPr>
          <p:cNvSpPr>
            <a:spLocks noGrp="1" noRot="1" noChangeAspect="1" noChangeArrowheads="1" noTextEdit="1"/>
          </p:cNvSpPr>
          <p:nvPr>
            <p:ph type="sldImg"/>
          </p:nvPr>
        </p:nvSpPr>
        <p:spPr>
          <a:ln/>
        </p:spPr>
      </p:sp>
      <p:sp>
        <p:nvSpPr>
          <p:cNvPr id="504836" name="Rectangle 3">
            <a:extLst>
              <a:ext uri="{FF2B5EF4-FFF2-40B4-BE49-F238E27FC236}">
                <a16:creationId xmlns:a16="http://schemas.microsoft.com/office/drawing/2014/main" id="{ABAA629E-8D50-42A4-94FC-FC9A834484E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882" name="Rectangle 7">
            <a:extLst>
              <a:ext uri="{FF2B5EF4-FFF2-40B4-BE49-F238E27FC236}">
                <a16:creationId xmlns:a16="http://schemas.microsoft.com/office/drawing/2014/main" id="{B98558F8-9ABC-4055-9535-7EB8E391229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219408C8-0D8E-4FB4-B6A7-4DCDB507ED51}" type="slidenum">
              <a:rPr lang="en-US" altLang="en-US" sz="1200">
                <a:latin typeface="Arial" panose="020B0604020202020204" pitchFamily="34" charset="0"/>
              </a:rPr>
              <a:pPr/>
              <a:t>161</a:t>
            </a:fld>
            <a:endParaRPr lang="en-US" altLang="en-US" sz="1200">
              <a:latin typeface="Arial" panose="020B0604020202020204" pitchFamily="34" charset="0"/>
            </a:endParaRPr>
          </a:p>
        </p:txBody>
      </p:sp>
      <p:sp>
        <p:nvSpPr>
          <p:cNvPr id="506883" name="Rectangle 2">
            <a:extLst>
              <a:ext uri="{FF2B5EF4-FFF2-40B4-BE49-F238E27FC236}">
                <a16:creationId xmlns:a16="http://schemas.microsoft.com/office/drawing/2014/main" id="{C014318C-6E32-4544-8041-AEE2186342FA}"/>
              </a:ext>
            </a:extLst>
          </p:cNvPr>
          <p:cNvSpPr>
            <a:spLocks noGrp="1" noRot="1" noChangeAspect="1" noChangeArrowheads="1" noTextEdit="1"/>
          </p:cNvSpPr>
          <p:nvPr>
            <p:ph type="sldImg"/>
          </p:nvPr>
        </p:nvSpPr>
        <p:spPr>
          <a:ln/>
        </p:spPr>
      </p:sp>
      <p:sp>
        <p:nvSpPr>
          <p:cNvPr id="506884" name="Rectangle 3">
            <a:extLst>
              <a:ext uri="{FF2B5EF4-FFF2-40B4-BE49-F238E27FC236}">
                <a16:creationId xmlns:a16="http://schemas.microsoft.com/office/drawing/2014/main" id="{B3177891-C1EA-4B36-9AA4-FF129BE2F68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30" name="Rectangle 7">
            <a:extLst>
              <a:ext uri="{FF2B5EF4-FFF2-40B4-BE49-F238E27FC236}">
                <a16:creationId xmlns:a16="http://schemas.microsoft.com/office/drawing/2014/main" id="{4485E959-0233-4151-831E-B64494F91F9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474DE522-59F8-4AC5-80F0-B1713DB6675C}" type="slidenum">
              <a:rPr lang="en-US" altLang="en-US" sz="1200">
                <a:latin typeface="Arial" panose="020B0604020202020204" pitchFamily="34" charset="0"/>
              </a:rPr>
              <a:pPr/>
              <a:t>162</a:t>
            </a:fld>
            <a:endParaRPr lang="en-US" altLang="en-US" sz="1200">
              <a:latin typeface="Arial" panose="020B0604020202020204" pitchFamily="34" charset="0"/>
            </a:endParaRPr>
          </a:p>
        </p:txBody>
      </p:sp>
      <p:sp>
        <p:nvSpPr>
          <p:cNvPr id="508931" name="Rectangle 2">
            <a:extLst>
              <a:ext uri="{FF2B5EF4-FFF2-40B4-BE49-F238E27FC236}">
                <a16:creationId xmlns:a16="http://schemas.microsoft.com/office/drawing/2014/main" id="{4AE8190C-BE45-4050-9EC8-721FD21DEC2F}"/>
              </a:ext>
            </a:extLst>
          </p:cNvPr>
          <p:cNvSpPr>
            <a:spLocks noGrp="1" noRot="1" noChangeAspect="1" noChangeArrowheads="1" noTextEdit="1"/>
          </p:cNvSpPr>
          <p:nvPr>
            <p:ph type="sldImg"/>
          </p:nvPr>
        </p:nvSpPr>
        <p:spPr>
          <a:ln/>
        </p:spPr>
      </p:sp>
      <p:sp>
        <p:nvSpPr>
          <p:cNvPr id="508932" name="Rectangle 3">
            <a:extLst>
              <a:ext uri="{FF2B5EF4-FFF2-40B4-BE49-F238E27FC236}">
                <a16:creationId xmlns:a16="http://schemas.microsoft.com/office/drawing/2014/main" id="{A7D54187-71E0-4B2A-8D15-4FB71CF9A60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978" name="Rectangle 7">
            <a:extLst>
              <a:ext uri="{FF2B5EF4-FFF2-40B4-BE49-F238E27FC236}">
                <a16:creationId xmlns:a16="http://schemas.microsoft.com/office/drawing/2014/main" id="{85382CEC-DBE1-40D0-9032-0BC7BBDDA4C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9706690A-5E48-4109-B5ED-863DBBC9C8B1}" type="slidenum">
              <a:rPr lang="en-US" altLang="en-US" sz="1200">
                <a:latin typeface="Arial" panose="020B0604020202020204" pitchFamily="34" charset="0"/>
              </a:rPr>
              <a:pPr/>
              <a:t>163</a:t>
            </a:fld>
            <a:endParaRPr lang="en-US" altLang="en-US" sz="1200">
              <a:latin typeface="Arial" panose="020B0604020202020204" pitchFamily="34" charset="0"/>
            </a:endParaRPr>
          </a:p>
        </p:txBody>
      </p:sp>
      <p:sp>
        <p:nvSpPr>
          <p:cNvPr id="510979" name="Rectangle 2">
            <a:extLst>
              <a:ext uri="{FF2B5EF4-FFF2-40B4-BE49-F238E27FC236}">
                <a16:creationId xmlns:a16="http://schemas.microsoft.com/office/drawing/2014/main" id="{6A4375BF-839A-402E-AB15-FAD3BA60E40A}"/>
              </a:ext>
            </a:extLst>
          </p:cNvPr>
          <p:cNvSpPr>
            <a:spLocks noGrp="1" noRot="1" noChangeAspect="1" noChangeArrowheads="1" noTextEdit="1"/>
          </p:cNvSpPr>
          <p:nvPr>
            <p:ph type="sldImg"/>
          </p:nvPr>
        </p:nvSpPr>
        <p:spPr>
          <a:ln/>
        </p:spPr>
      </p:sp>
      <p:sp>
        <p:nvSpPr>
          <p:cNvPr id="510980" name="Rectangle 3">
            <a:extLst>
              <a:ext uri="{FF2B5EF4-FFF2-40B4-BE49-F238E27FC236}">
                <a16:creationId xmlns:a16="http://schemas.microsoft.com/office/drawing/2014/main" id="{878EC234-E92D-4935-A631-C6C4FA2C389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026" name="Rectangle 7">
            <a:extLst>
              <a:ext uri="{FF2B5EF4-FFF2-40B4-BE49-F238E27FC236}">
                <a16:creationId xmlns:a16="http://schemas.microsoft.com/office/drawing/2014/main" id="{805BFD96-C2F1-4D30-A12F-14EB2165ADA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7285A0DA-B50E-4C97-8A9C-0900CA9F2CB8}" type="slidenum">
              <a:rPr lang="en-US" altLang="en-US" sz="1200">
                <a:latin typeface="Arial" panose="020B0604020202020204" pitchFamily="34" charset="0"/>
              </a:rPr>
              <a:pPr/>
              <a:t>164</a:t>
            </a:fld>
            <a:endParaRPr lang="en-US" altLang="en-US" sz="1200">
              <a:latin typeface="Arial" panose="020B0604020202020204" pitchFamily="34" charset="0"/>
            </a:endParaRPr>
          </a:p>
        </p:txBody>
      </p:sp>
      <p:sp>
        <p:nvSpPr>
          <p:cNvPr id="513027" name="Rectangle 2">
            <a:extLst>
              <a:ext uri="{FF2B5EF4-FFF2-40B4-BE49-F238E27FC236}">
                <a16:creationId xmlns:a16="http://schemas.microsoft.com/office/drawing/2014/main" id="{546A1B96-F60E-4727-A0DD-2E2C6D0C03B1}"/>
              </a:ext>
            </a:extLst>
          </p:cNvPr>
          <p:cNvSpPr>
            <a:spLocks noGrp="1" noRot="1" noChangeAspect="1" noChangeArrowheads="1" noTextEdit="1"/>
          </p:cNvSpPr>
          <p:nvPr>
            <p:ph type="sldImg"/>
          </p:nvPr>
        </p:nvSpPr>
        <p:spPr>
          <a:ln/>
        </p:spPr>
      </p:sp>
      <p:sp>
        <p:nvSpPr>
          <p:cNvPr id="513028" name="Rectangle 3">
            <a:extLst>
              <a:ext uri="{FF2B5EF4-FFF2-40B4-BE49-F238E27FC236}">
                <a16:creationId xmlns:a16="http://schemas.microsoft.com/office/drawing/2014/main" id="{506D12A0-9012-49A7-A3E1-D0CDB6040C8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7">
            <a:extLst>
              <a:ext uri="{FF2B5EF4-FFF2-40B4-BE49-F238E27FC236}">
                <a16:creationId xmlns:a16="http://schemas.microsoft.com/office/drawing/2014/main" id="{C766E31F-A7BE-449D-8B54-CDBB8BAF50B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C522B54E-704B-40DB-A020-5D4A5BC6EBA8}" type="slidenum">
              <a:rPr lang="en-US" altLang="en-US" sz="1200">
                <a:latin typeface="Times New Roman" panose="02020603050405020304" pitchFamily="18" charset="0"/>
              </a:rPr>
              <a:pPr/>
              <a:t>165</a:t>
            </a:fld>
            <a:endParaRPr lang="en-US" altLang="en-US" sz="1200">
              <a:latin typeface="Times New Roman" panose="02020603050405020304" pitchFamily="18" charset="0"/>
            </a:endParaRPr>
          </a:p>
        </p:txBody>
      </p:sp>
      <p:sp>
        <p:nvSpPr>
          <p:cNvPr id="515075" name="Rectangle 2">
            <a:extLst>
              <a:ext uri="{FF2B5EF4-FFF2-40B4-BE49-F238E27FC236}">
                <a16:creationId xmlns:a16="http://schemas.microsoft.com/office/drawing/2014/main" id="{5B12B226-F7AD-458A-8335-4CADFBAEBD90}"/>
              </a:ext>
            </a:extLst>
          </p:cNvPr>
          <p:cNvSpPr>
            <a:spLocks noGrp="1" noRot="1" noChangeAspect="1" noChangeArrowheads="1" noTextEdit="1"/>
          </p:cNvSpPr>
          <p:nvPr>
            <p:ph type="sldImg"/>
          </p:nvPr>
        </p:nvSpPr>
        <p:spPr>
          <a:ln/>
        </p:spPr>
      </p:sp>
      <p:sp>
        <p:nvSpPr>
          <p:cNvPr id="515076" name="Rectangle 3">
            <a:extLst>
              <a:ext uri="{FF2B5EF4-FFF2-40B4-BE49-F238E27FC236}">
                <a16:creationId xmlns:a16="http://schemas.microsoft.com/office/drawing/2014/main" id="{65E19207-DD1E-4F22-804F-6BD946DC201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7362" name="Rectangle 7">
            <a:extLst>
              <a:ext uri="{FF2B5EF4-FFF2-40B4-BE49-F238E27FC236}">
                <a16:creationId xmlns:a16="http://schemas.microsoft.com/office/drawing/2014/main" id="{4C62D943-96EA-4611-8D25-CA6804DBF06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C793C65C-A4CC-405B-8446-65669D109E11}" type="slidenum">
              <a:rPr lang="en-US" altLang="en-US" sz="1200">
                <a:latin typeface="Times New Roman" panose="02020603050405020304" pitchFamily="18" charset="0"/>
              </a:rPr>
              <a:pPr/>
              <a:t>166</a:t>
            </a:fld>
            <a:endParaRPr lang="en-US" altLang="en-US" sz="1200">
              <a:latin typeface="Times New Roman" panose="02020603050405020304" pitchFamily="18" charset="0"/>
            </a:endParaRPr>
          </a:p>
        </p:txBody>
      </p:sp>
      <p:sp>
        <p:nvSpPr>
          <p:cNvPr id="527363" name="Rectangle 2">
            <a:extLst>
              <a:ext uri="{FF2B5EF4-FFF2-40B4-BE49-F238E27FC236}">
                <a16:creationId xmlns:a16="http://schemas.microsoft.com/office/drawing/2014/main" id="{4AA49C4F-F453-4B98-B171-5EBB7AAC9AD3}"/>
              </a:ext>
            </a:extLst>
          </p:cNvPr>
          <p:cNvSpPr>
            <a:spLocks noGrp="1" noRot="1" noChangeAspect="1" noChangeArrowheads="1" noTextEdit="1"/>
          </p:cNvSpPr>
          <p:nvPr>
            <p:ph type="sldImg"/>
          </p:nvPr>
        </p:nvSpPr>
        <p:spPr>
          <a:ln/>
        </p:spPr>
      </p:sp>
      <p:sp>
        <p:nvSpPr>
          <p:cNvPr id="527364" name="Rectangle 3">
            <a:extLst>
              <a:ext uri="{FF2B5EF4-FFF2-40B4-BE49-F238E27FC236}">
                <a16:creationId xmlns:a16="http://schemas.microsoft.com/office/drawing/2014/main" id="{7669D8A6-9B98-4922-A9B4-6601AE46F7F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410" name="Rectangle 7">
            <a:extLst>
              <a:ext uri="{FF2B5EF4-FFF2-40B4-BE49-F238E27FC236}">
                <a16:creationId xmlns:a16="http://schemas.microsoft.com/office/drawing/2014/main" id="{D639E471-1303-4EB4-91A7-022685D3282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B92400B6-F29C-43CE-AA48-6EB7C7F6159D}" type="slidenum">
              <a:rPr lang="en-US" altLang="en-US" sz="1200">
                <a:latin typeface="Times New Roman" panose="02020603050405020304" pitchFamily="18" charset="0"/>
              </a:rPr>
              <a:pPr/>
              <a:t>167</a:t>
            </a:fld>
            <a:endParaRPr lang="en-US" altLang="en-US" sz="1200">
              <a:latin typeface="Times New Roman" panose="02020603050405020304" pitchFamily="18" charset="0"/>
            </a:endParaRPr>
          </a:p>
        </p:txBody>
      </p:sp>
      <p:sp>
        <p:nvSpPr>
          <p:cNvPr id="529411" name="Rectangle 2">
            <a:extLst>
              <a:ext uri="{FF2B5EF4-FFF2-40B4-BE49-F238E27FC236}">
                <a16:creationId xmlns:a16="http://schemas.microsoft.com/office/drawing/2014/main" id="{F8452D74-ACB7-4F9A-9D26-77A66E767A19}"/>
              </a:ext>
            </a:extLst>
          </p:cNvPr>
          <p:cNvSpPr>
            <a:spLocks noGrp="1" noRot="1" noChangeAspect="1" noChangeArrowheads="1" noTextEdit="1"/>
          </p:cNvSpPr>
          <p:nvPr>
            <p:ph type="sldImg"/>
          </p:nvPr>
        </p:nvSpPr>
        <p:spPr>
          <a:ln/>
        </p:spPr>
      </p:sp>
      <p:sp>
        <p:nvSpPr>
          <p:cNvPr id="529412" name="Rectangle 3">
            <a:extLst>
              <a:ext uri="{FF2B5EF4-FFF2-40B4-BE49-F238E27FC236}">
                <a16:creationId xmlns:a16="http://schemas.microsoft.com/office/drawing/2014/main" id="{794C290B-173A-49F4-BA58-9ED45D140C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458" name="Rectangle 7">
            <a:extLst>
              <a:ext uri="{FF2B5EF4-FFF2-40B4-BE49-F238E27FC236}">
                <a16:creationId xmlns:a16="http://schemas.microsoft.com/office/drawing/2014/main" id="{24963D7F-70C5-4BCB-90B8-E12971F5523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A4B89545-CE89-40B0-A53F-868D68B08B8D}" type="slidenum">
              <a:rPr lang="en-US" altLang="en-US" sz="1200">
                <a:latin typeface="Times New Roman" panose="02020603050405020304" pitchFamily="18" charset="0"/>
              </a:rPr>
              <a:pPr/>
              <a:t>168</a:t>
            </a:fld>
            <a:endParaRPr lang="en-US" altLang="en-US" sz="1200">
              <a:latin typeface="Times New Roman" panose="02020603050405020304" pitchFamily="18" charset="0"/>
            </a:endParaRPr>
          </a:p>
        </p:txBody>
      </p:sp>
      <p:sp>
        <p:nvSpPr>
          <p:cNvPr id="531459" name="Rectangle 2">
            <a:extLst>
              <a:ext uri="{FF2B5EF4-FFF2-40B4-BE49-F238E27FC236}">
                <a16:creationId xmlns:a16="http://schemas.microsoft.com/office/drawing/2014/main" id="{E234F6E3-347F-4D0A-87FF-94E18C5A124E}"/>
              </a:ext>
            </a:extLst>
          </p:cNvPr>
          <p:cNvSpPr>
            <a:spLocks noGrp="1" noRot="1" noChangeAspect="1" noChangeArrowheads="1" noTextEdit="1"/>
          </p:cNvSpPr>
          <p:nvPr>
            <p:ph type="sldImg"/>
          </p:nvPr>
        </p:nvSpPr>
        <p:spPr>
          <a:ln/>
        </p:spPr>
      </p:sp>
      <p:sp>
        <p:nvSpPr>
          <p:cNvPr id="531460" name="Rectangle 3">
            <a:extLst>
              <a:ext uri="{FF2B5EF4-FFF2-40B4-BE49-F238E27FC236}">
                <a16:creationId xmlns:a16="http://schemas.microsoft.com/office/drawing/2014/main" id="{17BBEE87-F194-4322-8643-C51980CFEBC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506" name="Rectangle 7">
            <a:extLst>
              <a:ext uri="{FF2B5EF4-FFF2-40B4-BE49-F238E27FC236}">
                <a16:creationId xmlns:a16="http://schemas.microsoft.com/office/drawing/2014/main" id="{2566D275-B026-4FD3-8D22-A41338176F2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D3BCCF04-CC6F-43B3-BC84-E049A07422B8}" type="slidenum">
              <a:rPr lang="en-US" altLang="en-US" sz="1200">
                <a:latin typeface="Times New Roman" panose="02020603050405020304" pitchFamily="18" charset="0"/>
              </a:rPr>
              <a:pPr/>
              <a:t>169</a:t>
            </a:fld>
            <a:endParaRPr lang="en-US" altLang="en-US" sz="1200">
              <a:latin typeface="Times New Roman" panose="02020603050405020304" pitchFamily="18" charset="0"/>
            </a:endParaRPr>
          </a:p>
        </p:txBody>
      </p:sp>
      <p:sp>
        <p:nvSpPr>
          <p:cNvPr id="533507" name="Rectangle 2">
            <a:extLst>
              <a:ext uri="{FF2B5EF4-FFF2-40B4-BE49-F238E27FC236}">
                <a16:creationId xmlns:a16="http://schemas.microsoft.com/office/drawing/2014/main" id="{DE689E9B-38E3-4122-A3CF-4F60916CC060}"/>
              </a:ext>
            </a:extLst>
          </p:cNvPr>
          <p:cNvSpPr>
            <a:spLocks noGrp="1" noRot="1" noChangeAspect="1" noChangeArrowheads="1" noTextEdit="1"/>
          </p:cNvSpPr>
          <p:nvPr>
            <p:ph type="sldImg"/>
          </p:nvPr>
        </p:nvSpPr>
        <p:spPr>
          <a:ln/>
        </p:spPr>
      </p:sp>
      <p:sp>
        <p:nvSpPr>
          <p:cNvPr id="533508" name="Rectangle 3">
            <a:extLst>
              <a:ext uri="{FF2B5EF4-FFF2-40B4-BE49-F238E27FC236}">
                <a16:creationId xmlns:a16="http://schemas.microsoft.com/office/drawing/2014/main" id="{27D20851-AE31-44B1-B3F8-9A3A4080018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2A59F7F7-8B85-4B0F-B1F7-6AFDC1B9A8E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68EAFE7A-0A1E-4198-8428-FBDAC174B8B7}" type="slidenum">
              <a:rPr lang="en-US" altLang="en-US" sz="1200">
                <a:latin typeface="Times New Roman" panose="02020603050405020304" pitchFamily="18" charset="0"/>
              </a:rPr>
              <a:pPr/>
              <a:t>17</a:t>
            </a:fld>
            <a:endParaRPr lang="en-US" altLang="en-US" sz="1200">
              <a:latin typeface="Times New Roman" panose="02020603050405020304" pitchFamily="18" charset="0"/>
            </a:endParaRPr>
          </a:p>
        </p:txBody>
      </p:sp>
      <p:sp>
        <p:nvSpPr>
          <p:cNvPr id="66563" name="Rectangle 2">
            <a:extLst>
              <a:ext uri="{FF2B5EF4-FFF2-40B4-BE49-F238E27FC236}">
                <a16:creationId xmlns:a16="http://schemas.microsoft.com/office/drawing/2014/main" id="{7D35CE2E-5BC5-479C-A746-0ADC8F0247A1}"/>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7493B869-F9F0-485F-AFB3-8DB7B04D0F7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554" name="Rectangle 7">
            <a:extLst>
              <a:ext uri="{FF2B5EF4-FFF2-40B4-BE49-F238E27FC236}">
                <a16:creationId xmlns:a16="http://schemas.microsoft.com/office/drawing/2014/main" id="{52D7EB9F-77B2-4122-96D1-55F0F9F50DA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0D961118-D370-4959-8D76-B844DDB87440}" type="slidenum">
              <a:rPr lang="en-US" altLang="en-US" sz="1200">
                <a:latin typeface="Times New Roman" panose="02020603050405020304" pitchFamily="18" charset="0"/>
              </a:rPr>
              <a:pPr/>
              <a:t>170</a:t>
            </a:fld>
            <a:endParaRPr lang="en-US" altLang="en-US" sz="1200">
              <a:latin typeface="Times New Roman" panose="02020603050405020304" pitchFamily="18" charset="0"/>
            </a:endParaRPr>
          </a:p>
        </p:txBody>
      </p:sp>
      <p:sp>
        <p:nvSpPr>
          <p:cNvPr id="535555" name="Rectangle 2">
            <a:extLst>
              <a:ext uri="{FF2B5EF4-FFF2-40B4-BE49-F238E27FC236}">
                <a16:creationId xmlns:a16="http://schemas.microsoft.com/office/drawing/2014/main" id="{F94A1965-2014-4089-B026-7C76BF26157B}"/>
              </a:ext>
            </a:extLst>
          </p:cNvPr>
          <p:cNvSpPr>
            <a:spLocks noGrp="1" noRot="1" noChangeAspect="1" noChangeArrowheads="1" noTextEdit="1"/>
          </p:cNvSpPr>
          <p:nvPr>
            <p:ph type="sldImg"/>
          </p:nvPr>
        </p:nvSpPr>
        <p:spPr>
          <a:ln/>
        </p:spPr>
      </p:sp>
      <p:sp>
        <p:nvSpPr>
          <p:cNvPr id="535556" name="Rectangle 3">
            <a:extLst>
              <a:ext uri="{FF2B5EF4-FFF2-40B4-BE49-F238E27FC236}">
                <a16:creationId xmlns:a16="http://schemas.microsoft.com/office/drawing/2014/main" id="{704F07CB-1DF2-4283-957F-5F6436F9FE4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7602" name="Rectangle 7">
            <a:extLst>
              <a:ext uri="{FF2B5EF4-FFF2-40B4-BE49-F238E27FC236}">
                <a16:creationId xmlns:a16="http://schemas.microsoft.com/office/drawing/2014/main" id="{13AAD0F4-2830-4EDF-ABBA-A9F3D098BF2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715D56FB-AA1E-474D-AA11-B9AA38C7114C}" type="slidenum">
              <a:rPr lang="en-US" altLang="en-US" sz="1200">
                <a:latin typeface="Times New Roman" panose="02020603050405020304" pitchFamily="18" charset="0"/>
              </a:rPr>
              <a:pPr/>
              <a:t>171</a:t>
            </a:fld>
            <a:endParaRPr lang="en-US" altLang="en-US" sz="1200">
              <a:latin typeface="Times New Roman" panose="02020603050405020304" pitchFamily="18" charset="0"/>
            </a:endParaRPr>
          </a:p>
        </p:txBody>
      </p:sp>
      <p:sp>
        <p:nvSpPr>
          <p:cNvPr id="537603" name="Rectangle 2">
            <a:extLst>
              <a:ext uri="{FF2B5EF4-FFF2-40B4-BE49-F238E27FC236}">
                <a16:creationId xmlns:a16="http://schemas.microsoft.com/office/drawing/2014/main" id="{9396703E-A7B1-4DC5-8BE2-457A41889731}"/>
              </a:ext>
            </a:extLst>
          </p:cNvPr>
          <p:cNvSpPr>
            <a:spLocks noGrp="1" noRot="1" noChangeAspect="1" noChangeArrowheads="1" noTextEdit="1"/>
          </p:cNvSpPr>
          <p:nvPr>
            <p:ph type="sldImg"/>
          </p:nvPr>
        </p:nvSpPr>
        <p:spPr>
          <a:ln/>
        </p:spPr>
      </p:sp>
      <p:sp>
        <p:nvSpPr>
          <p:cNvPr id="537604" name="Rectangle 3">
            <a:extLst>
              <a:ext uri="{FF2B5EF4-FFF2-40B4-BE49-F238E27FC236}">
                <a16:creationId xmlns:a16="http://schemas.microsoft.com/office/drawing/2014/main" id="{0D59192C-692A-48B2-918B-56A7D6B85F6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650" name="Rectangle 7">
            <a:extLst>
              <a:ext uri="{FF2B5EF4-FFF2-40B4-BE49-F238E27FC236}">
                <a16:creationId xmlns:a16="http://schemas.microsoft.com/office/drawing/2014/main" id="{283B5897-B983-45EF-9EAC-7F5E550D589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F335FF8B-8FB9-45DF-A031-9D2B7A45CF0F}" type="slidenum">
              <a:rPr lang="en-US" altLang="en-US" sz="1200">
                <a:latin typeface="Times New Roman" panose="02020603050405020304" pitchFamily="18" charset="0"/>
              </a:rPr>
              <a:pPr/>
              <a:t>172</a:t>
            </a:fld>
            <a:endParaRPr lang="en-US" altLang="en-US" sz="1200">
              <a:latin typeface="Times New Roman" panose="02020603050405020304" pitchFamily="18" charset="0"/>
            </a:endParaRPr>
          </a:p>
        </p:txBody>
      </p:sp>
      <p:sp>
        <p:nvSpPr>
          <p:cNvPr id="539651" name="Rectangle 2">
            <a:extLst>
              <a:ext uri="{FF2B5EF4-FFF2-40B4-BE49-F238E27FC236}">
                <a16:creationId xmlns:a16="http://schemas.microsoft.com/office/drawing/2014/main" id="{4C99FED8-26E4-4171-A068-A022AC9AA2C1}"/>
              </a:ext>
            </a:extLst>
          </p:cNvPr>
          <p:cNvSpPr>
            <a:spLocks noGrp="1" noRot="1" noChangeAspect="1" noChangeArrowheads="1" noTextEdit="1"/>
          </p:cNvSpPr>
          <p:nvPr>
            <p:ph type="sldImg"/>
          </p:nvPr>
        </p:nvSpPr>
        <p:spPr>
          <a:ln/>
        </p:spPr>
      </p:sp>
      <p:sp>
        <p:nvSpPr>
          <p:cNvPr id="539652" name="Rectangle 3">
            <a:extLst>
              <a:ext uri="{FF2B5EF4-FFF2-40B4-BE49-F238E27FC236}">
                <a16:creationId xmlns:a16="http://schemas.microsoft.com/office/drawing/2014/main" id="{AFCB910B-AEBF-4726-ACB7-4FF0B75BDE2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1938" name="Rectangle 7">
            <a:extLst>
              <a:ext uri="{FF2B5EF4-FFF2-40B4-BE49-F238E27FC236}">
                <a16:creationId xmlns:a16="http://schemas.microsoft.com/office/drawing/2014/main" id="{3D9F41C2-D214-4034-9564-16BFC98ABFC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2820821D-B9E1-4579-B0C3-FFCBE254F43A}" type="slidenum">
              <a:rPr lang="en-US" altLang="en-US" sz="1200">
                <a:latin typeface="Times New Roman" panose="02020603050405020304" pitchFamily="18" charset="0"/>
              </a:rPr>
              <a:pPr/>
              <a:t>173</a:t>
            </a:fld>
            <a:endParaRPr lang="en-US" altLang="en-US" sz="1200">
              <a:latin typeface="Times New Roman" panose="02020603050405020304" pitchFamily="18" charset="0"/>
            </a:endParaRPr>
          </a:p>
        </p:txBody>
      </p:sp>
      <p:sp>
        <p:nvSpPr>
          <p:cNvPr id="551939" name="Rectangle 2">
            <a:extLst>
              <a:ext uri="{FF2B5EF4-FFF2-40B4-BE49-F238E27FC236}">
                <a16:creationId xmlns:a16="http://schemas.microsoft.com/office/drawing/2014/main" id="{A51F6964-369E-4979-AC47-EC6083AAF740}"/>
              </a:ext>
            </a:extLst>
          </p:cNvPr>
          <p:cNvSpPr>
            <a:spLocks noGrp="1" noRot="1" noChangeAspect="1" noChangeArrowheads="1" noTextEdit="1"/>
          </p:cNvSpPr>
          <p:nvPr>
            <p:ph type="sldImg"/>
          </p:nvPr>
        </p:nvSpPr>
        <p:spPr>
          <a:ln/>
        </p:spPr>
      </p:sp>
      <p:sp>
        <p:nvSpPr>
          <p:cNvPr id="551940" name="Rectangle 3">
            <a:extLst>
              <a:ext uri="{FF2B5EF4-FFF2-40B4-BE49-F238E27FC236}">
                <a16:creationId xmlns:a16="http://schemas.microsoft.com/office/drawing/2014/main" id="{F9818483-C2FD-4936-BF56-A2BC300037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986" name="Rectangle 7">
            <a:extLst>
              <a:ext uri="{FF2B5EF4-FFF2-40B4-BE49-F238E27FC236}">
                <a16:creationId xmlns:a16="http://schemas.microsoft.com/office/drawing/2014/main" id="{06E958B7-3C8A-4BFB-82D3-4F932F7E8D0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0B78F767-F774-4CB2-A298-BA985B605EB3}" type="slidenum">
              <a:rPr lang="en-US" altLang="en-US" sz="1200">
                <a:latin typeface="Times New Roman" panose="02020603050405020304" pitchFamily="18" charset="0"/>
              </a:rPr>
              <a:pPr/>
              <a:t>174</a:t>
            </a:fld>
            <a:endParaRPr lang="en-US" altLang="en-US" sz="1200">
              <a:latin typeface="Times New Roman" panose="02020603050405020304" pitchFamily="18" charset="0"/>
            </a:endParaRPr>
          </a:p>
        </p:txBody>
      </p:sp>
      <p:sp>
        <p:nvSpPr>
          <p:cNvPr id="553987" name="Rectangle 2">
            <a:extLst>
              <a:ext uri="{FF2B5EF4-FFF2-40B4-BE49-F238E27FC236}">
                <a16:creationId xmlns:a16="http://schemas.microsoft.com/office/drawing/2014/main" id="{4C838ECC-A754-430B-BF43-8A375F8BF3A5}"/>
              </a:ext>
            </a:extLst>
          </p:cNvPr>
          <p:cNvSpPr>
            <a:spLocks noGrp="1" noRot="1" noChangeAspect="1" noChangeArrowheads="1" noTextEdit="1"/>
          </p:cNvSpPr>
          <p:nvPr>
            <p:ph type="sldImg"/>
          </p:nvPr>
        </p:nvSpPr>
        <p:spPr>
          <a:ln/>
        </p:spPr>
      </p:sp>
      <p:sp>
        <p:nvSpPr>
          <p:cNvPr id="553988" name="Rectangle 3">
            <a:extLst>
              <a:ext uri="{FF2B5EF4-FFF2-40B4-BE49-F238E27FC236}">
                <a16:creationId xmlns:a16="http://schemas.microsoft.com/office/drawing/2014/main" id="{EC308D9C-49A2-4115-B04B-C0817F4A28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034" name="Rectangle 7">
            <a:extLst>
              <a:ext uri="{FF2B5EF4-FFF2-40B4-BE49-F238E27FC236}">
                <a16:creationId xmlns:a16="http://schemas.microsoft.com/office/drawing/2014/main" id="{FDE73AEE-C130-4C85-8496-20FB7F21583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E9A88256-70E3-4948-8CA8-A0A2145882EC}" type="slidenum">
              <a:rPr lang="en-US" altLang="en-US" sz="1200">
                <a:latin typeface="Arial" panose="020B0604020202020204" pitchFamily="34" charset="0"/>
              </a:rPr>
              <a:pPr/>
              <a:t>175</a:t>
            </a:fld>
            <a:endParaRPr lang="en-US" altLang="en-US" sz="1200">
              <a:latin typeface="Arial" panose="020B0604020202020204" pitchFamily="34" charset="0"/>
            </a:endParaRPr>
          </a:p>
        </p:txBody>
      </p:sp>
      <p:sp>
        <p:nvSpPr>
          <p:cNvPr id="556035" name="Rectangle 2">
            <a:extLst>
              <a:ext uri="{FF2B5EF4-FFF2-40B4-BE49-F238E27FC236}">
                <a16:creationId xmlns:a16="http://schemas.microsoft.com/office/drawing/2014/main" id="{6209F9BC-2EC3-439B-8CAB-100F0FB0FAE1}"/>
              </a:ext>
            </a:extLst>
          </p:cNvPr>
          <p:cNvSpPr>
            <a:spLocks noGrp="1" noRot="1" noChangeAspect="1" noChangeArrowheads="1" noTextEdit="1"/>
          </p:cNvSpPr>
          <p:nvPr>
            <p:ph type="sldImg"/>
          </p:nvPr>
        </p:nvSpPr>
        <p:spPr>
          <a:ln/>
        </p:spPr>
      </p:sp>
      <p:sp>
        <p:nvSpPr>
          <p:cNvPr id="556036" name="Rectangle 3">
            <a:extLst>
              <a:ext uri="{FF2B5EF4-FFF2-40B4-BE49-F238E27FC236}">
                <a16:creationId xmlns:a16="http://schemas.microsoft.com/office/drawing/2014/main" id="{69185835-4EE5-4BE6-AF33-C59F64262BC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8082" name="Rectangle 7">
            <a:extLst>
              <a:ext uri="{FF2B5EF4-FFF2-40B4-BE49-F238E27FC236}">
                <a16:creationId xmlns:a16="http://schemas.microsoft.com/office/drawing/2014/main" id="{1068C1FB-B1D3-443F-BC4E-F0833CE6F5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B3E80084-E7CA-49F2-84D0-C1EB912675E9}" type="slidenum">
              <a:rPr lang="en-US" altLang="en-US" sz="1200">
                <a:latin typeface="Arial" panose="020B0604020202020204" pitchFamily="34" charset="0"/>
              </a:rPr>
              <a:pPr/>
              <a:t>176</a:t>
            </a:fld>
            <a:endParaRPr lang="en-US" altLang="en-US" sz="1200">
              <a:latin typeface="Arial" panose="020B0604020202020204" pitchFamily="34" charset="0"/>
            </a:endParaRPr>
          </a:p>
        </p:txBody>
      </p:sp>
      <p:sp>
        <p:nvSpPr>
          <p:cNvPr id="558083" name="Rectangle 2">
            <a:extLst>
              <a:ext uri="{FF2B5EF4-FFF2-40B4-BE49-F238E27FC236}">
                <a16:creationId xmlns:a16="http://schemas.microsoft.com/office/drawing/2014/main" id="{51323F40-9603-457F-AF13-ECFD848E232A}"/>
              </a:ext>
            </a:extLst>
          </p:cNvPr>
          <p:cNvSpPr>
            <a:spLocks noGrp="1" noRot="1" noChangeAspect="1" noChangeArrowheads="1" noTextEdit="1"/>
          </p:cNvSpPr>
          <p:nvPr>
            <p:ph type="sldImg"/>
          </p:nvPr>
        </p:nvSpPr>
        <p:spPr>
          <a:ln/>
        </p:spPr>
      </p:sp>
      <p:sp>
        <p:nvSpPr>
          <p:cNvPr id="558084" name="Rectangle 3">
            <a:extLst>
              <a:ext uri="{FF2B5EF4-FFF2-40B4-BE49-F238E27FC236}">
                <a16:creationId xmlns:a16="http://schemas.microsoft.com/office/drawing/2014/main" id="{9FDDF152-2917-45C9-9249-864DBE252D9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0130" name="Rectangle 7">
            <a:extLst>
              <a:ext uri="{FF2B5EF4-FFF2-40B4-BE49-F238E27FC236}">
                <a16:creationId xmlns:a16="http://schemas.microsoft.com/office/drawing/2014/main" id="{467055EA-40A2-4ADD-8C39-C3ED94CC6BC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CA68937D-6733-4AC6-B3CA-2AB1EF5ECD66}" type="slidenum">
              <a:rPr lang="en-US" altLang="en-US" sz="1200">
                <a:latin typeface="Arial" panose="020B0604020202020204" pitchFamily="34" charset="0"/>
              </a:rPr>
              <a:pPr/>
              <a:t>177</a:t>
            </a:fld>
            <a:endParaRPr lang="en-US" altLang="en-US" sz="1200">
              <a:latin typeface="Arial" panose="020B0604020202020204" pitchFamily="34" charset="0"/>
            </a:endParaRPr>
          </a:p>
        </p:txBody>
      </p:sp>
      <p:sp>
        <p:nvSpPr>
          <p:cNvPr id="560131" name="Rectangle 2">
            <a:extLst>
              <a:ext uri="{FF2B5EF4-FFF2-40B4-BE49-F238E27FC236}">
                <a16:creationId xmlns:a16="http://schemas.microsoft.com/office/drawing/2014/main" id="{9FB12BCF-6684-42FF-83A1-2A7BC0433CD2}"/>
              </a:ext>
            </a:extLst>
          </p:cNvPr>
          <p:cNvSpPr>
            <a:spLocks noGrp="1" noRot="1" noChangeAspect="1" noChangeArrowheads="1" noTextEdit="1"/>
          </p:cNvSpPr>
          <p:nvPr>
            <p:ph type="sldImg"/>
          </p:nvPr>
        </p:nvSpPr>
        <p:spPr>
          <a:ln/>
        </p:spPr>
      </p:sp>
      <p:sp>
        <p:nvSpPr>
          <p:cNvPr id="560132" name="Rectangle 3">
            <a:extLst>
              <a:ext uri="{FF2B5EF4-FFF2-40B4-BE49-F238E27FC236}">
                <a16:creationId xmlns:a16="http://schemas.microsoft.com/office/drawing/2014/main" id="{64312D5A-FED3-42FF-9938-9E0BDB25323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178" name="Rectangle 7">
            <a:extLst>
              <a:ext uri="{FF2B5EF4-FFF2-40B4-BE49-F238E27FC236}">
                <a16:creationId xmlns:a16="http://schemas.microsoft.com/office/drawing/2014/main" id="{F9465B96-3D40-4058-8C99-0049964B12C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0DEEE890-B68E-4D29-B365-31D5A04553C9}" type="slidenum">
              <a:rPr lang="en-US" altLang="en-US" sz="1200">
                <a:latin typeface="Arial" panose="020B0604020202020204" pitchFamily="34" charset="0"/>
              </a:rPr>
              <a:pPr/>
              <a:t>178</a:t>
            </a:fld>
            <a:endParaRPr lang="en-US" altLang="en-US" sz="1200">
              <a:latin typeface="Arial" panose="020B0604020202020204" pitchFamily="34" charset="0"/>
            </a:endParaRPr>
          </a:p>
        </p:txBody>
      </p:sp>
      <p:sp>
        <p:nvSpPr>
          <p:cNvPr id="562179" name="Rectangle 2">
            <a:extLst>
              <a:ext uri="{FF2B5EF4-FFF2-40B4-BE49-F238E27FC236}">
                <a16:creationId xmlns:a16="http://schemas.microsoft.com/office/drawing/2014/main" id="{6C6A1F03-8925-4EE2-9088-293A5FE7BD58}"/>
              </a:ext>
            </a:extLst>
          </p:cNvPr>
          <p:cNvSpPr>
            <a:spLocks noGrp="1" noRot="1" noChangeAspect="1" noChangeArrowheads="1" noTextEdit="1"/>
          </p:cNvSpPr>
          <p:nvPr>
            <p:ph type="sldImg"/>
          </p:nvPr>
        </p:nvSpPr>
        <p:spPr>
          <a:ln/>
        </p:spPr>
      </p:sp>
      <p:sp>
        <p:nvSpPr>
          <p:cNvPr id="562180" name="Rectangle 3">
            <a:extLst>
              <a:ext uri="{FF2B5EF4-FFF2-40B4-BE49-F238E27FC236}">
                <a16:creationId xmlns:a16="http://schemas.microsoft.com/office/drawing/2014/main" id="{FED2A9A4-DD9A-4A47-B62E-49707AFF877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226" name="Rectangle 7">
            <a:extLst>
              <a:ext uri="{FF2B5EF4-FFF2-40B4-BE49-F238E27FC236}">
                <a16:creationId xmlns:a16="http://schemas.microsoft.com/office/drawing/2014/main" id="{20CE07F3-3936-4131-B23A-5B6E963D625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704A7635-5A5D-427E-A5AE-D41B0F376265}" type="slidenum">
              <a:rPr lang="en-US" altLang="en-US" sz="1200">
                <a:latin typeface="Arial" panose="020B0604020202020204" pitchFamily="34" charset="0"/>
              </a:rPr>
              <a:pPr/>
              <a:t>179</a:t>
            </a:fld>
            <a:endParaRPr lang="en-US" altLang="en-US" sz="1200">
              <a:latin typeface="Arial" panose="020B0604020202020204" pitchFamily="34" charset="0"/>
            </a:endParaRPr>
          </a:p>
        </p:txBody>
      </p:sp>
      <p:sp>
        <p:nvSpPr>
          <p:cNvPr id="564227" name="Rectangle 2">
            <a:extLst>
              <a:ext uri="{FF2B5EF4-FFF2-40B4-BE49-F238E27FC236}">
                <a16:creationId xmlns:a16="http://schemas.microsoft.com/office/drawing/2014/main" id="{863B5A5C-686E-48FD-A19E-9B7EB53A8AAA}"/>
              </a:ext>
            </a:extLst>
          </p:cNvPr>
          <p:cNvSpPr>
            <a:spLocks noGrp="1" noRot="1" noChangeAspect="1" noChangeArrowheads="1" noTextEdit="1"/>
          </p:cNvSpPr>
          <p:nvPr>
            <p:ph type="sldImg"/>
          </p:nvPr>
        </p:nvSpPr>
        <p:spPr>
          <a:ln/>
        </p:spPr>
      </p:sp>
      <p:sp>
        <p:nvSpPr>
          <p:cNvPr id="564228" name="Rectangle 3">
            <a:extLst>
              <a:ext uri="{FF2B5EF4-FFF2-40B4-BE49-F238E27FC236}">
                <a16:creationId xmlns:a16="http://schemas.microsoft.com/office/drawing/2014/main" id="{F5A5F1E7-67CC-41C9-A020-04F277EC1D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F7F04D46-8E92-4652-A9C5-554684C54AD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FF2569A2-C995-4A0E-8ED3-8E19F16D6E28}" type="slidenum">
              <a:rPr lang="en-US" altLang="en-US" sz="1200">
                <a:latin typeface="Times New Roman" panose="02020603050405020304" pitchFamily="18" charset="0"/>
              </a:rPr>
              <a:pPr/>
              <a:t>18</a:t>
            </a:fld>
            <a:endParaRPr lang="en-US" altLang="en-US" sz="1200">
              <a:latin typeface="Times New Roman" panose="02020603050405020304" pitchFamily="18" charset="0"/>
            </a:endParaRPr>
          </a:p>
        </p:txBody>
      </p:sp>
      <p:sp>
        <p:nvSpPr>
          <p:cNvPr id="68611" name="Rectangle 2">
            <a:extLst>
              <a:ext uri="{FF2B5EF4-FFF2-40B4-BE49-F238E27FC236}">
                <a16:creationId xmlns:a16="http://schemas.microsoft.com/office/drawing/2014/main" id="{8A72601F-D328-4CBE-82A7-76C7CE6543A2}"/>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7DB71E29-D640-4FD3-BCD3-00A3628A7A7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274" name="Rectangle 7">
            <a:extLst>
              <a:ext uri="{FF2B5EF4-FFF2-40B4-BE49-F238E27FC236}">
                <a16:creationId xmlns:a16="http://schemas.microsoft.com/office/drawing/2014/main" id="{290DCA19-4962-4C9E-9C85-1DE44992322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E14E3870-B8CE-4416-A022-664F13B9E1CB}" type="slidenum">
              <a:rPr lang="en-US" altLang="en-US" sz="1200">
                <a:latin typeface="Arial" panose="020B0604020202020204" pitchFamily="34" charset="0"/>
              </a:rPr>
              <a:pPr/>
              <a:t>180</a:t>
            </a:fld>
            <a:endParaRPr lang="en-US" altLang="en-US" sz="1200">
              <a:latin typeface="Arial" panose="020B0604020202020204" pitchFamily="34" charset="0"/>
            </a:endParaRPr>
          </a:p>
        </p:txBody>
      </p:sp>
      <p:sp>
        <p:nvSpPr>
          <p:cNvPr id="566275" name="Rectangle 2">
            <a:extLst>
              <a:ext uri="{FF2B5EF4-FFF2-40B4-BE49-F238E27FC236}">
                <a16:creationId xmlns:a16="http://schemas.microsoft.com/office/drawing/2014/main" id="{ACF94829-5B71-4CCF-AFB6-7DE5F3C32E29}"/>
              </a:ext>
            </a:extLst>
          </p:cNvPr>
          <p:cNvSpPr>
            <a:spLocks noGrp="1" noRot="1" noChangeAspect="1" noChangeArrowheads="1" noTextEdit="1"/>
          </p:cNvSpPr>
          <p:nvPr>
            <p:ph type="sldImg"/>
          </p:nvPr>
        </p:nvSpPr>
        <p:spPr>
          <a:ln/>
        </p:spPr>
      </p:sp>
      <p:sp>
        <p:nvSpPr>
          <p:cNvPr id="566276" name="Rectangle 3">
            <a:extLst>
              <a:ext uri="{FF2B5EF4-FFF2-40B4-BE49-F238E27FC236}">
                <a16:creationId xmlns:a16="http://schemas.microsoft.com/office/drawing/2014/main" id="{F63E48BB-3496-4D2B-B8A4-3DF9144BE73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8322" name="Rectangle 7">
            <a:extLst>
              <a:ext uri="{FF2B5EF4-FFF2-40B4-BE49-F238E27FC236}">
                <a16:creationId xmlns:a16="http://schemas.microsoft.com/office/drawing/2014/main" id="{7789B6A3-DDE9-45BE-A81B-56FEBED6EE4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A3E66B25-2157-42FE-89CA-6456AC85D90A}" type="slidenum">
              <a:rPr lang="en-US" altLang="en-US" sz="1200">
                <a:latin typeface="Arial" panose="020B0604020202020204" pitchFamily="34" charset="0"/>
              </a:rPr>
              <a:pPr/>
              <a:t>181</a:t>
            </a:fld>
            <a:endParaRPr lang="en-US" altLang="en-US" sz="1200">
              <a:latin typeface="Arial" panose="020B0604020202020204" pitchFamily="34" charset="0"/>
            </a:endParaRPr>
          </a:p>
        </p:txBody>
      </p:sp>
      <p:sp>
        <p:nvSpPr>
          <p:cNvPr id="568323" name="Rectangle 2">
            <a:extLst>
              <a:ext uri="{FF2B5EF4-FFF2-40B4-BE49-F238E27FC236}">
                <a16:creationId xmlns:a16="http://schemas.microsoft.com/office/drawing/2014/main" id="{CD446D4B-58E6-4481-A5E2-F5F035EA5F19}"/>
              </a:ext>
            </a:extLst>
          </p:cNvPr>
          <p:cNvSpPr>
            <a:spLocks noGrp="1" noRot="1" noChangeAspect="1" noChangeArrowheads="1" noTextEdit="1"/>
          </p:cNvSpPr>
          <p:nvPr>
            <p:ph type="sldImg"/>
          </p:nvPr>
        </p:nvSpPr>
        <p:spPr>
          <a:ln/>
        </p:spPr>
      </p:sp>
      <p:sp>
        <p:nvSpPr>
          <p:cNvPr id="568324" name="Rectangle 3">
            <a:extLst>
              <a:ext uri="{FF2B5EF4-FFF2-40B4-BE49-F238E27FC236}">
                <a16:creationId xmlns:a16="http://schemas.microsoft.com/office/drawing/2014/main" id="{5E65C62E-D1AB-4368-94B4-DCE4373FBCD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0370" name="Rectangle 7">
            <a:extLst>
              <a:ext uri="{FF2B5EF4-FFF2-40B4-BE49-F238E27FC236}">
                <a16:creationId xmlns:a16="http://schemas.microsoft.com/office/drawing/2014/main" id="{16E4B2DD-1C51-455A-B63E-3E52F3EC258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CD35C9A9-B740-4113-98F8-163604F3EAD2}" type="slidenum">
              <a:rPr lang="en-US" altLang="en-US" sz="1200">
                <a:latin typeface="Arial" panose="020B0604020202020204" pitchFamily="34" charset="0"/>
              </a:rPr>
              <a:pPr/>
              <a:t>182</a:t>
            </a:fld>
            <a:endParaRPr lang="en-US" altLang="en-US" sz="1200">
              <a:latin typeface="Arial" panose="020B0604020202020204" pitchFamily="34" charset="0"/>
            </a:endParaRPr>
          </a:p>
        </p:txBody>
      </p:sp>
      <p:sp>
        <p:nvSpPr>
          <p:cNvPr id="570371" name="Rectangle 2">
            <a:extLst>
              <a:ext uri="{FF2B5EF4-FFF2-40B4-BE49-F238E27FC236}">
                <a16:creationId xmlns:a16="http://schemas.microsoft.com/office/drawing/2014/main" id="{34E8380F-BFB4-4E1C-88C8-FC2C0E667A64}"/>
              </a:ext>
            </a:extLst>
          </p:cNvPr>
          <p:cNvSpPr>
            <a:spLocks noGrp="1" noRot="1" noChangeAspect="1" noChangeArrowheads="1" noTextEdit="1"/>
          </p:cNvSpPr>
          <p:nvPr>
            <p:ph type="sldImg"/>
          </p:nvPr>
        </p:nvSpPr>
        <p:spPr>
          <a:ln/>
        </p:spPr>
      </p:sp>
      <p:sp>
        <p:nvSpPr>
          <p:cNvPr id="570372" name="Rectangle 3">
            <a:extLst>
              <a:ext uri="{FF2B5EF4-FFF2-40B4-BE49-F238E27FC236}">
                <a16:creationId xmlns:a16="http://schemas.microsoft.com/office/drawing/2014/main" id="{659DA3B8-4DA2-4B6B-9B21-43402746DBA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2418" name="Rectangle 7">
            <a:extLst>
              <a:ext uri="{FF2B5EF4-FFF2-40B4-BE49-F238E27FC236}">
                <a16:creationId xmlns:a16="http://schemas.microsoft.com/office/drawing/2014/main" id="{C78A6399-865E-46ED-8FD9-F4B1C882F85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7A4B030C-B9C3-41BF-A59A-D9015A0C0B05}" type="slidenum">
              <a:rPr lang="en-US" altLang="en-US" sz="1200">
                <a:latin typeface="Arial" panose="020B0604020202020204" pitchFamily="34" charset="0"/>
              </a:rPr>
              <a:pPr/>
              <a:t>183</a:t>
            </a:fld>
            <a:endParaRPr lang="en-US" altLang="en-US" sz="1200">
              <a:latin typeface="Arial" panose="020B0604020202020204" pitchFamily="34" charset="0"/>
            </a:endParaRPr>
          </a:p>
        </p:txBody>
      </p:sp>
      <p:sp>
        <p:nvSpPr>
          <p:cNvPr id="572419" name="Rectangle 2">
            <a:extLst>
              <a:ext uri="{FF2B5EF4-FFF2-40B4-BE49-F238E27FC236}">
                <a16:creationId xmlns:a16="http://schemas.microsoft.com/office/drawing/2014/main" id="{67235126-3B55-4300-AA6B-FF5B5E069A0E}"/>
              </a:ext>
            </a:extLst>
          </p:cNvPr>
          <p:cNvSpPr>
            <a:spLocks noGrp="1" noRot="1" noChangeAspect="1" noChangeArrowheads="1" noTextEdit="1"/>
          </p:cNvSpPr>
          <p:nvPr>
            <p:ph type="sldImg"/>
          </p:nvPr>
        </p:nvSpPr>
        <p:spPr>
          <a:ln/>
        </p:spPr>
      </p:sp>
      <p:sp>
        <p:nvSpPr>
          <p:cNvPr id="572420" name="Rectangle 3">
            <a:extLst>
              <a:ext uri="{FF2B5EF4-FFF2-40B4-BE49-F238E27FC236}">
                <a16:creationId xmlns:a16="http://schemas.microsoft.com/office/drawing/2014/main" id="{19971421-87E6-463D-858D-408101A29B4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4466" name="Rectangle 7">
            <a:extLst>
              <a:ext uri="{FF2B5EF4-FFF2-40B4-BE49-F238E27FC236}">
                <a16:creationId xmlns:a16="http://schemas.microsoft.com/office/drawing/2014/main" id="{9414D87A-383F-40FE-8EFB-F07D1D1D47D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7BCE7E20-3FFF-40FE-B5D9-7EE2B44C108A}" type="slidenum">
              <a:rPr lang="en-US" altLang="en-US" sz="1200">
                <a:latin typeface="Arial" panose="020B0604020202020204" pitchFamily="34" charset="0"/>
              </a:rPr>
              <a:pPr/>
              <a:t>184</a:t>
            </a:fld>
            <a:endParaRPr lang="en-US" altLang="en-US" sz="1200">
              <a:latin typeface="Arial" panose="020B0604020202020204" pitchFamily="34" charset="0"/>
            </a:endParaRPr>
          </a:p>
        </p:txBody>
      </p:sp>
      <p:sp>
        <p:nvSpPr>
          <p:cNvPr id="574467" name="Rectangle 2">
            <a:extLst>
              <a:ext uri="{FF2B5EF4-FFF2-40B4-BE49-F238E27FC236}">
                <a16:creationId xmlns:a16="http://schemas.microsoft.com/office/drawing/2014/main" id="{B94B7139-DE12-4B23-B4E3-3838E79BC4FB}"/>
              </a:ext>
            </a:extLst>
          </p:cNvPr>
          <p:cNvSpPr>
            <a:spLocks noGrp="1" noRot="1" noChangeAspect="1" noChangeArrowheads="1" noTextEdit="1"/>
          </p:cNvSpPr>
          <p:nvPr>
            <p:ph type="sldImg"/>
          </p:nvPr>
        </p:nvSpPr>
        <p:spPr>
          <a:ln/>
        </p:spPr>
      </p:sp>
      <p:sp>
        <p:nvSpPr>
          <p:cNvPr id="574468" name="Rectangle 3">
            <a:extLst>
              <a:ext uri="{FF2B5EF4-FFF2-40B4-BE49-F238E27FC236}">
                <a16:creationId xmlns:a16="http://schemas.microsoft.com/office/drawing/2014/main" id="{87BB833B-F3F2-4ACB-886B-2557CB2C684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6754" name="Rectangle 7">
            <a:extLst>
              <a:ext uri="{FF2B5EF4-FFF2-40B4-BE49-F238E27FC236}">
                <a16:creationId xmlns:a16="http://schemas.microsoft.com/office/drawing/2014/main" id="{5B8AAE21-880E-4D41-9982-C08A39AEABB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40492FC0-975F-4198-8E27-D93F0AC9458D}" type="slidenum">
              <a:rPr lang="en-US" altLang="en-US" sz="1200">
                <a:latin typeface="Arial" panose="020B0604020202020204" pitchFamily="34" charset="0"/>
              </a:rPr>
              <a:pPr/>
              <a:t>185</a:t>
            </a:fld>
            <a:endParaRPr lang="en-US" altLang="en-US" sz="1200">
              <a:latin typeface="Arial" panose="020B0604020202020204" pitchFamily="34" charset="0"/>
            </a:endParaRPr>
          </a:p>
        </p:txBody>
      </p:sp>
      <p:sp>
        <p:nvSpPr>
          <p:cNvPr id="586755" name="Rectangle 2">
            <a:extLst>
              <a:ext uri="{FF2B5EF4-FFF2-40B4-BE49-F238E27FC236}">
                <a16:creationId xmlns:a16="http://schemas.microsoft.com/office/drawing/2014/main" id="{40141CBE-D53F-42E7-9659-1E2A6740DF28}"/>
              </a:ext>
            </a:extLst>
          </p:cNvPr>
          <p:cNvSpPr>
            <a:spLocks noGrp="1" noRot="1" noChangeAspect="1" noChangeArrowheads="1" noTextEdit="1"/>
          </p:cNvSpPr>
          <p:nvPr>
            <p:ph type="sldImg"/>
          </p:nvPr>
        </p:nvSpPr>
        <p:spPr>
          <a:ln/>
        </p:spPr>
      </p:sp>
      <p:sp>
        <p:nvSpPr>
          <p:cNvPr id="586756" name="Rectangle 3">
            <a:extLst>
              <a:ext uri="{FF2B5EF4-FFF2-40B4-BE49-F238E27FC236}">
                <a16:creationId xmlns:a16="http://schemas.microsoft.com/office/drawing/2014/main" id="{E0513766-72CB-4981-A4C2-58242B5DC2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8802" name="Rectangle 7">
            <a:extLst>
              <a:ext uri="{FF2B5EF4-FFF2-40B4-BE49-F238E27FC236}">
                <a16:creationId xmlns:a16="http://schemas.microsoft.com/office/drawing/2014/main" id="{2446FB00-49C3-43FD-ABA3-03DE51D191E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7685FE18-266A-48BE-B62F-9E137038756C}" type="slidenum">
              <a:rPr lang="en-US" altLang="en-US" sz="1200">
                <a:latin typeface="Arial" panose="020B0604020202020204" pitchFamily="34" charset="0"/>
              </a:rPr>
              <a:pPr/>
              <a:t>186</a:t>
            </a:fld>
            <a:endParaRPr lang="en-US" altLang="en-US" sz="1200">
              <a:latin typeface="Arial" panose="020B0604020202020204" pitchFamily="34" charset="0"/>
            </a:endParaRPr>
          </a:p>
        </p:txBody>
      </p:sp>
      <p:sp>
        <p:nvSpPr>
          <p:cNvPr id="588803" name="Rectangle 2">
            <a:extLst>
              <a:ext uri="{FF2B5EF4-FFF2-40B4-BE49-F238E27FC236}">
                <a16:creationId xmlns:a16="http://schemas.microsoft.com/office/drawing/2014/main" id="{8B655B52-7AE1-46B6-9CF0-880EA21D289A}"/>
              </a:ext>
            </a:extLst>
          </p:cNvPr>
          <p:cNvSpPr>
            <a:spLocks noGrp="1" noRot="1" noChangeAspect="1" noChangeArrowheads="1" noTextEdit="1"/>
          </p:cNvSpPr>
          <p:nvPr>
            <p:ph type="sldImg"/>
          </p:nvPr>
        </p:nvSpPr>
        <p:spPr>
          <a:ln/>
        </p:spPr>
      </p:sp>
      <p:sp>
        <p:nvSpPr>
          <p:cNvPr id="588804" name="Rectangle 3">
            <a:extLst>
              <a:ext uri="{FF2B5EF4-FFF2-40B4-BE49-F238E27FC236}">
                <a16:creationId xmlns:a16="http://schemas.microsoft.com/office/drawing/2014/main" id="{483BF403-EBBF-4164-8B01-97B6EEE25BC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0850" name="Rectangle 7">
            <a:extLst>
              <a:ext uri="{FF2B5EF4-FFF2-40B4-BE49-F238E27FC236}">
                <a16:creationId xmlns:a16="http://schemas.microsoft.com/office/drawing/2014/main" id="{9323EDF1-3676-4BD8-AAD2-008ABF4B9D8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00E9B0CE-3458-4442-8B8B-08349935E6C9}" type="slidenum">
              <a:rPr lang="en-US" altLang="en-US" sz="1200">
                <a:latin typeface="Arial" panose="020B0604020202020204" pitchFamily="34" charset="0"/>
              </a:rPr>
              <a:pPr/>
              <a:t>187</a:t>
            </a:fld>
            <a:endParaRPr lang="en-US" altLang="en-US" sz="1200">
              <a:latin typeface="Arial" panose="020B0604020202020204" pitchFamily="34" charset="0"/>
            </a:endParaRPr>
          </a:p>
        </p:txBody>
      </p:sp>
      <p:sp>
        <p:nvSpPr>
          <p:cNvPr id="590851" name="Rectangle 2">
            <a:extLst>
              <a:ext uri="{FF2B5EF4-FFF2-40B4-BE49-F238E27FC236}">
                <a16:creationId xmlns:a16="http://schemas.microsoft.com/office/drawing/2014/main" id="{347ECB68-F0B2-494C-A0E2-BE4E50141AA1}"/>
              </a:ext>
            </a:extLst>
          </p:cNvPr>
          <p:cNvSpPr>
            <a:spLocks noGrp="1" noRot="1" noChangeAspect="1" noChangeArrowheads="1" noTextEdit="1"/>
          </p:cNvSpPr>
          <p:nvPr>
            <p:ph type="sldImg"/>
          </p:nvPr>
        </p:nvSpPr>
        <p:spPr>
          <a:ln/>
        </p:spPr>
      </p:sp>
      <p:sp>
        <p:nvSpPr>
          <p:cNvPr id="590852" name="Rectangle 3">
            <a:extLst>
              <a:ext uri="{FF2B5EF4-FFF2-40B4-BE49-F238E27FC236}">
                <a16:creationId xmlns:a16="http://schemas.microsoft.com/office/drawing/2014/main" id="{D6D03783-CB9C-4B5D-AF41-6DCDCFCF5DE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2898" name="Rectangle 7">
            <a:extLst>
              <a:ext uri="{FF2B5EF4-FFF2-40B4-BE49-F238E27FC236}">
                <a16:creationId xmlns:a16="http://schemas.microsoft.com/office/drawing/2014/main" id="{FFCDF3BD-FF75-4CAC-8C0B-BAA22E524F4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BC686DAC-5516-4E38-8FE3-AE6BD42BF47E}" type="slidenum">
              <a:rPr lang="en-US" altLang="en-US" sz="1200">
                <a:latin typeface="Arial" panose="020B0604020202020204" pitchFamily="34" charset="0"/>
              </a:rPr>
              <a:pPr/>
              <a:t>188</a:t>
            </a:fld>
            <a:endParaRPr lang="en-US" altLang="en-US" sz="1200">
              <a:latin typeface="Arial" panose="020B0604020202020204" pitchFamily="34" charset="0"/>
            </a:endParaRPr>
          </a:p>
        </p:txBody>
      </p:sp>
      <p:sp>
        <p:nvSpPr>
          <p:cNvPr id="592899" name="Rectangle 2">
            <a:extLst>
              <a:ext uri="{FF2B5EF4-FFF2-40B4-BE49-F238E27FC236}">
                <a16:creationId xmlns:a16="http://schemas.microsoft.com/office/drawing/2014/main" id="{78844D5F-378F-42F0-B9E4-D321BF512D51}"/>
              </a:ext>
            </a:extLst>
          </p:cNvPr>
          <p:cNvSpPr>
            <a:spLocks noGrp="1" noRot="1" noChangeAspect="1" noChangeArrowheads="1" noTextEdit="1"/>
          </p:cNvSpPr>
          <p:nvPr>
            <p:ph type="sldImg"/>
          </p:nvPr>
        </p:nvSpPr>
        <p:spPr>
          <a:ln/>
        </p:spPr>
      </p:sp>
      <p:sp>
        <p:nvSpPr>
          <p:cNvPr id="592900" name="Rectangle 3">
            <a:extLst>
              <a:ext uri="{FF2B5EF4-FFF2-40B4-BE49-F238E27FC236}">
                <a16:creationId xmlns:a16="http://schemas.microsoft.com/office/drawing/2014/main" id="{52BA6A19-FD28-41DC-82C6-789AE6A6AAC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946" name="Rectangle 7">
            <a:extLst>
              <a:ext uri="{FF2B5EF4-FFF2-40B4-BE49-F238E27FC236}">
                <a16:creationId xmlns:a16="http://schemas.microsoft.com/office/drawing/2014/main" id="{107DE944-187B-4C92-BD45-A0D2DE9B383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D583AC27-A3FB-422D-B75D-5FF1577C122C}" type="slidenum">
              <a:rPr lang="en-US" altLang="en-US" sz="1200">
                <a:latin typeface="Arial" panose="020B0604020202020204" pitchFamily="34" charset="0"/>
              </a:rPr>
              <a:pPr/>
              <a:t>189</a:t>
            </a:fld>
            <a:endParaRPr lang="en-US" altLang="en-US" sz="1200">
              <a:latin typeface="Arial" panose="020B0604020202020204" pitchFamily="34" charset="0"/>
            </a:endParaRPr>
          </a:p>
        </p:txBody>
      </p:sp>
      <p:sp>
        <p:nvSpPr>
          <p:cNvPr id="594947" name="Rectangle 2">
            <a:extLst>
              <a:ext uri="{FF2B5EF4-FFF2-40B4-BE49-F238E27FC236}">
                <a16:creationId xmlns:a16="http://schemas.microsoft.com/office/drawing/2014/main" id="{1A1B5D1E-49A2-4F19-A255-8663965586CF}"/>
              </a:ext>
            </a:extLst>
          </p:cNvPr>
          <p:cNvSpPr>
            <a:spLocks noGrp="1" noRot="1" noChangeAspect="1" noChangeArrowheads="1" noTextEdit="1"/>
          </p:cNvSpPr>
          <p:nvPr>
            <p:ph type="sldImg"/>
          </p:nvPr>
        </p:nvSpPr>
        <p:spPr>
          <a:ln/>
        </p:spPr>
      </p:sp>
      <p:sp>
        <p:nvSpPr>
          <p:cNvPr id="594948" name="Rectangle 3">
            <a:extLst>
              <a:ext uri="{FF2B5EF4-FFF2-40B4-BE49-F238E27FC236}">
                <a16:creationId xmlns:a16="http://schemas.microsoft.com/office/drawing/2014/main" id="{0192E363-5B61-4B65-910D-289E5BEFFEF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E5D06888-A901-4E2E-9E68-F2CF82FC890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B54B5809-D95C-46A3-AAB0-E75732380222}" type="slidenum">
              <a:rPr lang="en-US" altLang="en-US" sz="1200">
                <a:latin typeface="Times New Roman" panose="02020603050405020304" pitchFamily="18" charset="0"/>
              </a:rPr>
              <a:pPr/>
              <a:t>19</a:t>
            </a:fld>
            <a:endParaRPr lang="en-US" altLang="en-US" sz="1200">
              <a:latin typeface="Times New Roman" panose="02020603050405020304" pitchFamily="18" charset="0"/>
            </a:endParaRPr>
          </a:p>
        </p:txBody>
      </p:sp>
      <p:sp>
        <p:nvSpPr>
          <p:cNvPr id="70659" name="Rectangle 2">
            <a:extLst>
              <a:ext uri="{FF2B5EF4-FFF2-40B4-BE49-F238E27FC236}">
                <a16:creationId xmlns:a16="http://schemas.microsoft.com/office/drawing/2014/main" id="{41EA5193-D1F7-433F-B62E-32467047991C}"/>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B5A35BC6-C169-478E-BAF8-5CEB05EE9E6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6994" name="Rectangle 7">
            <a:extLst>
              <a:ext uri="{FF2B5EF4-FFF2-40B4-BE49-F238E27FC236}">
                <a16:creationId xmlns:a16="http://schemas.microsoft.com/office/drawing/2014/main" id="{14BBA07C-EA1D-461D-A8C8-34F3AF16E36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E30C40CF-BCB2-43E1-81BE-6DB363C5CACD}" type="slidenum">
              <a:rPr lang="en-US" altLang="en-US" sz="1200">
                <a:latin typeface="Arial" panose="020B0604020202020204" pitchFamily="34" charset="0"/>
              </a:rPr>
              <a:pPr/>
              <a:t>190</a:t>
            </a:fld>
            <a:endParaRPr lang="en-US" altLang="en-US" sz="1200">
              <a:latin typeface="Arial" panose="020B0604020202020204" pitchFamily="34" charset="0"/>
            </a:endParaRPr>
          </a:p>
        </p:txBody>
      </p:sp>
      <p:sp>
        <p:nvSpPr>
          <p:cNvPr id="596995" name="Rectangle 2">
            <a:extLst>
              <a:ext uri="{FF2B5EF4-FFF2-40B4-BE49-F238E27FC236}">
                <a16:creationId xmlns:a16="http://schemas.microsoft.com/office/drawing/2014/main" id="{5A2D1393-28B3-404A-A718-48C996D08553}"/>
              </a:ext>
            </a:extLst>
          </p:cNvPr>
          <p:cNvSpPr>
            <a:spLocks noGrp="1" noRot="1" noChangeAspect="1" noChangeArrowheads="1" noTextEdit="1"/>
          </p:cNvSpPr>
          <p:nvPr>
            <p:ph type="sldImg"/>
          </p:nvPr>
        </p:nvSpPr>
        <p:spPr>
          <a:ln/>
        </p:spPr>
      </p:sp>
      <p:sp>
        <p:nvSpPr>
          <p:cNvPr id="596996" name="Rectangle 3">
            <a:extLst>
              <a:ext uri="{FF2B5EF4-FFF2-40B4-BE49-F238E27FC236}">
                <a16:creationId xmlns:a16="http://schemas.microsoft.com/office/drawing/2014/main" id="{E1F985AC-2916-47A7-86DE-1023ACBDA13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042" name="Rectangle 7">
            <a:extLst>
              <a:ext uri="{FF2B5EF4-FFF2-40B4-BE49-F238E27FC236}">
                <a16:creationId xmlns:a16="http://schemas.microsoft.com/office/drawing/2014/main" id="{916E15E3-0270-47DA-AF07-B6690400812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1EB24D77-1EAC-4E77-877E-D9A0C14604EA}" type="slidenum">
              <a:rPr lang="en-US" altLang="en-US" sz="1200">
                <a:latin typeface="Arial" panose="020B0604020202020204" pitchFamily="34" charset="0"/>
              </a:rPr>
              <a:pPr/>
              <a:t>191</a:t>
            </a:fld>
            <a:endParaRPr lang="en-US" altLang="en-US" sz="1200">
              <a:latin typeface="Arial" panose="020B0604020202020204" pitchFamily="34" charset="0"/>
            </a:endParaRPr>
          </a:p>
        </p:txBody>
      </p:sp>
      <p:sp>
        <p:nvSpPr>
          <p:cNvPr id="599043" name="Rectangle 2">
            <a:extLst>
              <a:ext uri="{FF2B5EF4-FFF2-40B4-BE49-F238E27FC236}">
                <a16:creationId xmlns:a16="http://schemas.microsoft.com/office/drawing/2014/main" id="{B5B3C4F4-D1C6-4698-9D20-D92C128E0955}"/>
              </a:ext>
            </a:extLst>
          </p:cNvPr>
          <p:cNvSpPr>
            <a:spLocks noGrp="1" noRot="1" noChangeAspect="1" noChangeArrowheads="1" noTextEdit="1"/>
          </p:cNvSpPr>
          <p:nvPr>
            <p:ph type="sldImg"/>
          </p:nvPr>
        </p:nvSpPr>
        <p:spPr>
          <a:ln/>
        </p:spPr>
      </p:sp>
      <p:sp>
        <p:nvSpPr>
          <p:cNvPr id="599044" name="Rectangle 3">
            <a:extLst>
              <a:ext uri="{FF2B5EF4-FFF2-40B4-BE49-F238E27FC236}">
                <a16:creationId xmlns:a16="http://schemas.microsoft.com/office/drawing/2014/main" id="{2E3CCBB5-CB5A-486C-A413-5443E0A9798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090" name="Rectangle 7">
            <a:extLst>
              <a:ext uri="{FF2B5EF4-FFF2-40B4-BE49-F238E27FC236}">
                <a16:creationId xmlns:a16="http://schemas.microsoft.com/office/drawing/2014/main" id="{3A26510F-6BFF-41EB-BAC7-267E9435812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C171DE0F-933A-4B35-8404-EDE83192E312}" type="slidenum">
              <a:rPr lang="en-US" altLang="en-US" sz="1200">
                <a:latin typeface="Arial" panose="020B0604020202020204" pitchFamily="34" charset="0"/>
              </a:rPr>
              <a:pPr/>
              <a:t>192</a:t>
            </a:fld>
            <a:endParaRPr lang="en-US" altLang="en-US" sz="1200">
              <a:latin typeface="Arial" panose="020B0604020202020204" pitchFamily="34" charset="0"/>
            </a:endParaRPr>
          </a:p>
        </p:txBody>
      </p:sp>
      <p:sp>
        <p:nvSpPr>
          <p:cNvPr id="601091" name="Rectangle 2">
            <a:extLst>
              <a:ext uri="{FF2B5EF4-FFF2-40B4-BE49-F238E27FC236}">
                <a16:creationId xmlns:a16="http://schemas.microsoft.com/office/drawing/2014/main" id="{197DD154-A004-41B3-8E9B-58C357B9BAC4}"/>
              </a:ext>
            </a:extLst>
          </p:cNvPr>
          <p:cNvSpPr>
            <a:spLocks noGrp="1" noRot="1" noChangeAspect="1" noChangeArrowheads="1" noTextEdit="1"/>
          </p:cNvSpPr>
          <p:nvPr>
            <p:ph type="sldImg"/>
          </p:nvPr>
        </p:nvSpPr>
        <p:spPr>
          <a:ln/>
        </p:spPr>
      </p:sp>
      <p:sp>
        <p:nvSpPr>
          <p:cNvPr id="601092" name="Rectangle 3">
            <a:extLst>
              <a:ext uri="{FF2B5EF4-FFF2-40B4-BE49-F238E27FC236}">
                <a16:creationId xmlns:a16="http://schemas.microsoft.com/office/drawing/2014/main" id="{BC010D8F-B69D-4859-9C70-0CE4A6605CE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3138" name="Rectangle 7">
            <a:extLst>
              <a:ext uri="{FF2B5EF4-FFF2-40B4-BE49-F238E27FC236}">
                <a16:creationId xmlns:a16="http://schemas.microsoft.com/office/drawing/2014/main" id="{5669AF4B-46B6-4588-BB53-90C569DD8AE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5672525A-A8D4-41EC-ACAE-23D235D06175}" type="slidenum">
              <a:rPr lang="en-US" altLang="en-US" sz="1200">
                <a:latin typeface="Arial" panose="020B0604020202020204" pitchFamily="34" charset="0"/>
              </a:rPr>
              <a:pPr/>
              <a:t>193</a:t>
            </a:fld>
            <a:endParaRPr lang="en-US" altLang="en-US" sz="1200">
              <a:latin typeface="Arial" panose="020B0604020202020204" pitchFamily="34" charset="0"/>
            </a:endParaRPr>
          </a:p>
        </p:txBody>
      </p:sp>
      <p:sp>
        <p:nvSpPr>
          <p:cNvPr id="603139" name="Rectangle 2">
            <a:extLst>
              <a:ext uri="{FF2B5EF4-FFF2-40B4-BE49-F238E27FC236}">
                <a16:creationId xmlns:a16="http://schemas.microsoft.com/office/drawing/2014/main" id="{68297C71-C2B3-4C60-B19C-5C8B66E72D66}"/>
              </a:ext>
            </a:extLst>
          </p:cNvPr>
          <p:cNvSpPr>
            <a:spLocks noGrp="1" noRot="1" noChangeAspect="1" noChangeArrowheads="1" noTextEdit="1"/>
          </p:cNvSpPr>
          <p:nvPr>
            <p:ph type="sldImg"/>
          </p:nvPr>
        </p:nvSpPr>
        <p:spPr>
          <a:ln/>
        </p:spPr>
      </p:sp>
      <p:sp>
        <p:nvSpPr>
          <p:cNvPr id="603140" name="Rectangle 3">
            <a:extLst>
              <a:ext uri="{FF2B5EF4-FFF2-40B4-BE49-F238E27FC236}">
                <a16:creationId xmlns:a16="http://schemas.microsoft.com/office/drawing/2014/main" id="{9D3C09C6-54D4-424C-A635-CEE599B5238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5186" name="Rectangle 7">
            <a:extLst>
              <a:ext uri="{FF2B5EF4-FFF2-40B4-BE49-F238E27FC236}">
                <a16:creationId xmlns:a16="http://schemas.microsoft.com/office/drawing/2014/main" id="{07E19286-549C-43D2-90CF-8111B901E8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86763113-C0A6-453A-BE36-4773946D06A2}" type="slidenum">
              <a:rPr lang="en-US" altLang="en-US" sz="1200">
                <a:latin typeface="Arial" panose="020B0604020202020204" pitchFamily="34" charset="0"/>
              </a:rPr>
              <a:pPr/>
              <a:t>194</a:t>
            </a:fld>
            <a:endParaRPr lang="en-US" altLang="en-US" sz="1200">
              <a:latin typeface="Arial" panose="020B0604020202020204" pitchFamily="34" charset="0"/>
            </a:endParaRPr>
          </a:p>
        </p:txBody>
      </p:sp>
      <p:sp>
        <p:nvSpPr>
          <p:cNvPr id="605187" name="Rectangle 2">
            <a:extLst>
              <a:ext uri="{FF2B5EF4-FFF2-40B4-BE49-F238E27FC236}">
                <a16:creationId xmlns:a16="http://schemas.microsoft.com/office/drawing/2014/main" id="{9F1ABEDD-25E5-4948-A7EE-AEA5F51465A0}"/>
              </a:ext>
            </a:extLst>
          </p:cNvPr>
          <p:cNvSpPr>
            <a:spLocks noGrp="1" noRot="1" noChangeAspect="1" noChangeArrowheads="1" noTextEdit="1"/>
          </p:cNvSpPr>
          <p:nvPr>
            <p:ph type="sldImg"/>
          </p:nvPr>
        </p:nvSpPr>
        <p:spPr>
          <a:ln/>
        </p:spPr>
      </p:sp>
      <p:sp>
        <p:nvSpPr>
          <p:cNvPr id="605188" name="Rectangle 3">
            <a:extLst>
              <a:ext uri="{FF2B5EF4-FFF2-40B4-BE49-F238E27FC236}">
                <a16:creationId xmlns:a16="http://schemas.microsoft.com/office/drawing/2014/main" id="{67BEAC4C-BE2B-4A79-AAA0-4F197DF262D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7234" name="Rectangle 7">
            <a:extLst>
              <a:ext uri="{FF2B5EF4-FFF2-40B4-BE49-F238E27FC236}">
                <a16:creationId xmlns:a16="http://schemas.microsoft.com/office/drawing/2014/main" id="{DA8E6543-4D32-4291-8C81-58460D84371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32E71CE5-9E40-46E7-9DC4-2C13CC34F8E4}" type="slidenum">
              <a:rPr lang="en-US" altLang="en-US" sz="1200">
                <a:latin typeface="Arial" panose="020B0604020202020204" pitchFamily="34" charset="0"/>
              </a:rPr>
              <a:pPr/>
              <a:t>195</a:t>
            </a:fld>
            <a:endParaRPr lang="en-US" altLang="en-US" sz="1200">
              <a:latin typeface="Arial" panose="020B0604020202020204" pitchFamily="34" charset="0"/>
            </a:endParaRPr>
          </a:p>
        </p:txBody>
      </p:sp>
      <p:sp>
        <p:nvSpPr>
          <p:cNvPr id="607235" name="Rectangle 2">
            <a:extLst>
              <a:ext uri="{FF2B5EF4-FFF2-40B4-BE49-F238E27FC236}">
                <a16:creationId xmlns:a16="http://schemas.microsoft.com/office/drawing/2014/main" id="{89B279C8-FF72-4EA0-9AC0-4DDA2CB7B8FF}"/>
              </a:ext>
            </a:extLst>
          </p:cNvPr>
          <p:cNvSpPr>
            <a:spLocks noGrp="1" noRot="1" noChangeAspect="1" noChangeArrowheads="1" noTextEdit="1"/>
          </p:cNvSpPr>
          <p:nvPr>
            <p:ph type="sldImg"/>
          </p:nvPr>
        </p:nvSpPr>
        <p:spPr>
          <a:ln/>
        </p:spPr>
      </p:sp>
      <p:sp>
        <p:nvSpPr>
          <p:cNvPr id="607236" name="Rectangle 3">
            <a:extLst>
              <a:ext uri="{FF2B5EF4-FFF2-40B4-BE49-F238E27FC236}">
                <a16:creationId xmlns:a16="http://schemas.microsoft.com/office/drawing/2014/main" id="{130BA428-DC04-4D95-A318-78EAD30FE43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282" name="Rectangle 7">
            <a:extLst>
              <a:ext uri="{FF2B5EF4-FFF2-40B4-BE49-F238E27FC236}">
                <a16:creationId xmlns:a16="http://schemas.microsoft.com/office/drawing/2014/main" id="{F22A0A4A-EE6D-4B20-AE1F-82EEB75CC78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2FC918F2-3097-4D15-B9A2-DE431DBF4FCE}" type="slidenum">
              <a:rPr lang="en-US" altLang="en-US" sz="1200">
                <a:latin typeface="Arial" panose="020B0604020202020204" pitchFamily="34" charset="0"/>
              </a:rPr>
              <a:pPr/>
              <a:t>196</a:t>
            </a:fld>
            <a:endParaRPr lang="en-US" altLang="en-US" sz="1200">
              <a:latin typeface="Arial" panose="020B0604020202020204" pitchFamily="34" charset="0"/>
            </a:endParaRPr>
          </a:p>
        </p:txBody>
      </p:sp>
      <p:sp>
        <p:nvSpPr>
          <p:cNvPr id="609283" name="Rectangle 2">
            <a:extLst>
              <a:ext uri="{FF2B5EF4-FFF2-40B4-BE49-F238E27FC236}">
                <a16:creationId xmlns:a16="http://schemas.microsoft.com/office/drawing/2014/main" id="{A04E7102-D697-4011-BF57-2A937ECA76B6}"/>
              </a:ext>
            </a:extLst>
          </p:cNvPr>
          <p:cNvSpPr>
            <a:spLocks noGrp="1" noRot="1" noChangeAspect="1" noChangeArrowheads="1" noTextEdit="1"/>
          </p:cNvSpPr>
          <p:nvPr>
            <p:ph type="sldImg"/>
          </p:nvPr>
        </p:nvSpPr>
        <p:spPr>
          <a:ln/>
        </p:spPr>
      </p:sp>
      <p:sp>
        <p:nvSpPr>
          <p:cNvPr id="609284" name="Rectangle 3">
            <a:extLst>
              <a:ext uri="{FF2B5EF4-FFF2-40B4-BE49-F238E27FC236}">
                <a16:creationId xmlns:a16="http://schemas.microsoft.com/office/drawing/2014/main" id="{02469089-05CF-4238-994D-BB214379D75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1570" name="Rectangle 7">
            <a:extLst>
              <a:ext uri="{FF2B5EF4-FFF2-40B4-BE49-F238E27FC236}">
                <a16:creationId xmlns:a16="http://schemas.microsoft.com/office/drawing/2014/main" id="{0AE7E6FE-460C-4BA1-9701-0A155F04236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BA8008A1-9709-4B30-BD93-A5203BC54F08}" type="slidenum">
              <a:rPr lang="en-US" altLang="en-US" sz="1200">
                <a:latin typeface="Arial" panose="020B0604020202020204" pitchFamily="34" charset="0"/>
              </a:rPr>
              <a:pPr/>
              <a:t>197</a:t>
            </a:fld>
            <a:endParaRPr lang="en-US" altLang="en-US" sz="1200">
              <a:latin typeface="Arial" panose="020B0604020202020204" pitchFamily="34" charset="0"/>
            </a:endParaRPr>
          </a:p>
        </p:txBody>
      </p:sp>
      <p:sp>
        <p:nvSpPr>
          <p:cNvPr id="621571" name="Rectangle 2">
            <a:extLst>
              <a:ext uri="{FF2B5EF4-FFF2-40B4-BE49-F238E27FC236}">
                <a16:creationId xmlns:a16="http://schemas.microsoft.com/office/drawing/2014/main" id="{CE0941FE-A8A3-4BF2-A993-692C4C045CB5}"/>
              </a:ext>
            </a:extLst>
          </p:cNvPr>
          <p:cNvSpPr>
            <a:spLocks noGrp="1" noRot="1" noChangeAspect="1" noChangeArrowheads="1" noTextEdit="1"/>
          </p:cNvSpPr>
          <p:nvPr>
            <p:ph type="sldImg"/>
          </p:nvPr>
        </p:nvSpPr>
        <p:spPr>
          <a:ln/>
        </p:spPr>
      </p:sp>
      <p:sp>
        <p:nvSpPr>
          <p:cNvPr id="621572" name="Rectangle 3">
            <a:extLst>
              <a:ext uri="{FF2B5EF4-FFF2-40B4-BE49-F238E27FC236}">
                <a16:creationId xmlns:a16="http://schemas.microsoft.com/office/drawing/2014/main" id="{A24AFC75-0021-4A29-830E-82DAC31F7E9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3618" name="Rectangle 7">
            <a:extLst>
              <a:ext uri="{FF2B5EF4-FFF2-40B4-BE49-F238E27FC236}">
                <a16:creationId xmlns:a16="http://schemas.microsoft.com/office/drawing/2014/main" id="{F8D9C0C1-8F73-4576-A082-F1FF583632A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128B54E7-13F0-438F-AF5C-21FC2EBE79EA}" type="slidenum">
              <a:rPr lang="en-US" altLang="en-US" sz="1200">
                <a:latin typeface="Arial" panose="020B0604020202020204" pitchFamily="34" charset="0"/>
              </a:rPr>
              <a:pPr/>
              <a:t>198</a:t>
            </a:fld>
            <a:endParaRPr lang="en-US" altLang="en-US" sz="1200">
              <a:latin typeface="Arial" panose="020B0604020202020204" pitchFamily="34" charset="0"/>
            </a:endParaRPr>
          </a:p>
        </p:txBody>
      </p:sp>
      <p:sp>
        <p:nvSpPr>
          <p:cNvPr id="623619" name="Rectangle 2">
            <a:extLst>
              <a:ext uri="{FF2B5EF4-FFF2-40B4-BE49-F238E27FC236}">
                <a16:creationId xmlns:a16="http://schemas.microsoft.com/office/drawing/2014/main" id="{C3F8F429-4231-4B45-9E26-BBEA186BF7C5}"/>
              </a:ext>
            </a:extLst>
          </p:cNvPr>
          <p:cNvSpPr>
            <a:spLocks noGrp="1" noRot="1" noChangeAspect="1" noChangeArrowheads="1" noTextEdit="1"/>
          </p:cNvSpPr>
          <p:nvPr>
            <p:ph type="sldImg"/>
          </p:nvPr>
        </p:nvSpPr>
        <p:spPr>
          <a:ln/>
        </p:spPr>
      </p:sp>
      <p:sp>
        <p:nvSpPr>
          <p:cNvPr id="623620" name="Rectangle 3">
            <a:extLst>
              <a:ext uri="{FF2B5EF4-FFF2-40B4-BE49-F238E27FC236}">
                <a16:creationId xmlns:a16="http://schemas.microsoft.com/office/drawing/2014/main" id="{C4A5F16B-F640-476A-A98B-FC50B3641FF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5666" name="Rectangle 7">
            <a:extLst>
              <a:ext uri="{FF2B5EF4-FFF2-40B4-BE49-F238E27FC236}">
                <a16:creationId xmlns:a16="http://schemas.microsoft.com/office/drawing/2014/main" id="{873C33B9-61A1-4B90-BDB6-C2C4061AEE3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9E6B87AF-D869-4F05-8EAA-E779B8F19FC8}" type="slidenum">
              <a:rPr lang="en-US" altLang="en-US" sz="1200">
                <a:latin typeface="Arial" panose="020B0604020202020204" pitchFamily="34" charset="0"/>
              </a:rPr>
              <a:pPr/>
              <a:t>199</a:t>
            </a:fld>
            <a:endParaRPr lang="en-US" altLang="en-US" sz="1200">
              <a:latin typeface="Arial" panose="020B0604020202020204" pitchFamily="34" charset="0"/>
            </a:endParaRPr>
          </a:p>
        </p:txBody>
      </p:sp>
      <p:sp>
        <p:nvSpPr>
          <p:cNvPr id="625667" name="Rectangle 2">
            <a:extLst>
              <a:ext uri="{FF2B5EF4-FFF2-40B4-BE49-F238E27FC236}">
                <a16:creationId xmlns:a16="http://schemas.microsoft.com/office/drawing/2014/main" id="{7B36BB5A-4FE4-4D7E-9B8D-DE91F3DC5FED}"/>
              </a:ext>
            </a:extLst>
          </p:cNvPr>
          <p:cNvSpPr>
            <a:spLocks noGrp="1" noRot="1" noChangeAspect="1" noChangeArrowheads="1" noTextEdit="1"/>
          </p:cNvSpPr>
          <p:nvPr>
            <p:ph type="sldImg"/>
          </p:nvPr>
        </p:nvSpPr>
        <p:spPr>
          <a:ln/>
        </p:spPr>
      </p:sp>
      <p:sp>
        <p:nvSpPr>
          <p:cNvPr id="625668" name="Rectangle 3">
            <a:extLst>
              <a:ext uri="{FF2B5EF4-FFF2-40B4-BE49-F238E27FC236}">
                <a16:creationId xmlns:a16="http://schemas.microsoft.com/office/drawing/2014/main" id="{B8902C53-7A6D-4F90-A92E-A6E87A4DB6A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23D8E417-4ECD-4816-93F2-9998D25B42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924687FD-B041-46B1-AAEF-CECDF043C871}" type="slidenum">
              <a:rPr lang="en-US" altLang="en-US" sz="1200">
                <a:latin typeface="Times New Roman" panose="02020603050405020304" pitchFamily="18" charset="0"/>
              </a:rPr>
              <a:pPr/>
              <a:t>2</a:t>
            </a:fld>
            <a:endParaRPr lang="en-US" altLang="en-US" sz="1200">
              <a:latin typeface="Times New Roman" panose="02020603050405020304" pitchFamily="18" charset="0"/>
            </a:endParaRPr>
          </a:p>
        </p:txBody>
      </p:sp>
      <p:sp>
        <p:nvSpPr>
          <p:cNvPr id="15363" name="Rectangle 2">
            <a:extLst>
              <a:ext uri="{FF2B5EF4-FFF2-40B4-BE49-F238E27FC236}">
                <a16:creationId xmlns:a16="http://schemas.microsoft.com/office/drawing/2014/main" id="{F5C6EA95-E8CF-4A3A-A159-840EAEBB04A0}"/>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69FE7233-AB28-4AFE-A65D-36FC73A064A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B3853053-2057-49FC-AD5D-5A41282A7A4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9BC1A5F5-BBE2-4DDD-AFB2-7F609A43DB6B}" type="slidenum">
              <a:rPr lang="en-US" altLang="en-US" sz="1200">
                <a:latin typeface="Times New Roman" panose="02020603050405020304" pitchFamily="18" charset="0"/>
              </a:rPr>
              <a:pPr/>
              <a:t>20</a:t>
            </a:fld>
            <a:endParaRPr lang="en-US" altLang="en-US" sz="1200">
              <a:latin typeface="Times New Roman" panose="02020603050405020304" pitchFamily="18" charset="0"/>
            </a:endParaRPr>
          </a:p>
        </p:txBody>
      </p:sp>
      <p:sp>
        <p:nvSpPr>
          <p:cNvPr id="72707" name="Rectangle 2">
            <a:extLst>
              <a:ext uri="{FF2B5EF4-FFF2-40B4-BE49-F238E27FC236}">
                <a16:creationId xmlns:a16="http://schemas.microsoft.com/office/drawing/2014/main" id="{3C785ECF-ED7A-4F7F-A892-ADB35196C972}"/>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BC82F0A2-8D4F-47A1-A61D-35516C92FD9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7714" name="Rectangle 7">
            <a:extLst>
              <a:ext uri="{FF2B5EF4-FFF2-40B4-BE49-F238E27FC236}">
                <a16:creationId xmlns:a16="http://schemas.microsoft.com/office/drawing/2014/main" id="{0E6D8E3E-0CD6-46C0-9649-54D148E86B3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71947394-4ABD-4D3A-B7F3-34A867A3D150}" type="slidenum">
              <a:rPr lang="en-US" altLang="en-US" sz="1200">
                <a:latin typeface="Arial" panose="020B0604020202020204" pitchFamily="34" charset="0"/>
              </a:rPr>
              <a:pPr/>
              <a:t>200</a:t>
            </a:fld>
            <a:endParaRPr lang="en-US" altLang="en-US" sz="1200">
              <a:latin typeface="Arial" panose="020B0604020202020204" pitchFamily="34" charset="0"/>
            </a:endParaRPr>
          </a:p>
        </p:txBody>
      </p:sp>
      <p:sp>
        <p:nvSpPr>
          <p:cNvPr id="627715" name="Rectangle 2">
            <a:extLst>
              <a:ext uri="{FF2B5EF4-FFF2-40B4-BE49-F238E27FC236}">
                <a16:creationId xmlns:a16="http://schemas.microsoft.com/office/drawing/2014/main" id="{70B165F3-CF10-449C-95BA-A7D45F1D6DDD}"/>
              </a:ext>
            </a:extLst>
          </p:cNvPr>
          <p:cNvSpPr>
            <a:spLocks noGrp="1" noRot="1" noChangeAspect="1" noChangeArrowheads="1" noTextEdit="1"/>
          </p:cNvSpPr>
          <p:nvPr>
            <p:ph type="sldImg"/>
          </p:nvPr>
        </p:nvSpPr>
        <p:spPr>
          <a:ln/>
        </p:spPr>
      </p:sp>
      <p:sp>
        <p:nvSpPr>
          <p:cNvPr id="627716" name="Rectangle 3">
            <a:extLst>
              <a:ext uri="{FF2B5EF4-FFF2-40B4-BE49-F238E27FC236}">
                <a16:creationId xmlns:a16="http://schemas.microsoft.com/office/drawing/2014/main" id="{586B7EDE-D25C-4CA1-9476-E8D928A2D27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9762" name="Rectangle 7">
            <a:extLst>
              <a:ext uri="{FF2B5EF4-FFF2-40B4-BE49-F238E27FC236}">
                <a16:creationId xmlns:a16="http://schemas.microsoft.com/office/drawing/2014/main" id="{448DF82E-C9B2-4A32-85C4-8605C68DA8F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6DD3ED87-BA20-4BB9-9424-06B07DA10957}" type="slidenum">
              <a:rPr lang="en-US" altLang="en-US" sz="1200">
                <a:latin typeface="Arial" panose="020B0604020202020204" pitchFamily="34" charset="0"/>
              </a:rPr>
              <a:pPr/>
              <a:t>201</a:t>
            </a:fld>
            <a:endParaRPr lang="en-US" altLang="en-US" sz="1200">
              <a:latin typeface="Arial" panose="020B0604020202020204" pitchFamily="34" charset="0"/>
            </a:endParaRPr>
          </a:p>
        </p:txBody>
      </p:sp>
      <p:sp>
        <p:nvSpPr>
          <p:cNvPr id="629763" name="Rectangle 2">
            <a:extLst>
              <a:ext uri="{FF2B5EF4-FFF2-40B4-BE49-F238E27FC236}">
                <a16:creationId xmlns:a16="http://schemas.microsoft.com/office/drawing/2014/main" id="{C95BBAE9-143F-43C2-AF87-6AB77D2DE119}"/>
              </a:ext>
            </a:extLst>
          </p:cNvPr>
          <p:cNvSpPr>
            <a:spLocks noGrp="1" noRot="1" noChangeAspect="1" noChangeArrowheads="1" noTextEdit="1"/>
          </p:cNvSpPr>
          <p:nvPr>
            <p:ph type="sldImg"/>
          </p:nvPr>
        </p:nvSpPr>
        <p:spPr>
          <a:ln/>
        </p:spPr>
      </p:sp>
      <p:sp>
        <p:nvSpPr>
          <p:cNvPr id="629764" name="Rectangle 3">
            <a:extLst>
              <a:ext uri="{FF2B5EF4-FFF2-40B4-BE49-F238E27FC236}">
                <a16:creationId xmlns:a16="http://schemas.microsoft.com/office/drawing/2014/main" id="{6A109F3A-A3EE-453C-85B9-CF2234C573A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1810" name="Rectangle 7">
            <a:extLst>
              <a:ext uri="{FF2B5EF4-FFF2-40B4-BE49-F238E27FC236}">
                <a16:creationId xmlns:a16="http://schemas.microsoft.com/office/drawing/2014/main" id="{E3B13C2E-BB6F-491B-A1C6-D5AE40AC2C7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6D497EC7-AE05-44D5-8E21-070C413470DF}" type="slidenum">
              <a:rPr lang="en-US" altLang="en-US" sz="1200">
                <a:latin typeface="Arial" panose="020B0604020202020204" pitchFamily="34" charset="0"/>
              </a:rPr>
              <a:pPr/>
              <a:t>202</a:t>
            </a:fld>
            <a:endParaRPr lang="en-US" altLang="en-US" sz="1200">
              <a:latin typeface="Arial" panose="020B0604020202020204" pitchFamily="34" charset="0"/>
            </a:endParaRPr>
          </a:p>
        </p:txBody>
      </p:sp>
      <p:sp>
        <p:nvSpPr>
          <p:cNvPr id="631811" name="Rectangle 2">
            <a:extLst>
              <a:ext uri="{FF2B5EF4-FFF2-40B4-BE49-F238E27FC236}">
                <a16:creationId xmlns:a16="http://schemas.microsoft.com/office/drawing/2014/main" id="{6D512B6C-534E-4BCE-8427-CC71BE6B70E6}"/>
              </a:ext>
            </a:extLst>
          </p:cNvPr>
          <p:cNvSpPr>
            <a:spLocks noGrp="1" noRot="1" noChangeAspect="1" noChangeArrowheads="1" noTextEdit="1"/>
          </p:cNvSpPr>
          <p:nvPr>
            <p:ph type="sldImg"/>
          </p:nvPr>
        </p:nvSpPr>
        <p:spPr>
          <a:ln/>
        </p:spPr>
      </p:sp>
      <p:sp>
        <p:nvSpPr>
          <p:cNvPr id="631812" name="Rectangle 3">
            <a:extLst>
              <a:ext uri="{FF2B5EF4-FFF2-40B4-BE49-F238E27FC236}">
                <a16:creationId xmlns:a16="http://schemas.microsoft.com/office/drawing/2014/main" id="{E82A9B7E-E783-4539-ADE3-F0A64E68FB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3858" name="Rectangle 7">
            <a:extLst>
              <a:ext uri="{FF2B5EF4-FFF2-40B4-BE49-F238E27FC236}">
                <a16:creationId xmlns:a16="http://schemas.microsoft.com/office/drawing/2014/main" id="{5EC96FFE-8A69-4335-B851-5991105CBAB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3EA69444-734B-4781-9487-E7A79A6A5FF9}" type="slidenum">
              <a:rPr lang="en-US" altLang="en-US" sz="1200">
                <a:latin typeface="Arial" panose="020B0604020202020204" pitchFamily="34" charset="0"/>
              </a:rPr>
              <a:pPr/>
              <a:t>203</a:t>
            </a:fld>
            <a:endParaRPr lang="en-US" altLang="en-US" sz="1200">
              <a:latin typeface="Arial" panose="020B0604020202020204" pitchFamily="34" charset="0"/>
            </a:endParaRPr>
          </a:p>
        </p:txBody>
      </p:sp>
      <p:sp>
        <p:nvSpPr>
          <p:cNvPr id="633859" name="Rectangle 2">
            <a:extLst>
              <a:ext uri="{FF2B5EF4-FFF2-40B4-BE49-F238E27FC236}">
                <a16:creationId xmlns:a16="http://schemas.microsoft.com/office/drawing/2014/main" id="{C4A1E5C2-A14B-4D3B-A72A-6050FE89B13D}"/>
              </a:ext>
            </a:extLst>
          </p:cNvPr>
          <p:cNvSpPr>
            <a:spLocks noGrp="1" noRot="1" noChangeAspect="1" noChangeArrowheads="1" noTextEdit="1"/>
          </p:cNvSpPr>
          <p:nvPr>
            <p:ph type="sldImg"/>
          </p:nvPr>
        </p:nvSpPr>
        <p:spPr>
          <a:ln/>
        </p:spPr>
      </p:sp>
      <p:sp>
        <p:nvSpPr>
          <p:cNvPr id="633860" name="Rectangle 3">
            <a:extLst>
              <a:ext uri="{FF2B5EF4-FFF2-40B4-BE49-F238E27FC236}">
                <a16:creationId xmlns:a16="http://schemas.microsoft.com/office/drawing/2014/main" id="{99AFFF8F-D66F-4D3E-9848-C110F3D4A5C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5906" name="Rectangle 7">
            <a:extLst>
              <a:ext uri="{FF2B5EF4-FFF2-40B4-BE49-F238E27FC236}">
                <a16:creationId xmlns:a16="http://schemas.microsoft.com/office/drawing/2014/main" id="{358A7C6C-7A89-450F-879E-A6EEFA6FBCF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13E31330-1E9F-4C27-8CFF-7C1DE9D1CD14}" type="slidenum">
              <a:rPr lang="en-US" altLang="en-US" sz="1200">
                <a:latin typeface="Arial" panose="020B0604020202020204" pitchFamily="34" charset="0"/>
              </a:rPr>
              <a:pPr/>
              <a:t>204</a:t>
            </a:fld>
            <a:endParaRPr lang="en-US" altLang="en-US" sz="1200">
              <a:latin typeface="Arial" panose="020B0604020202020204" pitchFamily="34" charset="0"/>
            </a:endParaRPr>
          </a:p>
        </p:txBody>
      </p:sp>
      <p:sp>
        <p:nvSpPr>
          <p:cNvPr id="635907" name="Rectangle 2">
            <a:extLst>
              <a:ext uri="{FF2B5EF4-FFF2-40B4-BE49-F238E27FC236}">
                <a16:creationId xmlns:a16="http://schemas.microsoft.com/office/drawing/2014/main" id="{C7A61137-D195-4664-8B03-BD02B45B8ACB}"/>
              </a:ext>
            </a:extLst>
          </p:cNvPr>
          <p:cNvSpPr>
            <a:spLocks noGrp="1" noRot="1" noChangeAspect="1" noChangeArrowheads="1" noTextEdit="1"/>
          </p:cNvSpPr>
          <p:nvPr>
            <p:ph type="sldImg"/>
          </p:nvPr>
        </p:nvSpPr>
        <p:spPr>
          <a:ln/>
        </p:spPr>
      </p:sp>
      <p:sp>
        <p:nvSpPr>
          <p:cNvPr id="635908" name="Rectangle 3">
            <a:extLst>
              <a:ext uri="{FF2B5EF4-FFF2-40B4-BE49-F238E27FC236}">
                <a16:creationId xmlns:a16="http://schemas.microsoft.com/office/drawing/2014/main" id="{EE15AFB4-E608-4F1D-A594-5C73FE44B3D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7954" name="Rectangle 7">
            <a:extLst>
              <a:ext uri="{FF2B5EF4-FFF2-40B4-BE49-F238E27FC236}">
                <a16:creationId xmlns:a16="http://schemas.microsoft.com/office/drawing/2014/main" id="{8EE4B0EE-C544-4BC1-85C0-3AFF422C6A9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C40D4B72-AB47-4A50-B75F-BE9B96DB107C}" type="slidenum">
              <a:rPr lang="en-US" altLang="en-US" sz="1200">
                <a:latin typeface="Arial" panose="020B0604020202020204" pitchFamily="34" charset="0"/>
              </a:rPr>
              <a:pPr/>
              <a:t>205</a:t>
            </a:fld>
            <a:endParaRPr lang="en-US" altLang="en-US" sz="1200">
              <a:latin typeface="Arial" panose="020B0604020202020204" pitchFamily="34" charset="0"/>
            </a:endParaRPr>
          </a:p>
        </p:txBody>
      </p:sp>
      <p:sp>
        <p:nvSpPr>
          <p:cNvPr id="637955" name="Rectangle 2">
            <a:extLst>
              <a:ext uri="{FF2B5EF4-FFF2-40B4-BE49-F238E27FC236}">
                <a16:creationId xmlns:a16="http://schemas.microsoft.com/office/drawing/2014/main" id="{21CA6BE3-82DF-46CD-9646-2A3523EF85BE}"/>
              </a:ext>
            </a:extLst>
          </p:cNvPr>
          <p:cNvSpPr>
            <a:spLocks noGrp="1" noRot="1" noChangeAspect="1" noChangeArrowheads="1" noTextEdit="1"/>
          </p:cNvSpPr>
          <p:nvPr>
            <p:ph type="sldImg"/>
          </p:nvPr>
        </p:nvSpPr>
        <p:spPr>
          <a:ln/>
        </p:spPr>
      </p:sp>
      <p:sp>
        <p:nvSpPr>
          <p:cNvPr id="637956" name="Rectangle 3">
            <a:extLst>
              <a:ext uri="{FF2B5EF4-FFF2-40B4-BE49-F238E27FC236}">
                <a16:creationId xmlns:a16="http://schemas.microsoft.com/office/drawing/2014/main" id="{55DB80FC-2DB0-476D-BECA-8659536EB0C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0002" name="Rectangle 7">
            <a:extLst>
              <a:ext uri="{FF2B5EF4-FFF2-40B4-BE49-F238E27FC236}">
                <a16:creationId xmlns:a16="http://schemas.microsoft.com/office/drawing/2014/main" id="{49394E6C-E0F8-4227-A03F-D86ACC9C4FD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EEA26634-8935-4F2C-9687-EA87E48966C7}" type="slidenum">
              <a:rPr lang="en-US" altLang="en-US" sz="1200">
                <a:latin typeface="Arial" panose="020B0604020202020204" pitchFamily="34" charset="0"/>
              </a:rPr>
              <a:pPr/>
              <a:t>206</a:t>
            </a:fld>
            <a:endParaRPr lang="en-US" altLang="en-US" sz="1200">
              <a:latin typeface="Arial" panose="020B0604020202020204" pitchFamily="34" charset="0"/>
            </a:endParaRPr>
          </a:p>
        </p:txBody>
      </p:sp>
      <p:sp>
        <p:nvSpPr>
          <p:cNvPr id="640003" name="Rectangle 2">
            <a:extLst>
              <a:ext uri="{FF2B5EF4-FFF2-40B4-BE49-F238E27FC236}">
                <a16:creationId xmlns:a16="http://schemas.microsoft.com/office/drawing/2014/main" id="{DDCA3100-7B88-43AB-903A-6EF3E4FF0CEF}"/>
              </a:ext>
            </a:extLst>
          </p:cNvPr>
          <p:cNvSpPr>
            <a:spLocks noGrp="1" noRot="1" noChangeAspect="1" noChangeArrowheads="1" noTextEdit="1"/>
          </p:cNvSpPr>
          <p:nvPr>
            <p:ph type="sldImg"/>
          </p:nvPr>
        </p:nvSpPr>
        <p:spPr>
          <a:ln/>
        </p:spPr>
      </p:sp>
      <p:sp>
        <p:nvSpPr>
          <p:cNvPr id="640004" name="Rectangle 3">
            <a:extLst>
              <a:ext uri="{FF2B5EF4-FFF2-40B4-BE49-F238E27FC236}">
                <a16:creationId xmlns:a16="http://schemas.microsoft.com/office/drawing/2014/main" id="{C6728E8F-219F-471D-8B42-854198993DF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2290" name="Rectangle 7">
            <a:extLst>
              <a:ext uri="{FF2B5EF4-FFF2-40B4-BE49-F238E27FC236}">
                <a16:creationId xmlns:a16="http://schemas.microsoft.com/office/drawing/2014/main" id="{3799781A-D1C4-40B8-8097-218736CF596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D40E2A1F-3262-40FB-B5F2-48D4E8B43723}" type="slidenum">
              <a:rPr lang="en-US" altLang="en-US" sz="1200">
                <a:latin typeface="Arial" panose="020B0604020202020204" pitchFamily="34" charset="0"/>
              </a:rPr>
              <a:pPr/>
              <a:t>207</a:t>
            </a:fld>
            <a:endParaRPr lang="en-US" altLang="en-US" sz="1200">
              <a:latin typeface="Arial" panose="020B0604020202020204" pitchFamily="34" charset="0"/>
            </a:endParaRPr>
          </a:p>
        </p:txBody>
      </p:sp>
      <p:sp>
        <p:nvSpPr>
          <p:cNvPr id="652291" name="Rectangle 2">
            <a:extLst>
              <a:ext uri="{FF2B5EF4-FFF2-40B4-BE49-F238E27FC236}">
                <a16:creationId xmlns:a16="http://schemas.microsoft.com/office/drawing/2014/main" id="{C0AD25FD-CEED-4B51-8901-1C590CE374EF}"/>
              </a:ext>
            </a:extLst>
          </p:cNvPr>
          <p:cNvSpPr>
            <a:spLocks noGrp="1" noRot="1" noChangeAspect="1" noChangeArrowheads="1" noTextEdit="1"/>
          </p:cNvSpPr>
          <p:nvPr>
            <p:ph type="sldImg"/>
          </p:nvPr>
        </p:nvSpPr>
        <p:spPr>
          <a:ln/>
        </p:spPr>
      </p:sp>
      <p:sp>
        <p:nvSpPr>
          <p:cNvPr id="652292" name="Rectangle 3">
            <a:extLst>
              <a:ext uri="{FF2B5EF4-FFF2-40B4-BE49-F238E27FC236}">
                <a16:creationId xmlns:a16="http://schemas.microsoft.com/office/drawing/2014/main" id="{05C84367-D02B-463A-89DB-C69D51A133C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4338" name="Rectangle 7">
            <a:extLst>
              <a:ext uri="{FF2B5EF4-FFF2-40B4-BE49-F238E27FC236}">
                <a16:creationId xmlns:a16="http://schemas.microsoft.com/office/drawing/2014/main" id="{5B957F3F-E3B2-45A1-83BC-992EA79C2D9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088DBF05-8601-44EB-B0FC-2366E2C24540}" type="slidenum">
              <a:rPr lang="en-US" altLang="en-US" sz="1200">
                <a:latin typeface="Arial" panose="020B0604020202020204" pitchFamily="34" charset="0"/>
              </a:rPr>
              <a:pPr/>
              <a:t>208</a:t>
            </a:fld>
            <a:endParaRPr lang="en-US" altLang="en-US" sz="1200">
              <a:latin typeface="Arial" panose="020B0604020202020204" pitchFamily="34" charset="0"/>
            </a:endParaRPr>
          </a:p>
        </p:txBody>
      </p:sp>
      <p:sp>
        <p:nvSpPr>
          <p:cNvPr id="654339" name="Rectangle 2">
            <a:extLst>
              <a:ext uri="{FF2B5EF4-FFF2-40B4-BE49-F238E27FC236}">
                <a16:creationId xmlns:a16="http://schemas.microsoft.com/office/drawing/2014/main" id="{2B34F071-7484-4027-8236-A1B00302F2E8}"/>
              </a:ext>
            </a:extLst>
          </p:cNvPr>
          <p:cNvSpPr>
            <a:spLocks noGrp="1" noRot="1" noChangeAspect="1" noChangeArrowheads="1" noTextEdit="1"/>
          </p:cNvSpPr>
          <p:nvPr>
            <p:ph type="sldImg"/>
          </p:nvPr>
        </p:nvSpPr>
        <p:spPr>
          <a:ln/>
        </p:spPr>
      </p:sp>
      <p:sp>
        <p:nvSpPr>
          <p:cNvPr id="654340" name="Rectangle 3">
            <a:extLst>
              <a:ext uri="{FF2B5EF4-FFF2-40B4-BE49-F238E27FC236}">
                <a16:creationId xmlns:a16="http://schemas.microsoft.com/office/drawing/2014/main" id="{E83876AF-C621-4FF1-BE69-28EA617CB10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6386" name="Rectangle 7">
            <a:extLst>
              <a:ext uri="{FF2B5EF4-FFF2-40B4-BE49-F238E27FC236}">
                <a16:creationId xmlns:a16="http://schemas.microsoft.com/office/drawing/2014/main" id="{2365EA73-F483-40C3-9DAE-3EE664E2975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82F337C7-B9E7-4412-BDA6-1CD10265294A}" type="slidenum">
              <a:rPr lang="en-US" altLang="en-US" sz="1200">
                <a:latin typeface="Arial" panose="020B0604020202020204" pitchFamily="34" charset="0"/>
              </a:rPr>
              <a:pPr/>
              <a:t>209</a:t>
            </a:fld>
            <a:endParaRPr lang="en-US" altLang="en-US" sz="1200">
              <a:latin typeface="Arial" panose="020B0604020202020204" pitchFamily="34" charset="0"/>
            </a:endParaRPr>
          </a:p>
        </p:txBody>
      </p:sp>
      <p:sp>
        <p:nvSpPr>
          <p:cNvPr id="656387" name="Rectangle 2">
            <a:extLst>
              <a:ext uri="{FF2B5EF4-FFF2-40B4-BE49-F238E27FC236}">
                <a16:creationId xmlns:a16="http://schemas.microsoft.com/office/drawing/2014/main" id="{098A602E-C3B7-44AB-96DB-32B67A22CD85}"/>
              </a:ext>
            </a:extLst>
          </p:cNvPr>
          <p:cNvSpPr>
            <a:spLocks noGrp="1" noRot="1" noChangeAspect="1" noChangeArrowheads="1" noTextEdit="1"/>
          </p:cNvSpPr>
          <p:nvPr>
            <p:ph type="sldImg"/>
          </p:nvPr>
        </p:nvSpPr>
        <p:spPr>
          <a:ln/>
        </p:spPr>
      </p:sp>
      <p:sp>
        <p:nvSpPr>
          <p:cNvPr id="656388" name="Rectangle 3">
            <a:extLst>
              <a:ext uri="{FF2B5EF4-FFF2-40B4-BE49-F238E27FC236}">
                <a16:creationId xmlns:a16="http://schemas.microsoft.com/office/drawing/2014/main" id="{D0DFC116-F069-4D54-914A-264793E1169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a:extLst>
              <a:ext uri="{FF2B5EF4-FFF2-40B4-BE49-F238E27FC236}">
                <a16:creationId xmlns:a16="http://schemas.microsoft.com/office/drawing/2014/main" id="{6620173D-B965-4629-B2FE-98AD3678F89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AACA13C7-B930-4100-A6C4-024894BBDA6C}" type="slidenum">
              <a:rPr lang="en-US" altLang="en-US" sz="1200">
                <a:latin typeface="Times New Roman" panose="02020603050405020304" pitchFamily="18" charset="0"/>
              </a:rPr>
              <a:pPr/>
              <a:t>21</a:t>
            </a:fld>
            <a:endParaRPr lang="en-US" altLang="en-US" sz="1200">
              <a:latin typeface="Times New Roman" panose="02020603050405020304" pitchFamily="18" charset="0"/>
            </a:endParaRPr>
          </a:p>
        </p:txBody>
      </p:sp>
      <p:sp>
        <p:nvSpPr>
          <p:cNvPr id="84995" name="Rectangle 2">
            <a:extLst>
              <a:ext uri="{FF2B5EF4-FFF2-40B4-BE49-F238E27FC236}">
                <a16:creationId xmlns:a16="http://schemas.microsoft.com/office/drawing/2014/main" id="{B5FD7AE4-4037-46F9-BCB4-E07E892156BA}"/>
              </a:ext>
            </a:extLst>
          </p:cNvPr>
          <p:cNvSpPr>
            <a:spLocks noGrp="1" noRot="1" noChangeAspect="1" noChangeArrowheads="1" noTextEdit="1"/>
          </p:cNvSpPr>
          <p:nvPr>
            <p:ph type="sldImg"/>
          </p:nvPr>
        </p:nvSpPr>
        <p:spPr>
          <a:ln/>
        </p:spPr>
      </p:sp>
      <p:sp>
        <p:nvSpPr>
          <p:cNvPr id="84996" name="Rectangle 3">
            <a:extLst>
              <a:ext uri="{FF2B5EF4-FFF2-40B4-BE49-F238E27FC236}">
                <a16:creationId xmlns:a16="http://schemas.microsoft.com/office/drawing/2014/main" id="{6B2D25E9-E9A8-4A9B-8CDA-57D33005231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8434" name="Rectangle 7">
            <a:extLst>
              <a:ext uri="{FF2B5EF4-FFF2-40B4-BE49-F238E27FC236}">
                <a16:creationId xmlns:a16="http://schemas.microsoft.com/office/drawing/2014/main" id="{0DA65926-D8FF-4C86-B9E7-BB2379DDCA8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35EA6ADA-BC46-4A01-876A-B3A966309F10}" type="slidenum">
              <a:rPr lang="en-US" altLang="en-US" sz="1200">
                <a:latin typeface="Arial" panose="020B0604020202020204" pitchFamily="34" charset="0"/>
              </a:rPr>
              <a:pPr/>
              <a:t>210</a:t>
            </a:fld>
            <a:endParaRPr lang="en-US" altLang="en-US" sz="1200">
              <a:latin typeface="Arial" panose="020B0604020202020204" pitchFamily="34" charset="0"/>
            </a:endParaRPr>
          </a:p>
        </p:txBody>
      </p:sp>
      <p:sp>
        <p:nvSpPr>
          <p:cNvPr id="658435" name="Rectangle 2">
            <a:extLst>
              <a:ext uri="{FF2B5EF4-FFF2-40B4-BE49-F238E27FC236}">
                <a16:creationId xmlns:a16="http://schemas.microsoft.com/office/drawing/2014/main" id="{57AD7AF3-6B8D-4C51-83C4-2E0186336475}"/>
              </a:ext>
            </a:extLst>
          </p:cNvPr>
          <p:cNvSpPr>
            <a:spLocks noGrp="1" noRot="1" noChangeAspect="1" noChangeArrowheads="1" noTextEdit="1"/>
          </p:cNvSpPr>
          <p:nvPr>
            <p:ph type="sldImg"/>
          </p:nvPr>
        </p:nvSpPr>
        <p:spPr>
          <a:ln/>
        </p:spPr>
      </p:sp>
      <p:sp>
        <p:nvSpPr>
          <p:cNvPr id="658436" name="Rectangle 3">
            <a:extLst>
              <a:ext uri="{FF2B5EF4-FFF2-40B4-BE49-F238E27FC236}">
                <a16:creationId xmlns:a16="http://schemas.microsoft.com/office/drawing/2014/main" id="{3B2C1144-A5B1-4970-B287-CF466772F6E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0482" name="Rectangle 7">
            <a:extLst>
              <a:ext uri="{FF2B5EF4-FFF2-40B4-BE49-F238E27FC236}">
                <a16:creationId xmlns:a16="http://schemas.microsoft.com/office/drawing/2014/main" id="{6A37C238-0617-43E1-BA4E-9DCD28C3F44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03A7B450-79CA-4160-975A-819247A5A170}" type="slidenum">
              <a:rPr lang="en-US" altLang="en-US" sz="1200">
                <a:latin typeface="Arial" panose="020B0604020202020204" pitchFamily="34" charset="0"/>
              </a:rPr>
              <a:pPr/>
              <a:t>211</a:t>
            </a:fld>
            <a:endParaRPr lang="en-US" altLang="en-US" sz="1200">
              <a:latin typeface="Arial" panose="020B0604020202020204" pitchFamily="34" charset="0"/>
            </a:endParaRPr>
          </a:p>
        </p:txBody>
      </p:sp>
      <p:sp>
        <p:nvSpPr>
          <p:cNvPr id="660483" name="Rectangle 2">
            <a:extLst>
              <a:ext uri="{FF2B5EF4-FFF2-40B4-BE49-F238E27FC236}">
                <a16:creationId xmlns:a16="http://schemas.microsoft.com/office/drawing/2014/main" id="{DB146750-550C-4A2E-A200-CA7A9DF45860}"/>
              </a:ext>
            </a:extLst>
          </p:cNvPr>
          <p:cNvSpPr>
            <a:spLocks noGrp="1" noRot="1" noChangeAspect="1" noChangeArrowheads="1" noTextEdit="1"/>
          </p:cNvSpPr>
          <p:nvPr>
            <p:ph type="sldImg"/>
          </p:nvPr>
        </p:nvSpPr>
        <p:spPr>
          <a:ln/>
        </p:spPr>
      </p:sp>
      <p:sp>
        <p:nvSpPr>
          <p:cNvPr id="660484" name="Rectangle 3">
            <a:extLst>
              <a:ext uri="{FF2B5EF4-FFF2-40B4-BE49-F238E27FC236}">
                <a16:creationId xmlns:a16="http://schemas.microsoft.com/office/drawing/2014/main" id="{3C4E8B8D-7648-4EDC-B8DD-85723D84884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2530" name="Rectangle 7">
            <a:extLst>
              <a:ext uri="{FF2B5EF4-FFF2-40B4-BE49-F238E27FC236}">
                <a16:creationId xmlns:a16="http://schemas.microsoft.com/office/drawing/2014/main" id="{60B5D0A9-2982-4403-BB57-C136E94B3FF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506DF073-0A77-4C44-BF85-1418DBBB3093}" type="slidenum">
              <a:rPr lang="en-US" altLang="en-US" sz="1200">
                <a:latin typeface="Arial" panose="020B0604020202020204" pitchFamily="34" charset="0"/>
              </a:rPr>
              <a:pPr/>
              <a:t>212</a:t>
            </a:fld>
            <a:endParaRPr lang="en-US" altLang="en-US" sz="1200">
              <a:latin typeface="Arial" panose="020B0604020202020204" pitchFamily="34" charset="0"/>
            </a:endParaRPr>
          </a:p>
        </p:txBody>
      </p:sp>
      <p:sp>
        <p:nvSpPr>
          <p:cNvPr id="662531" name="Rectangle 2">
            <a:extLst>
              <a:ext uri="{FF2B5EF4-FFF2-40B4-BE49-F238E27FC236}">
                <a16:creationId xmlns:a16="http://schemas.microsoft.com/office/drawing/2014/main" id="{9915327B-196D-448C-B64F-321E64317B89}"/>
              </a:ext>
            </a:extLst>
          </p:cNvPr>
          <p:cNvSpPr>
            <a:spLocks noGrp="1" noRot="1" noChangeAspect="1" noChangeArrowheads="1" noTextEdit="1"/>
          </p:cNvSpPr>
          <p:nvPr>
            <p:ph type="sldImg"/>
          </p:nvPr>
        </p:nvSpPr>
        <p:spPr>
          <a:ln/>
        </p:spPr>
      </p:sp>
      <p:sp>
        <p:nvSpPr>
          <p:cNvPr id="662532" name="Rectangle 3">
            <a:extLst>
              <a:ext uri="{FF2B5EF4-FFF2-40B4-BE49-F238E27FC236}">
                <a16:creationId xmlns:a16="http://schemas.microsoft.com/office/drawing/2014/main" id="{A032DEAE-F3BF-44EC-941F-BB1E9830040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4578" name="Rectangle 7">
            <a:extLst>
              <a:ext uri="{FF2B5EF4-FFF2-40B4-BE49-F238E27FC236}">
                <a16:creationId xmlns:a16="http://schemas.microsoft.com/office/drawing/2014/main" id="{E91AB732-B347-4EC5-A693-2E5F2DDFA0D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39284DAC-8692-412B-8ED8-DA389607CAAD}" type="slidenum">
              <a:rPr lang="en-US" altLang="en-US" sz="1200">
                <a:latin typeface="Arial" panose="020B0604020202020204" pitchFamily="34" charset="0"/>
              </a:rPr>
              <a:pPr/>
              <a:t>213</a:t>
            </a:fld>
            <a:endParaRPr lang="en-US" altLang="en-US" sz="1200">
              <a:latin typeface="Arial" panose="020B0604020202020204" pitchFamily="34" charset="0"/>
            </a:endParaRPr>
          </a:p>
        </p:txBody>
      </p:sp>
      <p:sp>
        <p:nvSpPr>
          <p:cNvPr id="664579" name="Rectangle 2">
            <a:extLst>
              <a:ext uri="{FF2B5EF4-FFF2-40B4-BE49-F238E27FC236}">
                <a16:creationId xmlns:a16="http://schemas.microsoft.com/office/drawing/2014/main" id="{C68F2B45-0956-4141-9951-307ACE9A1901}"/>
              </a:ext>
            </a:extLst>
          </p:cNvPr>
          <p:cNvSpPr>
            <a:spLocks noGrp="1" noRot="1" noChangeAspect="1" noChangeArrowheads="1" noTextEdit="1"/>
          </p:cNvSpPr>
          <p:nvPr>
            <p:ph type="sldImg"/>
          </p:nvPr>
        </p:nvSpPr>
        <p:spPr>
          <a:ln/>
        </p:spPr>
      </p:sp>
      <p:sp>
        <p:nvSpPr>
          <p:cNvPr id="664580" name="Rectangle 3">
            <a:extLst>
              <a:ext uri="{FF2B5EF4-FFF2-40B4-BE49-F238E27FC236}">
                <a16:creationId xmlns:a16="http://schemas.microsoft.com/office/drawing/2014/main" id="{C44A029F-297D-4EE6-8288-FBDA7C45CD5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6626" name="Rectangle 7">
            <a:extLst>
              <a:ext uri="{FF2B5EF4-FFF2-40B4-BE49-F238E27FC236}">
                <a16:creationId xmlns:a16="http://schemas.microsoft.com/office/drawing/2014/main" id="{A8D33E4A-934E-433B-8A94-C16F0E36784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DEA197D4-59B9-4F98-B15B-059D087352EA}" type="slidenum">
              <a:rPr lang="en-US" altLang="en-US" sz="1200">
                <a:latin typeface="Arial" panose="020B0604020202020204" pitchFamily="34" charset="0"/>
              </a:rPr>
              <a:pPr/>
              <a:t>214</a:t>
            </a:fld>
            <a:endParaRPr lang="en-US" altLang="en-US" sz="1200">
              <a:latin typeface="Arial" panose="020B0604020202020204" pitchFamily="34" charset="0"/>
            </a:endParaRPr>
          </a:p>
        </p:txBody>
      </p:sp>
      <p:sp>
        <p:nvSpPr>
          <p:cNvPr id="666627" name="Rectangle 2">
            <a:extLst>
              <a:ext uri="{FF2B5EF4-FFF2-40B4-BE49-F238E27FC236}">
                <a16:creationId xmlns:a16="http://schemas.microsoft.com/office/drawing/2014/main" id="{5B4BF48F-9DFC-45AA-80E1-D54DF87A1F8C}"/>
              </a:ext>
            </a:extLst>
          </p:cNvPr>
          <p:cNvSpPr>
            <a:spLocks noGrp="1" noRot="1" noChangeAspect="1" noChangeArrowheads="1" noTextEdit="1"/>
          </p:cNvSpPr>
          <p:nvPr>
            <p:ph type="sldImg"/>
          </p:nvPr>
        </p:nvSpPr>
        <p:spPr>
          <a:ln/>
        </p:spPr>
      </p:sp>
      <p:sp>
        <p:nvSpPr>
          <p:cNvPr id="666628" name="Rectangle 3">
            <a:extLst>
              <a:ext uri="{FF2B5EF4-FFF2-40B4-BE49-F238E27FC236}">
                <a16:creationId xmlns:a16="http://schemas.microsoft.com/office/drawing/2014/main" id="{3549BA20-E3D1-4D30-92F8-BA931D6533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8674" name="Rectangle 7">
            <a:extLst>
              <a:ext uri="{FF2B5EF4-FFF2-40B4-BE49-F238E27FC236}">
                <a16:creationId xmlns:a16="http://schemas.microsoft.com/office/drawing/2014/main" id="{F3C546D6-E4CA-492B-9842-CA42D8B5439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A2ABA4D5-7E7B-4A4F-836D-CC0C81CDC8BF}" type="slidenum">
              <a:rPr lang="en-US" altLang="en-US" sz="1200">
                <a:latin typeface="Arial" panose="020B0604020202020204" pitchFamily="34" charset="0"/>
              </a:rPr>
              <a:pPr/>
              <a:t>215</a:t>
            </a:fld>
            <a:endParaRPr lang="en-US" altLang="en-US" sz="1200">
              <a:latin typeface="Arial" panose="020B0604020202020204" pitchFamily="34" charset="0"/>
            </a:endParaRPr>
          </a:p>
        </p:txBody>
      </p:sp>
      <p:sp>
        <p:nvSpPr>
          <p:cNvPr id="668675" name="Rectangle 2">
            <a:extLst>
              <a:ext uri="{FF2B5EF4-FFF2-40B4-BE49-F238E27FC236}">
                <a16:creationId xmlns:a16="http://schemas.microsoft.com/office/drawing/2014/main" id="{D51C488F-9D4B-4F78-9D5E-800FD4ABFDD3}"/>
              </a:ext>
            </a:extLst>
          </p:cNvPr>
          <p:cNvSpPr>
            <a:spLocks noGrp="1" noRot="1" noChangeAspect="1" noChangeArrowheads="1" noTextEdit="1"/>
          </p:cNvSpPr>
          <p:nvPr>
            <p:ph type="sldImg"/>
          </p:nvPr>
        </p:nvSpPr>
        <p:spPr>
          <a:ln/>
        </p:spPr>
      </p:sp>
      <p:sp>
        <p:nvSpPr>
          <p:cNvPr id="668676" name="Rectangle 3">
            <a:extLst>
              <a:ext uri="{FF2B5EF4-FFF2-40B4-BE49-F238E27FC236}">
                <a16:creationId xmlns:a16="http://schemas.microsoft.com/office/drawing/2014/main" id="{9E790DEA-22FF-4440-AFC0-08F071286BB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0722" name="Rectangle 7">
            <a:extLst>
              <a:ext uri="{FF2B5EF4-FFF2-40B4-BE49-F238E27FC236}">
                <a16:creationId xmlns:a16="http://schemas.microsoft.com/office/drawing/2014/main" id="{1DFA651B-AF3C-4893-BB38-011D0325BBB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D3F5DC9D-4CA9-4AB2-BAF9-9B69DC3A483A}" type="slidenum">
              <a:rPr lang="en-US" altLang="en-US" sz="1200">
                <a:latin typeface="Arial" panose="020B0604020202020204" pitchFamily="34" charset="0"/>
              </a:rPr>
              <a:pPr/>
              <a:t>216</a:t>
            </a:fld>
            <a:endParaRPr lang="en-US" altLang="en-US" sz="1200">
              <a:latin typeface="Arial" panose="020B0604020202020204" pitchFamily="34" charset="0"/>
            </a:endParaRPr>
          </a:p>
        </p:txBody>
      </p:sp>
      <p:sp>
        <p:nvSpPr>
          <p:cNvPr id="670723" name="Rectangle 2">
            <a:extLst>
              <a:ext uri="{FF2B5EF4-FFF2-40B4-BE49-F238E27FC236}">
                <a16:creationId xmlns:a16="http://schemas.microsoft.com/office/drawing/2014/main" id="{F1479B6D-3259-4E08-9F77-B882140DF5A1}"/>
              </a:ext>
            </a:extLst>
          </p:cNvPr>
          <p:cNvSpPr>
            <a:spLocks noGrp="1" noRot="1" noChangeAspect="1" noChangeArrowheads="1" noTextEdit="1"/>
          </p:cNvSpPr>
          <p:nvPr>
            <p:ph type="sldImg"/>
          </p:nvPr>
        </p:nvSpPr>
        <p:spPr>
          <a:ln/>
        </p:spPr>
      </p:sp>
      <p:sp>
        <p:nvSpPr>
          <p:cNvPr id="670724" name="Rectangle 3">
            <a:extLst>
              <a:ext uri="{FF2B5EF4-FFF2-40B4-BE49-F238E27FC236}">
                <a16:creationId xmlns:a16="http://schemas.microsoft.com/office/drawing/2014/main" id="{F7B100E9-6791-4EF1-963C-ECB8D0E3A83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3010" name="Rectangle 7">
            <a:extLst>
              <a:ext uri="{FF2B5EF4-FFF2-40B4-BE49-F238E27FC236}">
                <a16:creationId xmlns:a16="http://schemas.microsoft.com/office/drawing/2014/main" id="{6BABD323-EDE9-4948-A0FF-C0D82C033B9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454A18A7-03E1-4CCA-878E-0CA757D31ABD}" type="slidenum">
              <a:rPr lang="en-US" altLang="en-US" sz="1200">
                <a:latin typeface="Arial" panose="020B0604020202020204" pitchFamily="34" charset="0"/>
              </a:rPr>
              <a:pPr/>
              <a:t>217</a:t>
            </a:fld>
            <a:endParaRPr lang="en-US" altLang="en-US" sz="1200">
              <a:latin typeface="Arial" panose="020B0604020202020204" pitchFamily="34" charset="0"/>
            </a:endParaRPr>
          </a:p>
        </p:txBody>
      </p:sp>
      <p:sp>
        <p:nvSpPr>
          <p:cNvPr id="683011" name="Rectangle 2">
            <a:extLst>
              <a:ext uri="{FF2B5EF4-FFF2-40B4-BE49-F238E27FC236}">
                <a16:creationId xmlns:a16="http://schemas.microsoft.com/office/drawing/2014/main" id="{814EC230-402E-401F-A568-CD9A4406B743}"/>
              </a:ext>
            </a:extLst>
          </p:cNvPr>
          <p:cNvSpPr>
            <a:spLocks noGrp="1" noRot="1" noChangeAspect="1" noChangeArrowheads="1" noTextEdit="1"/>
          </p:cNvSpPr>
          <p:nvPr>
            <p:ph type="sldImg"/>
          </p:nvPr>
        </p:nvSpPr>
        <p:spPr>
          <a:ln/>
        </p:spPr>
      </p:sp>
      <p:sp>
        <p:nvSpPr>
          <p:cNvPr id="683012" name="Rectangle 3">
            <a:extLst>
              <a:ext uri="{FF2B5EF4-FFF2-40B4-BE49-F238E27FC236}">
                <a16:creationId xmlns:a16="http://schemas.microsoft.com/office/drawing/2014/main" id="{480A8A36-D6C7-45D1-91CE-73F38CF44AA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5058" name="Rectangle 7">
            <a:extLst>
              <a:ext uri="{FF2B5EF4-FFF2-40B4-BE49-F238E27FC236}">
                <a16:creationId xmlns:a16="http://schemas.microsoft.com/office/drawing/2014/main" id="{A22F7775-4A09-4B27-92E8-69AFB7DBF71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5220437C-83A0-4853-8269-60E26FA8A1F1}" type="slidenum">
              <a:rPr lang="en-US" altLang="en-US" sz="1200">
                <a:latin typeface="Arial" panose="020B0604020202020204" pitchFamily="34" charset="0"/>
              </a:rPr>
              <a:pPr/>
              <a:t>218</a:t>
            </a:fld>
            <a:endParaRPr lang="en-US" altLang="en-US" sz="1200">
              <a:latin typeface="Arial" panose="020B0604020202020204" pitchFamily="34" charset="0"/>
            </a:endParaRPr>
          </a:p>
        </p:txBody>
      </p:sp>
      <p:sp>
        <p:nvSpPr>
          <p:cNvPr id="685059" name="Rectangle 2">
            <a:extLst>
              <a:ext uri="{FF2B5EF4-FFF2-40B4-BE49-F238E27FC236}">
                <a16:creationId xmlns:a16="http://schemas.microsoft.com/office/drawing/2014/main" id="{B5BEC98F-2FC2-47CE-BD86-1B1CE2E7A773}"/>
              </a:ext>
            </a:extLst>
          </p:cNvPr>
          <p:cNvSpPr>
            <a:spLocks noGrp="1" noRot="1" noChangeAspect="1" noChangeArrowheads="1" noTextEdit="1"/>
          </p:cNvSpPr>
          <p:nvPr>
            <p:ph type="sldImg"/>
          </p:nvPr>
        </p:nvSpPr>
        <p:spPr>
          <a:ln/>
        </p:spPr>
      </p:sp>
      <p:sp>
        <p:nvSpPr>
          <p:cNvPr id="685060" name="Rectangle 3">
            <a:extLst>
              <a:ext uri="{FF2B5EF4-FFF2-40B4-BE49-F238E27FC236}">
                <a16:creationId xmlns:a16="http://schemas.microsoft.com/office/drawing/2014/main" id="{5962F6AD-49CE-44D8-91F8-9D514B3051D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106" name="Rectangle 7">
            <a:extLst>
              <a:ext uri="{FF2B5EF4-FFF2-40B4-BE49-F238E27FC236}">
                <a16:creationId xmlns:a16="http://schemas.microsoft.com/office/drawing/2014/main" id="{DD70D4EC-BA88-4F4F-B0DC-70348B99096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90EC7C55-79FA-4AAF-A7DC-C9EE683543F8}" type="slidenum">
              <a:rPr lang="en-US" altLang="en-US" sz="1200">
                <a:latin typeface="Arial" panose="020B0604020202020204" pitchFamily="34" charset="0"/>
              </a:rPr>
              <a:pPr/>
              <a:t>219</a:t>
            </a:fld>
            <a:endParaRPr lang="en-US" altLang="en-US" sz="1200">
              <a:latin typeface="Arial" panose="020B0604020202020204" pitchFamily="34" charset="0"/>
            </a:endParaRPr>
          </a:p>
        </p:txBody>
      </p:sp>
      <p:sp>
        <p:nvSpPr>
          <p:cNvPr id="687107" name="Rectangle 2">
            <a:extLst>
              <a:ext uri="{FF2B5EF4-FFF2-40B4-BE49-F238E27FC236}">
                <a16:creationId xmlns:a16="http://schemas.microsoft.com/office/drawing/2014/main" id="{7B5054F6-B379-4595-AA28-BCFC9A8A9C27}"/>
              </a:ext>
            </a:extLst>
          </p:cNvPr>
          <p:cNvSpPr>
            <a:spLocks noGrp="1" noRot="1" noChangeAspect="1" noChangeArrowheads="1" noTextEdit="1"/>
          </p:cNvSpPr>
          <p:nvPr>
            <p:ph type="sldImg"/>
          </p:nvPr>
        </p:nvSpPr>
        <p:spPr>
          <a:ln/>
        </p:spPr>
      </p:sp>
      <p:sp>
        <p:nvSpPr>
          <p:cNvPr id="687108" name="Rectangle 3">
            <a:extLst>
              <a:ext uri="{FF2B5EF4-FFF2-40B4-BE49-F238E27FC236}">
                <a16:creationId xmlns:a16="http://schemas.microsoft.com/office/drawing/2014/main" id="{749D3241-D95A-4854-AED1-B67727C2717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a:extLst>
              <a:ext uri="{FF2B5EF4-FFF2-40B4-BE49-F238E27FC236}">
                <a16:creationId xmlns:a16="http://schemas.microsoft.com/office/drawing/2014/main" id="{F972919B-B301-4271-8C9A-0F06948F6D6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E8A0CCBC-FB37-4200-A918-8EF16B76ACEC}" type="slidenum">
              <a:rPr lang="en-US" altLang="en-US" sz="1200">
                <a:latin typeface="Times New Roman" panose="02020603050405020304" pitchFamily="18" charset="0"/>
              </a:rPr>
              <a:pPr/>
              <a:t>22</a:t>
            </a:fld>
            <a:endParaRPr lang="en-US" altLang="en-US" sz="1200">
              <a:latin typeface="Times New Roman" panose="02020603050405020304" pitchFamily="18" charset="0"/>
            </a:endParaRPr>
          </a:p>
        </p:txBody>
      </p:sp>
      <p:sp>
        <p:nvSpPr>
          <p:cNvPr id="87043" name="Rectangle 2">
            <a:extLst>
              <a:ext uri="{FF2B5EF4-FFF2-40B4-BE49-F238E27FC236}">
                <a16:creationId xmlns:a16="http://schemas.microsoft.com/office/drawing/2014/main" id="{8E314D2B-B04D-4473-8BD1-8A772376C53A}"/>
              </a:ext>
            </a:extLst>
          </p:cNvPr>
          <p:cNvSpPr>
            <a:spLocks noGrp="1" noRot="1" noChangeAspect="1" noChangeArrowheads="1" noTextEdit="1"/>
          </p:cNvSpPr>
          <p:nvPr>
            <p:ph type="sldImg"/>
          </p:nvPr>
        </p:nvSpPr>
        <p:spPr>
          <a:ln/>
        </p:spPr>
      </p:sp>
      <p:sp>
        <p:nvSpPr>
          <p:cNvPr id="87044" name="Rectangle 3">
            <a:extLst>
              <a:ext uri="{FF2B5EF4-FFF2-40B4-BE49-F238E27FC236}">
                <a16:creationId xmlns:a16="http://schemas.microsoft.com/office/drawing/2014/main" id="{A38AC588-DA52-409C-B511-28C53128D56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9154" name="Rectangle 7">
            <a:extLst>
              <a:ext uri="{FF2B5EF4-FFF2-40B4-BE49-F238E27FC236}">
                <a16:creationId xmlns:a16="http://schemas.microsoft.com/office/drawing/2014/main" id="{049DF30E-E6CF-4B27-ACB2-9867E91CB91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D9D00438-744F-4F69-98DB-29F8A6181378}" type="slidenum">
              <a:rPr lang="en-US" altLang="en-US" sz="1200">
                <a:latin typeface="Arial" panose="020B0604020202020204" pitchFamily="34" charset="0"/>
              </a:rPr>
              <a:pPr/>
              <a:t>220</a:t>
            </a:fld>
            <a:endParaRPr lang="en-US" altLang="en-US" sz="1200">
              <a:latin typeface="Arial" panose="020B0604020202020204" pitchFamily="34" charset="0"/>
            </a:endParaRPr>
          </a:p>
        </p:txBody>
      </p:sp>
      <p:sp>
        <p:nvSpPr>
          <p:cNvPr id="689155" name="Rectangle 2">
            <a:extLst>
              <a:ext uri="{FF2B5EF4-FFF2-40B4-BE49-F238E27FC236}">
                <a16:creationId xmlns:a16="http://schemas.microsoft.com/office/drawing/2014/main" id="{1C6FC35E-7862-4D7A-BC03-8970539C2BF8}"/>
              </a:ext>
            </a:extLst>
          </p:cNvPr>
          <p:cNvSpPr>
            <a:spLocks noGrp="1" noRot="1" noChangeAspect="1" noChangeArrowheads="1" noTextEdit="1"/>
          </p:cNvSpPr>
          <p:nvPr>
            <p:ph type="sldImg"/>
          </p:nvPr>
        </p:nvSpPr>
        <p:spPr>
          <a:ln/>
        </p:spPr>
      </p:sp>
      <p:sp>
        <p:nvSpPr>
          <p:cNvPr id="689156" name="Rectangle 3">
            <a:extLst>
              <a:ext uri="{FF2B5EF4-FFF2-40B4-BE49-F238E27FC236}">
                <a16:creationId xmlns:a16="http://schemas.microsoft.com/office/drawing/2014/main" id="{32F3105F-3BBC-41F9-B7D8-2B6802F3641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1202" name="Rectangle 7">
            <a:extLst>
              <a:ext uri="{FF2B5EF4-FFF2-40B4-BE49-F238E27FC236}">
                <a16:creationId xmlns:a16="http://schemas.microsoft.com/office/drawing/2014/main" id="{60315EAA-92A3-4D64-B9BD-EAC95D0F1E5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BD2F7DD6-F9BA-4337-ABB9-C356AE0C544A}" type="slidenum">
              <a:rPr lang="en-US" altLang="en-US" sz="1200">
                <a:latin typeface="Arial" panose="020B0604020202020204" pitchFamily="34" charset="0"/>
              </a:rPr>
              <a:pPr/>
              <a:t>221</a:t>
            </a:fld>
            <a:endParaRPr lang="en-US" altLang="en-US" sz="1200">
              <a:latin typeface="Arial" panose="020B0604020202020204" pitchFamily="34" charset="0"/>
            </a:endParaRPr>
          </a:p>
        </p:txBody>
      </p:sp>
      <p:sp>
        <p:nvSpPr>
          <p:cNvPr id="691203" name="Rectangle 2">
            <a:extLst>
              <a:ext uri="{FF2B5EF4-FFF2-40B4-BE49-F238E27FC236}">
                <a16:creationId xmlns:a16="http://schemas.microsoft.com/office/drawing/2014/main" id="{856D043D-9A30-4EDD-A1C2-EC105FBB2DBC}"/>
              </a:ext>
            </a:extLst>
          </p:cNvPr>
          <p:cNvSpPr>
            <a:spLocks noGrp="1" noRot="1" noChangeAspect="1" noChangeArrowheads="1" noTextEdit="1"/>
          </p:cNvSpPr>
          <p:nvPr>
            <p:ph type="sldImg"/>
          </p:nvPr>
        </p:nvSpPr>
        <p:spPr>
          <a:ln/>
        </p:spPr>
      </p:sp>
      <p:sp>
        <p:nvSpPr>
          <p:cNvPr id="691204" name="Rectangle 3">
            <a:extLst>
              <a:ext uri="{FF2B5EF4-FFF2-40B4-BE49-F238E27FC236}">
                <a16:creationId xmlns:a16="http://schemas.microsoft.com/office/drawing/2014/main" id="{888628B1-0E5F-4521-B6D7-5E662089212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250" name="Rectangle 7">
            <a:extLst>
              <a:ext uri="{FF2B5EF4-FFF2-40B4-BE49-F238E27FC236}">
                <a16:creationId xmlns:a16="http://schemas.microsoft.com/office/drawing/2014/main" id="{78900FCC-E3DE-4DFD-9D56-B394BFA4AC0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5E91FB85-0EB4-4363-9D59-E6B9F8215437}" type="slidenum">
              <a:rPr lang="en-US" altLang="en-US" sz="1200">
                <a:latin typeface="Arial" panose="020B0604020202020204" pitchFamily="34" charset="0"/>
              </a:rPr>
              <a:pPr/>
              <a:t>222</a:t>
            </a:fld>
            <a:endParaRPr lang="en-US" altLang="en-US" sz="1200">
              <a:latin typeface="Arial" panose="020B0604020202020204" pitchFamily="34" charset="0"/>
            </a:endParaRPr>
          </a:p>
        </p:txBody>
      </p:sp>
      <p:sp>
        <p:nvSpPr>
          <p:cNvPr id="693251" name="Rectangle 2">
            <a:extLst>
              <a:ext uri="{FF2B5EF4-FFF2-40B4-BE49-F238E27FC236}">
                <a16:creationId xmlns:a16="http://schemas.microsoft.com/office/drawing/2014/main" id="{58968204-D6A1-4013-A992-ECD2E81588BE}"/>
              </a:ext>
            </a:extLst>
          </p:cNvPr>
          <p:cNvSpPr>
            <a:spLocks noGrp="1" noRot="1" noChangeAspect="1" noChangeArrowheads="1" noTextEdit="1"/>
          </p:cNvSpPr>
          <p:nvPr>
            <p:ph type="sldImg"/>
          </p:nvPr>
        </p:nvSpPr>
        <p:spPr>
          <a:ln/>
        </p:spPr>
      </p:sp>
      <p:sp>
        <p:nvSpPr>
          <p:cNvPr id="693252" name="Rectangle 3">
            <a:extLst>
              <a:ext uri="{FF2B5EF4-FFF2-40B4-BE49-F238E27FC236}">
                <a16:creationId xmlns:a16="http://schemas.microsoft.com/office/drawing/2014/main" id="{FD364E51-954E-430D-BF9F-31DA78B7F7A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5298" name="Rectangle 7">
            <a:extLst>
              <a:ext uri="{FF2B5EF4-FFF2-40B4-BE49-F238E27FC236}">
                <a16:creationId xmlns:a16="http://schemas.microsoft.com/office/drawing/2014/main" id="{2332D27D-4965-49DA-9C7F-B1EB433346E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2F0D2DBE-F9E3-45C0-B9FB-ED7FCD079B30}" type="slidenum">
              <a:rPr lang="en-US" altLang="en-US" sz="1200">
                <a:latin typeface="Arial" panose="020B0604020202020204" pitchFamily="34" charset="0"/>
              </a:rPr>
              <a:pPr/>
              <a:t>223</a:t>
            </a:fld>
            <a:endParaRPr lang="en-US" altLang="en-US" sz="1200">
              <a:latin typeface="Arial" panose="020B0604020202020204" pitchFamily="34" charset="0"/>
            </a:endParaRPr>
          </a:p>
        </p:txBody>
      </p:sp>
      <p:sp>
        <p:nvSpPr>
          <p:cNvPr id="695299" name="Rectangle 2">
            <a:extLst>
              <a:ext uri="{FF2B5EF4-FFF2-40B4-BE49-F238E27FC236}">
                <a16:creationId xmlns:a16="http://schemas.microsoft.com/office/drawing/2014/main" id="{AE54C2D9-CF0C-4F7B-A0FE-A83BC863AA08}"/>
              </a:ext>
            </a:extLst>
          </p:cNvPr>
          <p:cNvSpPr>
            <a:spLocks noGrp="1" noRot="1" noChangeAspect="1" noChangeArrowheads="1" noTextEdit="1"/>
          </p:cNvSpPr>
          <p:nvPr>
            <p:ph type="sldImg"/>
          </p:nvPr>
        </p:nvSpPr>
        <p:spPr>
          <a:ln/>
        </p:spPr>
      </p:sp>
      <p:sp>
        <p:nvSpPr>
          <p:cNvPr id="695300" name="Rectangle 3">
            <a:extLst>
              <a:ext uri="{FF2B5EF4-FFF2-40B4-BE49-F238E27FC236}">
                <a16:creationId xmlns:a16="http://schemas.microsoft.com/office/drawing/2014/main" id="{CB3D3E3E-DF8E-467B-9BCB-255ACC321E9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7346" name="Rectangle 7">
            <a:extLst>
              <a:ext uri="{FF2B5EF4-FFF2-40B4-BE49-F238E27FC236}">
                <a16:creationId xmlns:a16="http://schemas.microsoft.com/office/drawing/2014/main" id="{E5FFDF55-DECA-481E-964F-566931A3522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DF35936C-4BF5-45BD-9CD1-1D83206AD1A9}" type="slidenum">
              <a:rPr lang="en-US" altLang="en-US" sz="1200">
                <a:latin typeface="Arial" panose="020B0604020202020204" pitchFamily="34" charset="0"/>
              </a:rPr>
              <a:pPr/>
              <a:t>224</a:t>
            </a:fld>
            <a:endParaRPr lang="en-US" altLang="en-US" sz="1200">
              <a:latin typeface="Arial" panose="020B0604020202020204" pitchFamily="34" charset="0"/>
            </a:endParaRPr>
          </a:p>
        </p:txBody>
      </p:sp>
      <p:sp>
        <p:nvSpPr>
          <p:cNvPr id="697347" name="Rectangle 2">
            <a:extLst>
              <a:ext uri="{FF2B5EF4-FFF2-40B4-BE49-F238E27FC236}">
                <a16:creationId xmlns:a16="http://schemas.microsoft.com/office/drawing/2014/main" id="{B310C545-FE2A-4F46-A326-B7F2A52EBFFB}"/>
              </a:ext>
            </a:extLst>
          </p:cNvPr>
          <p:cNvSpPr>
            <a:spLocks noGrp="1" noRot="1" noChangeAspect="1" noChangeArrowheads="1" noTextEdit="1"/>
          </p:cNvSpPr>
          <p:nvPr>
            <p:ph type="sldImg"/>
          </p:nvPr>
        </p:nvSpPr>
        <p:spPr>
          <a:ln/>
        </p:spPr>
      </p:sp>
      <p:sp>
        <p:nvSpPr>
          <p:cNvPr id="697348" name="Rectangle 3">
            <a:extLst>
              <a:ext uri="{FF2B5EF4-FFF2-40B4-BE49-F238E27FC236}">
                <a16:creationId xmlns:a16="http://schemas.microsoft.com/office/drawing/2014/main" id="{604CBC6E-7DAD-45EB-99DC-98A6D005A58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394" name="Rectangle 7">
            <a:extLst>
              <a:ext uri="{FF2B5EF4-FFF2-40B4-BE49-F238E27FC236}">
                <a16:creationId xmlns:a16="http://schemas.microsoft.com/office/drawing/2014/main" id="{A1B34F71-93AE-475C-BDB5-B9B68C6FE67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1D5D131F-FDE0-41AA-9AA3-7E591EC7147A}" type="slidenum">
              <a:rPr lang="en-US" altLang="en-US" sz="1200">
                <a:latin typeface="Arial" panose="020B0604020202020204" pitchFamily="34" charset="0"/>
              </a:rPr>
              <a:pPr/>
              <a:t>225</a:t>
            </a:fld>
            <a:endParaRPr lang="en-US" altLang="en-US" sz="1200">
              <a:latin typeface="Arial" panose="020B0604020202020204" pitchFamily="34" charset="0"/>
            </a:endParaRPr>
          </a:p>
        </p:txBody>
      </p:sp>
      <p:sp>
        <p:nvSpPr>
          <p:cNvPr id="699395" name="Rectangle 2">
            <a:extLst>
              <a:ext uri="{FF2B5EF4-FFF2-40B4-BE49-F238E27FC236}">
                <a16:creationId xmlns:a16="http://schemas.microsoft.com/office/drawing/2014/main" id="{A8D6B358-57E4-41A2-BCB5-5A4D22DBE364}"/>
              </a:ext>
            </a:extLst>
          </p:cNvPr>
          <p:cNvSpPr>
            <a:spLocks noGrp="1" noRot="1" noChangeAspect="1" noChangeArrowheads="1" noTextEdit="1"/>
          </p:cNvSpPr>
          <p:nvPr>
            <p:ph type="sldImg"/>
          </p:nvPr>
        </p:nvSpPr>
        <p:spPr>
          <a:ln/>
        </p:spPr>
      </p:sp>
      <p:sp>
        <p:nvSpPr>
          <p:cNvPr id="699396" name="Rectangle 3">
            <a:extLst>
              <a:ext uri="{FF2B5EF4-FFF2-40B4-BE49-F238E27FC236}">
                <a16:creationId xmlns:a16="http://schemas.microsoft.com/office/drawing/2014/main" id="{547656AC-F1E2-4E19-8D89-AED331321B1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1442" name="Rectangle 7">
            <a:extLst>
              <a:ext uri="{FF2B5EF4-FFF2-40B4-BE49-F238E27FC236}">
                <a16:creationId xmlns:a16="http://schemas.microsoft.com/office/drawing/2014/main" id="{D85313EA-A96D-402F-9659-F2D7FDE074C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2F85D0D5-ADB3-4581-9217-B6FE4A83AF61}" type="slidenum">
              <a:rPr lang="en-US" altLang="en-US" sz="1200">
                <a:latin typeface="Arial" panose="020B0604020202020204" pitchFamily="34" charset="0"/>
              </a:rPr>
              <a:pPr/>
              <a:t>226</a:t>
            </a:fld>
            <a:endParaRPr lang="en-US" altLang="en-US" sz="1200">
              <a:latin typeface="Arial" panose="020B0604020202020204" pitchFamily="34" charset="0"/>
            </a:endParaRPr>
          </a:p>
        </p:txBody>
      </p:sp>
      <p:sp>
        <p:nvSpPr>
          <p:cNvPr id="701443" name="Rectangle 2">
            <a:extLst>
              <a:ext uri="{FF2B5EF4-FFF2-40B4-BE49-F238E27FC236}">
                <a16:creationId xmlns:a16="http://schemas.microsoft.com/office/drawing/2014/main" id="{85FB3B20-26ED-4725-93D6-2DB1897D11E5}"/>
              </a:ext>
            </a:extLst>
          </p:cNvPr>
          <p:cNvSpPr>
            <a:spLocks noGrp="1" noRot="1" noChangeAspect="1" noChangeArrowheads="1" noTextEdit="1"/>
          </p:cNvSpPr>
          <p:nvPr>
            <p:ph type="sldImg"/>
          </p:nvPr>
        </p:nvSpPr>
        <p:spPr>
          <a:ln/>
        </p:spPr>
      </p:sp>
      <p:sp>
        <p:nvSpPr>
          <p:cNvPr id="701444" name="Rectangle 3">
            <a:extLst>
              <a:ext uri="{FF2B5EF4-FFF2-40B4-BE49-F238E27FC236}">
                <a16:creationId xmlns:a16="http://schemas.microsoft.com/office/drawing/2014/main" id="{35AB8833-DF34-4B03-AB8D-263E7356BAC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3490" name="Rectangle 7">
            <a:extLst>
              <a:ext uri="{FF2B5EF4-FFF2-40B4-BE49-F238E27FC236}">
                <a16:creationId xmlns:a16="http://schemas.microsoft.com/office/drawing/2014/main" id="{7A9A6BFA-B344-4293-A5A4-85D077DB7E7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DCD98346-C776-4AF7-B7C1-0EB8C84B31C0}" type="slidenum">
              <a:rPr lang="en-US" altLang="en-US" sz="1200">
                <a:latin typeface="Arial" panose="020B0604020202020204" pitchFamily="34" charset="0"/>
              </a:rPr>
              <a:pPr/>
              <a:t>227</a:t>
            </a:fld>
            <a:endParaRPr lang="en-US" altLang="en-US" sz="1200">
              <a:latin typeface="Arial" panose="020B0604020202020204" pitchFamily="34" charset="0"/>
            </a:endParaRPr>
          </a:p>
        </p:txBody>
      </p:sp>
      <p:sp>
        <p:nvSpPr>
          <p:cNvPr id="703491" name="Rectangle 2">
            <a:extLst>
              <a:ext uri="{FF2B5EF4-FFF2-40B4-BE49-F238E27FC236}">
                <a16:creationId xmlns:a16="http://schemas.microsoft.com/office/drawing/2014/main" id="{128A3660-9733-44FE-B411-15064D1DE0FB}"/>
              </a:ext>
            </a:extLst>
          </p:cNvPr>
          <p:cNvSpPr>
            <a:spLocks noGrp="1" noRot="1" noChangeAspect="1" noChangeArrowheads="1" noTextEdit="1"/>
          </p:cNvSpPr>
          <p:nvPr>
            <p:ph type="sldImg"/>
          </p:nvPr>
        </p:nvSpPr>
        <p:spPr>
          <a:ln/>
        </p:spPr>
      </p:sp>
      <p:sp>
        <p:nvSpPr>
          <p:cNvPr id="703492" name="Rectangle 3">
            <a:extLst>
              <a:ext uri="{FF2B5EF4-FFF2-40B4-BE49-F238E27FC236}">
                <a16:creationId xmlns:a16="http://schemas.microsoft.com/office/drawing/2014/main" id="{D632F266-68CF-401F-B0E4-F805EF2526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538" name="Rectangle 7">
            <a:extLst>
              <a:ext uri="{FF2B5EF4-FFF2-40B4-BE49-F238E27FC236}">
                <a16:creationId xmlns:a16="http://schemas.microsoft.com/office/drawing/2014/main" id="{F27B084A-7376-44FB-BCED-D6A10C21940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494018E2-2345-4193-B5DB-4863CDE753CD}" type="slidenum">
              <a:rPr lang="en-US" altLang="en-US" sz="1200">
                <a:latin typeface="Arial" panose="020B0604020202020204" pitchFamily="34" charset="0"/>
              </a:rPr>
              <a:pPr/>
              <a:t>228</a:t>
            </a:fld>
            <a:endParaRPr lang="en-US" altLang="en-US" sz="1200">
              <a:latin typeface="Arial" panose="020B0604020202020204" pitchFamily="34" charset="0"/>
            </a:endParaRPr>
          </a:p>
        </p:txBody>
      </p:sp>
      <p:sp>
        <p:nvSpPr>
          <p:cNvPr id="705539" name="Rectangle 2">
            <a:extLst>
              <a:ext uri="{FF2B5EF4-FFF2-40B4-BE49-F238E27FC236}">
                <a16:creationId xmlns:a16="http://schemas.microsoft.com/office/drawing/2014/main" id="{46115444-7914-469C-8BFD-020327D0D54A}"/>
              </a:ext>
            </a:extLst>
          </p:cNvPr>
          <p:cNvSpPr>
            <a:spLocks noGrp="1" noRot="1" noChangeAspect="1" noChangeArrowheads="1" noTextEdit="1"/>
          </p:cNvSpPr>
          <p:nvPr>
            <p:ph type="sldImg"/>
          </p:nvPr>
        </p:nvSpPr>
        <p:spPr>
          <a:ln/>
        </p:spPr>
      </p:sp>
      <p:sp>
        <p:nvSpPr>
          <p:cNvPr id="705540" name="Rectangle 3">
            <a:extLst>
              <a:ext uri="{FF2B5EF4-FFF2-40B4-BE49-F238E27FC236}">
                <a16:creationId xmlns:a16="http://schemas.microsoft.com/office/drawing/2014/main" id="{010955DF-9075-4181-AFBC-8730725D4AD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7586" name="Rectangle 7">
            <a:extLst>
              <a:ext uri="{FF2B5EF4-FFF2-40B4-BE49-F238E27FC236}">
                <a16:creationId xmlns:a16="http://schemas.microsoft.com/office/drawing/2014/main" id="{AF7E863A-D502-450B-9B2E-6521ADA2761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201DDDA0-5002-4392-904D-362644CA2375}" type="slidenum">
              <a:rPr lang="en-US" altLang="en-US" sz="1200">
                <a:latin typeface="Arial" panose="020B0604020202020204" pitchFamily="34" charset="0"/>
              </a:rPr>
              <a:pPr/>
              <a:t>229</a:t>
            </a:fld>
            <a:endParaRPr lang="en-US" altLang="en-US" sz="1200">
              <a:latin typeface="Arial" panose="020B0604020202020204" pitchFamily="34" charset="0"/>
            </a:endParaRPr>
          </a:p>
        </p:txBody>
      </p:sp>
      <p:sp>
        <p:nvSpPr>
          <p:cNvPr id="707587" name="Rectangle 2">
            <a:extLst>
              <a:ext uri="{FF2B5EF4-FFF2-40B4-BE49-F238E27FC236}">
                <a16:creationId xmlns:a16="http://schemas.microsoft.com/office/drawing/2014/main" id="{479A29D1-01C4-4331-95F2-BBDB249CE9F5}"/>
              </a:ext>
            </a:extLst>
          </p:cNvPr>
          <p:cNvSpPr>
            <a:spLocks noGrp="1" noRot="1" noChangeAspect="1" noChangeArrowheads="1" noTextEdit="1"/>
          </p:cNvSpPr>
          <p:nvPr>
            <p:ph type="sldImg"/>
          </p:nvPr>
        </p:nvSpPr>
        <p:spPr>
          <a:ln/>
        </p:spPr>
      </p:sp>
      <p:sp>
        <p:nvSpPr>
          <p:cNvPr id="707588" name="Rectangle 3">
            <a:extLst>
              <a:ext uri="{FF2B5EF4-FFF2-40B4-BE49-F238E27FC236}">
                <a16:creationId xmlns:a16="http://schemas.microsoft.com/office/drawing/2014/main" id="{2037D3C2-0CD5-4D56-A079-8A7F70EA84E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a:extLst>
              <a:ext uri="{FF2B5EF4-FFF2-40B4-BE49-F238E27FC236}">
                <a16:creationId xmlns:a16="http://schemas.microsoft.com/office/drawing/2014/main" id="{FF682F4D-DE5D-4A45-816C-C3F6DB1835F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0771CD96-9851-4C0A-AFD9-86CFF9DE7C5B}" type="slidenum">
              <a:rPr lang="en-US" altLang="en-US" sz="1200">
                <a:latin typeface="Times New Roman" panose="02020603050405020304" pitchFamily="18" charset="0"/>
              </a:rPr>
              <a:pPr/>
              <a:t>23</a:t>
            </a:fld>
            <a:endParaRPr lang="en-US" altLang="en-US" sz="1200">
              <a:latin typeface="Times New Roman" panose="02020603050405020304" pitchFamily="18" charset="0"/>
            </a:endParaRPr>
          </a:p>
        </p:txBody>
      </p:sp>
      <p:sp>
        <p:nvSpPr>
          <p:cNvPr id="89091" name="Rectangle 2">
            <a:extLst>
              <a:ext uri="{FF2B5EF4-FFF2-40B4-BE49-F238E27FC236}">
                <a16:creationId xmlns:a16="http://schemas.microsoft.com/office/drawing/2014/main" id="{8BC9B67A-0427-4433-B476-A6769E850CC1}"/>
              </a:ext>
            </a:extLst>
          </p:cNvPr>
          <p:cNvSpPr>
            <a:spLocks noGrp="1" noRot="1" noChangeAspect="1" noChangeArrowheads="1" noTextEdit="1"/>
          </p:cNvSpPr>
          <p:nvPr>
            <p:ph type="sldImg"/>
          </p:nvPr>
        </p:nvSpPr>
        <p:spPr>
          <a:ln/>
        </p:spPr>
      </p:sp>
      <p:sp>
        <p:nvSpPr>
          <p:cNvPr id="89092" name="Rectangle 3">
            <a:extLst>
              <a:ext uri="{FF2B5EF4-FFF2-40B4-BE49-F238E27FC236}">
                <a16:creationId xmlns:a16="http://schemas.microsoft.com/office/drawing/2014/main" id="{376FCF90-3F3C-4672-AC1E-C000B49129F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9634" name="Rectangle 7">
            <a:extLst>
              <a:ext uri="{FF2B5EF4-FFF2-40B4-BE49-F238E27FC236}">
                <a16:creationId xmlns:a16="http://schemas.microsoft.com/office/drawing/2014/main" id="{9E5D3FAB-6146-4AD8-9F67-203CF17517E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3C52E1C4-D72B-4B69-9A31-96AE6FB44080}" type="slidenum">
              <a:rPr lang="en-US" altLang="en-US" sz="1200">
                <a:latin typeface="Arial" panose="020B0604020202020204" pitchFamily="34" charset="0"/>
              </a:rPr>
              <a:pPr/>
              <a:t>230</a:t>
            </a:fld>
            <a:endParaRPr lang="en-US" altLang="en-US" sz="1200">
              <a:latin typeface="Arial" panose="020B0604020202020204" pitchFamily="34" charset="0"/>
            </a:endParaRPr>
          </a:p>
        </p:txBody>
      </p:sp>
      <p:sp>
        <p:nvSpPr>
          <p:cNvPr id="709635" name="Rectangle 2">
            <a:extLst>
              <a:ext uri="{FF2B5EF4-FFF2-40B4-BE49-F238E27FC236}">
                <a16:creationId xmlns:a16="http://schemas.microsoft.com/office/drawing/2014/main" id="{46A93C5E-126F-4216-9C60-20E3424894CD}"/>
              </a:ext>
            </a:extLst>
          </p:cNvPr>
          <p:cNvSpPr>
            <a:spLocks noGrp="1" noRot="1" noChangeAspect="1" noChangeArrowheads="1" noTextEdit="1"/>
          </p:cNvSpPr>
          <p:nvPr>
            <p:ph type="sldImg"/>
          </p:nvPr>
        </p:nvSpPr>
        <p:spPr>
          <a:ln/>
        </p:spPr>
      </p:sp>
      <p:sp>
        <p:nvSpPr>
          <p:cNvPr id="709636" name="Rectangle 3">
            <a:extLst>
              <a:ext uri="{FF2B5EF4-FFF2-40B4-BE49-F238E27FC236}">
                <a16:creationId xmlns:a16="http://schemas.microsoft.com/office/drawing/2014/main" id="{13A3606D-7C7C-49F8-9BA8-5F6F4518F7D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682" name="Rectangle 7">
            <a:extLst>
              <a:ext uri="{FF2B5EF4-FFF2-40B4-BE49-F238E27FC236}">
                <a16:creationId xmlns:a16="http://schemas.microsoft.com/office/drawing/2014/main" id="{FF64CBFA-4B72-444B-9C4F-384C1BF5DA3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236B8315-2E68-4240-BF92-CF23B92BB11F}" type="slidenum">
              <a:rPr lang="en-US" altLang="en-US" sz="1200">
                <a:latin typeface="Arial" panose="020B0604020202020204" pitchFamily="34" charset="0"/>
              </a:rPr>
              <a:pPr/>
              <a:t>231</a:t>
            </a:fld>
            <a:endParaRPr lang="en-US" altLang="en-US" sz="1200">
              <a:latin typeface="Arial" panose="020B0604020202020204" pitchFamily="34" charset="0"/>
            </a:endParaRPr>
          </a:p>
        </p:txBody>
      </p:sp>
      <p:sp>
        <p:nvSpPr>
          <p:cNvPr id="711683" name="Rectangle 2">
            <a:extLst>
              <a:ext uri="{FF2B5EF4-FFF2-40B4-BE49-F238E27FC236}">
                <a16:creationId xmlns:a16="http://schemas.microsoft.com/office/drawing/2014/main" id="{772592C4-60E7-45F6-9F7B-089FB9FA761E}"/>
              </a:ext>
            </a:extLst>
          </p:cNvPr>
          <p:cNvSpPr>
            <a:spLocks noGrp="1" noRot="1" noChangeAspect="1" noChangeArrowheads="1" noTextEdit="1"/>
          </p:cNvSpPr>
          <p:nvPr>
            <p:ph type="sldImg"/>
          </p:nvPr>
        </p:nvSpPr>
        <p:spPr>
          <a:ln/>
        </p:spPr>
      </p:sp>
      <p:sp>
        <p:nvSpPr>
          <p:cNvPr id="711684" name="Rectangle 3">
            <a:extLst>
              <a:ext uri="{FF2B5EF4-FFF2-40B4-BE49-F238E27FC236}">
                <a16:creationId xmlns:a16="http://schemas.microsoft.com/office/drawing/2014/main" id="{137BDDB9-9CB1-4268-8178-31F61206B47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970" name="Rectangle 7">
            <a:extLst>
              <a:ext uri="{FF2B5EF4-FFF2-40B4-BE49-F238E27FC236}">
                <a16:creationId xmlns:a16="http://schemas.microsoft.com/office/drawing/2014/main" id="{08CB41A9-35CE-418C-A4D8-AFF4695BBEF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98F7E523-667F-49AC-AAA8-07388519472E}" type="slidenum">
              <a:rPr lang="en-US" altLang="en-US" sz="1200">
                <a:latin typeface="Arial" panose="020B0604020202020204" pitchFamily="34" charset="0"/>
              </a:rPr>
              <a:pPr/>
              <a:t>232</a:t>
            </a:fld>
            <a:endParaRPr lang="en-US" altLang="en-US" sz="1200">
              <a:latin typeface="Arial" panose="020B0604020202020204" pitchFamily="34" charset="0"/>
            </a:endParaRPr>
          </a:p>
        </p:txBody>
      </p:sp>
      <p:sp>
        <p:nvSpPr>
          <p:cNvPr id="723971" name="Rectangle 2">
            <a:extLst>
              <a:ext uri="{FF2B5EF4-FFF2-40B4-BE49-F238E27FC236}">
                <a16:creationId xmlns:a16="http://schemas.microsoft.com/office/drawing/2014/main" id="{5A7EA6D5-2DE8-47A5-830E-C29E6E618F1C}"/>
              </a:ext>
            </a:extLst>
          </p:cNvPr>
          <p:cNvSpPr>
            <a:spLocks noGrp="1" noRot="1" noChangeAspect="1" noChangeArrowheads="1" noTextEdit="1"/>
          </p:cNvSpPr>
          <p:nvPr>
            <p:ph type="sldImg"/>
          </p:nvPr>
        </p:nvSpPr>
        <p:spPr>
          <a:ln/>
        </p:spPr>
      </p:sp>
      <p:sp>
        <p:nvSpPr>
          <p:cNvPr id="723972" name="Rectangle 3">
            <a:extLst>
              <a:ext uri="{FF2B5EF4-FFF2-40B4-BE49-F238E27FC236}">
                <a16:creationId xmlns:a16="http://schemas.microsoft.com/office/drawing/2014/main" id="{DCAD758C-7E4A-4EC8-B0DE-E9D11851992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018" name="Rectangle 7">
            <a:extLst>
              <a:ext uri="{FF2B5EF4-FFF2-40B4-BE49-F238E27FC236}">
                <a16:creationId xmlns:a16="http://schemas.microsoft.com/office/drawing/2014/main" id="{AB213F9D-CA5B-4ED8-BB13-8766B0950E1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8159D388-4221-49B6-A071-7E8A278CCFD0}" type="slidenum">
              <a:rPr lang="en-US" altLang="en-US" sz="1200">
                <a:latin typeface="Arial" panose="020B0604020202020204" pitchFamily="34" charset="0"/>
              </a:rPr>
              <a:pPr/>
              <a:t>233</a:t>
            </a:fld>
            <a:endParaRPr lang="en-US" altLang="en-US" sz="1200">
              <a:latin typeface="Arial" panose="020B0604020202020204" pitchFamily="34" charset="0"/>
            </a:endParaRPr>
          </a:p>
        </p:txBody>
      </p:sp>
      <p:sp>
        <p:nvSpPr>
          <p:cNvPr id="726019" name="Rectangle 2">
            <a:extLst>
              <a:ext uri="{FF2B5EF4-FFF2-40B4-BE49-F238E27FC236}">
                <a16:creationId xmlns:a16="http://schemas.microsoft.com/office/drawing/2014/main" id="{2BFA917A-E3E2-4011-AADF-1CE0521A357F}"/>
              </a:ext>
            </a:extLst>
          </p:cNvPr>
          <p:cNvSpPr>
            <a:spLocks noGrp="1" noRot="1" noChangeAspect="1" noChangeArrowheads="1" noTextEdit="1"/>
          </p:cNvSpPr>
          <p:nvPr>
            <p:ph type="sldImg"/>
          </p:nvPr>
        </p:nvSpPr>
        <p:spPr>
          <a:ln/>
        </p:spPr>
      </p:sp>
      <p:sp>
        <p:nvSpPr>
          <p:cNvPr id="726020" name="Rectangle 3">
            <a:extLst>
              <a:ext uri="{FF2B5EF4-FFF2-40B4-BE49-F238E27FC236}">
                <a16:creationId xmlns:a16="http://schemas.microsoft.com/office/drawing/2014/main" id="{F8B493BF-2102-4485-BA98-BCED613D97C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8066" name="Rectangle 7">
            <a:extLst>
              <a:ext uri="{FF2B5EF4-FFF2-40B4-BE49-F238E27FC236}">
                <a16:creationId xmlns:a16="http://schemas.microsoft.com/office/drawing/2014/main" id="{130F33B4-A0EB-409D-8D52-1F2ECAE4505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109F39F5-BD34-4260-8A43-28C524E66154}" type="slidenum">
              <a:rPr lang="en-US" altLang="en-US" sz="1200">
                <a:latin typeface="Arial" panose="020B0604020202020204" pitchFamily="34" charset="0"/>
              </a:rPr>
              <a:pPr/>
              <a:t>234</a:t>
            </a:fld>
            <a:endParaRPr lang="en-US" altLang="en-US" sz="1200">
              <a:latin typeface="Arial" panose="020B0604020202020204" pitchFamily="34" charset="0"/>
            </a:endParaRPr>
          </a:p>
        </p:txBody>
      </p:sp>
      <p:sp>
        <p:nvSpPr>
          <p:cNvPr id="728067" name="Rectangle 2">
            <a:extLst>
              <a:ext uri="{FF2B5EF4-FFF2-40B4-BE49-F238E27FC236}">
                <a16:creationId xmlns:a16="http://schemas.microsoft.com/office/drawing/2014/main" id="{C5F06E0D-5A70-4ACC-A868-BC377C6DED70}"/>
              </a:ext>
            </a:extLst>
          </p:cNvPr>
          <p:cNvSpPr>
            <a:spLocks noGrp="1" noRot="1" noChangeAspect="1" noChangeArrowheads="1" noTextEdit="1"/>
          </p:cNvSpPr>
          <p:nvPr>
            <p:ph type="sldImg"/>
          </p:nvPr>
        </p:nvSpPr>
        <p:spPr>
          <a:ln/>
        </p:spPr>
      </p:sp>
      <p:sp>
        <p:nvSpPr>
          <p:cNvPr id="728068" name="Rectangle 3">
            <a:extLst>
              <a:ext uri="{FF2B5EF4-FFF2-40B4-BE49-F238E27FC236}">
                <a16:creationId xmlns:a16="http://schemas.microsoft.com/office/drawing/2014/main" id="{99BF20AE-9F4E-48F3-803A-D52A50ACB19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0114" name="Rectangle 7">
            <a:extLst>
              <a:ext uri="{FF2B5EF4-FFF2-40B4-BE49-F238E27FC236}">
                <a16:creationId xmlns:a16="http://schemas.microsoft.com/office/drawing/2014/main" id="{80645C3E-B047-48F4-B36B-AE1E5C7B0FD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B7BF28EF-AFA7-465B-9A55-76D9847B02BB}" type="slidenum">
              <a:rPr lang="en-US" altLang="en-US" sz="1200">
                <a:latin typeface="Arial" panose="020B0604020202020204" pitchFamily="34" charset="0"/>
              </a:rPr>
              <a:pPr/>
              <a:t>235</a:t>
            </a:fld>
            <a:endParaRPr lang="en-US" altLang="en-US" sz="1200">
              <a:latin typeface="Arial" panose="020B0604020202020204" pitchFamily="34" charset="0"/>
            </a:endParaRPr>
          </a:p>
        </p:txBody>
      </p:sp>
      <p:sp>
        <p:nvSpPr>
          <p:cNvPr id="730115" name="Rectangle 2">
            <a:extLst>
              <a:ext uri="{FF2B5EF4-FFF2-40B4-BE49-F238E27FC236}">
                <a16:creationId xmlns:a16="http://schemas.microsoft.com/office/drawing/2014/main" id="{93B559FA-36EC-4BF3-884A-C88FD4C3576C}"/>
              </a:ext>
            </a:extLst>
          </p:cNvPr>
          <p:cNvSpPr>
            <a:spLocks noGrp="1" noRot="1" noChangeAspect="1" noChangeArrowheads="1" noTextEdit="1"/>
          </p:cNvSpPr>
          <p:nvPr>
            <p:ph type="sldImg"/>
          </p:nvPr>
        </p:nvSpPr>
        <p:spPr>
          <a:ln/>
        </p:spPr>
      </p:sp>
      <p:sp>
        <p:nvSpPr>
          <p:cNvPr id="730116" name="Rectangle 3">
            <a:extLst>
              <a:ext uri="{FF2B5EF4-FFF2-40B4-BE49-F238E27FC236}">
                <a16:creationId xmlns:a16="http://schemas.microsoft.com/office/drawing/2014/main" id="{472CD074-DF9C-416C-ACBE-CA116F2784D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162" name="Rectangle 7">
            <a:extLst>
              <a:ext uri="{FF2B5EF4-FFF2-40B4-BE49-F238E27FC236}">
                <a16:creationId xmlns:a16="http://schemas.microsoft.com/office/drawing/2014/main" id="{89E56C5E-49CD-4F5E-8C93-DD3269758C1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B5C74AAF-1B6E-4303-94F1-5A4C0730BFA3}" type="slidenum">
              <a:rPr lang="en-US" altLang="en-US" sz="1200">
                <a:latin typeface="Arial" panose="020B0604020202020204" pitchFamily="34" charset="0"/>
              </a:rPr>
              <a:pPr/>
              <a:t>236</a:t>
            </a:fld>
            <a:endParaRPr lang="en-US" altLang="en-US" sz="1200">
              <a:latin typeface="Arial" panose="020B0604020202020204" pitchFamily="34" charset="0"/>
            </a:endParaRPr>
          </a:p>
        </p:txBody>
      </p:sp>
      <p:sp>
        <p:nvSpPr>
          <p:cNvPr id="732163" name="Rectangle 2">
            <a:extLst>
              <a:ext uri="{FF2B5EF4-FFF2-40B4-BE49-F238E27FC236}">
                <a16:creationId xmlns:a16="http://schemas.microsoft.com/office/drawing/2014/main" id="{C8384601-2950-4C30-9919-9D34FAF8A08D}"/>
              </a:ext>
            </a:extLst>
          </p:cNvPr>
          <p:cNvSpPr>
            <a:spLocks noGrp="1" noRot="1" noChangeAspect="1" noChangeArrowheads="1" noTextEdit="1"/>
          </p:cNvSpPr>
          <p:nvPr>
            <p:ph type="sldImg"/>
          </p:nvPr>
        </p:nvSpPr>
        <p:spPr>
          <a:ln/>
        </p:spPr>
      </p:sp>
      <p:sp>
        <p:nvSpPr>
          <p:cNvPr id="732164" name="Rectangle 3">
            <a:extLst>
              <a:ext uri="{FF2B5EF4-FFF2-40B4-BE49-F238E27FC236}">
                <a16:creationId xmlns:a16="http://schemas.microsoft.com/office/drawing/2014/main" id="{F27A1328-C7C4-4F2F-BD79-4FB1CF7FC74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4210" name="Rectangle 7">
            <a:extLst>
              <a:ext uri="{FF2B5EF4-FFF2-40B4-BE49-F238E27FC236}">
                <a16:creationId xmlns:a16="http://schemas.microsoft.com/office/drawing/2014/main" id="{17EE99FF-D195-4A03-A851-0F9C76562F4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C0FA4221-77FB-4F81-AEC7-1A69AB0E2392}" type="slidenum">
              <a:rPr lang="en-US" altLang="en-US" sz="1200">
                <a:latin typeface="Arial" panose="020B0604020202020204" pitchFamily="34" charset="0"/>
              </a:rPr>
              <a:pPr/>
              <a:t>237</a:t>
            </a:fld>
            <a:endParaRPr lang="en-US" altLang="en-US" sz="1200">
              <a:latin typeface="Arial" panose="020B0604020202020204" pitchFamily="34" charset="0"/>
            </a:endParaRPr>
          </a:p>
        </p:txBody>
      </p:sp>
      <p:sp>
        <p:nvSpPr>
          <p:cNvPr id="734211" name="Rectangle 2">
            <a:extLst>
              <a:ext uri="{FF2B5EF4-FFF2-40B4-BE49-F238E27FC236}">
                <a16:creationId xmlns:a16="http://schemas.microsoft.com/office/drawing/2014/main" id="{2CC84DE2-A831-4490-A7A8-2999A4EABA1B}"/>
              </a:ext>
            </a:extLst>
          </p:cNvPr>
          <p:cNvSpPr>
            <a:spLocks noGrp="1" noRot="1" noChangeAspect="1" noChangeArrowheads="1" noTextEdit="1"/>
          </p:cNvSpPr>
          <p:nvPr>
            <p:ph type="sldImg"/>
          </p:nvPr>
        </p:nvSpPr>
        <p:spPr>
          <a:ln/>
        </p:spPr>
      </p:sp>
      <p:sp>
        <p:nvSpPr>
          <p:cNvPr id="734212" name="Rectangle 3">
            <a:extLst>
              <a:ext uri="{FF2B5EF4-FFF2-40B4-BE49-F238E27FC236}">
                <a16:creationId xmlns:a16="http://schemas.microsoft.com/office/drawing/2014/main" id="{0414151A-848D-4E00-837A-D6267D83CF8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6258" name="Rectangle 7">
            <a:extLst>
              <a:ext uri="{FF2B5EF4-FFF2-40B4-BE49-F238E27FC236}">
                <a16:creationId xmlns:a16="http://schemas.microsoft.com/office/drawing/2014/main" id="{52F72664-8E68-4F44-87A3-529B49FFC2F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8F3FC8F8-6108-42AB-A688-231D2C6CE6FB}" type="slidenum">
              <a:rPr lang="en-US" altLang="en-US" sz="1200">
                <a:latin typeface="Arial" panose="020B0604020202020204" pitchFamily="34" charset="0"/>
              </a:rPr>
              <a:pPr/>
              <a:t>238</a:t>
            </a:fld>
            <a:endParaRPr lang="en-US" altLang="en-US" sz="1200">
              <a:latin typeface="Arial" panose="020B0604020202020204" pitchFamily="34" charset="0"/>
            </a:endParaRPr>
          </a:p>
        </p:txBody>
      </p:sp>
      <p:sp>
        <p:nvSpPr>
          <p:cNvPr id="736259" name="Rectangle 2">
            <a:extLst>
              <a:ext uri="{FF2B5EF4-FFF2-40B4-BE49-F238E27FC236}">
                <a16:creationId xmlns:a16="http://schemas.microsoft.com/office/drawing/2014/main" id="{B7EC925C-701F-4EBA-B3FA-F2A6E82127DF}"/>
              </a:ext>
            </a:extLst>
          </p:cNvPr>
          <p:cNvSpPr>
            <a:spLocks noGrp="1" noRot="1" noChangeAspect="1" noChangeArrowheads="1" noTextEdit="1"/>
          </p:cNvSpPr>
          <p:nvPr>
            <p:ph type="sldImg"/>
          </p:nvPr>
        </p:nvSpPr>
        <p:spPr>
          <a:ln/>
        </p:spPr>
      </p:sp>
      <p:sp>
        <p:nvSpPr>
          <p:cNvPr id="736260" name="Rectangle 3">
            <a:extLst>
              <a:ext uri="{FF2B5EF4-FFF2-40B4-BE49-F238E27FC236}">
                <a16:creationId xmlns:a16="http://schemas.microsoft.com/office/drawing/2014/main" id="{633E095A-ABB5-48AC-8880-E714888BE82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306" name="Rectangle 7">
            <a:extLst>
              <a:ext uri="{FF2B5EF4-FFF2-40B4-BE49-F238E27FC236}">
                <a16:creationId xmlns:a16="http://schemas.microsoft.com/office/drawing/2014/main" id="{92C1DA79-5AFA-46C1-BCE9-8A4A3B67721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D0C96F22-B9B4-4BC6-B275-F8BFBD84C1C0}" type="slidenum">
              <a:rPr lang="en-US" altLang="en-US" sz="1200">
                <a:latin typeface="Arial" panose="020B0604020202020204" pitchFamily="34" charset="0"/>
              </a:rPr>
              <a:pPr/>
              <a:t>239</a:t>
            </a:fld>
            <a:endParaRPr lang="en-US" altLang="en-US" sz="1200">
              <a:latin typeface="Arial" panose="020B0604020202020204" pitchFamily="34" charset="0"/>
            </a:endParaRPr>
          </a:p>
        </p:txBody>
      </p:sp>
      <p:sp>
        <p:nvSpPr>
          <p:cNvPr id="738307" name="Rectangle 2">
            <a:extLst>
              <a:ext uri="{FF2B5EF4-FFF2-40B4-BE49-F238E27FC236}">
                <a16:creationId xmlns:a16="http://schemas.microsoft.com/office/drawing/2014/main" id="{E771EEBF-488C-46DF-958A-750371AB7E99}"/>
              </a:ext>
            </a:extLst>
          </p:cNvPr>
          <p:cNvSpPr>
            <a:spLocks noGrp="1" noRot="1" noChangeAspect="1" noChangeArrowheads="1" noTextEdit="1"/>
          </p:cNvSpPr>
          <p:nvPr>
            <p:ph type="sldImg"/>
          </p:nvPr>
        </p:nvSpPr>
        <p:spPr>
          <a:ln/>
        </p:spPr>
      </p:sp>
      <p:sp>
        <p:nvSpPr>
          <p:cNvPr id="738308" name="Rectangle 3">
            <a:extLst>
              <a:ext uri="{FF2B5EF4-FFF2-40B4-BE49-F238E27FC236}">
                <a16:creationId xmlns:a16="http://schemas.microsoft.com/office/drawing/2014/main" id="{B53C7579-6BCA-47FB-9C2E-01499A21B50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a:extLst>
              <a:ext uri="{FF2B5EF4-FFF2-40B4-BE49-F238E27FC236}">
                <a16:creationId xmlns:a16="http://schemas.microsoft.com/office/drawing/2014/main" id="{3D4B6A7C-CCBE-4866-87F2-9F28C1F7C06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04D4671A-40AD-4C3F-8606-A2EC3F2C74BF}" type="slidenum">
              <a:rPr lang="en-US" altLang="en-US" sz="1200">
                <a:latin typeface="Times New Roman" panose="02020603050405020304" pitchFamily="18" charset="0"/>
              </a:rPr>
              <a:pPr/>
              <a:t>24</a:t>
            </a:fld>
            <a:endParaRPr lang="en-US" altLang="en-US" sz="1200">
              <a:latin typeface="Times New Roman" panose="02020603050405020304" pitchFamily="18" charset="0"/>
            </a:endParaRPr>
          </a:p>
        </p:txBody>
      </p:sp>
      <p:sp>
        <p:nvSpPr>
          <p:cNvPr id="91139" name="Rectangle 2">
            <a:extLst>
              <a:ext uri="{FF2B5EF4-FFF2-40B4-BE49-F238E27FC236}">
                <a16:creationId xmlns:a16="http://schemas.microsoft.com/office/drawing/2014/main" id="{54F7E6B4-0CED-41AE-AC52-90FF4171EC13}"/>
              </a:ext>
            </a:extLst>
          </p:cNvPr>
          <p:cNvSpPr>
            <a:spLocks noGrp="1" noRot="1" noChangeAspect="1" noChangeArrowheads="1" noTextEdit="1"/>
          </p:cNvSpPr>
          <p:nvPr>
            <p:ph type="sldImg"/>
          </p:nvPr>
        </p:nvSpPr>
        <p:spPr>
          <a:ln/>
        </p:spPr>
      </p:sp>
      <p:sp>
        <p:nvSpPr>
          <p:cNvPr id="91140" name="Rectangle 3">
            <a:extLst>
              <a:ext uri="{FF2B5EF4-FFF2-40B4-BE49-F238E27FC236}">
                <a16:creationId xmlns:a16="http://schemas.microsoft.com/office/drawing/2014/main" id="{F9281574-52F3-40C2-9767-214AFD895BA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0354" name="Rectangle 7">
            <a:extLst>
              <a:ext uri="{FF2B5EF4-FFF2-40B4-BE49-F238E27FC236}">
                <a16:creationId xmlns:a16="http://schemas.microsoft.com/office/drawing/2014/main" id="{E1E63BC0-59A4-4209-AA6F-ECF370FF2B7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1085F2F0-B69C-4DAA-BD31-A1AC49CB1EF2}" type="slidenum">
              <a:rPr lang="en-US" altLang="en-US" sz="1200">
                <a:latin typeface="Arial" panose="020B0604020202020204" pitchFamily="34" charset="0"/>
              </a:rPr>
              <a:pPr/>
              <a:t>240</a:t>
            </a:fld>
            <a:endParaRPr lang="en-US" altLang="en-US" sz="1200">
              <a:latin typeface="Arial" panose="020B0604020202020204" pitchFamily="34" charset="0"/>
            </a:endParaRPr>
          </a:p>
        </p:txBody>
      </p:sp>
      <p:sp>
        <p:nvSpPr>
          <p:cNvPr id="740355" name="Rectangle 2">
            <a:extLst>
              <a:ext uri="{FF2B5EF4-FFF2-40B4-BE49-F238E27FC236}">
                <a16:creationId xmlns:a16="http://schemas.microsoft.com/office/drawing/2014/main" id="{D045BC34-4E82-4E03-BFCF-DA7C87A5AFAE}"/>
              </a:ext>
            </a:extLst>
          </p:cNvPr>
          <p:cNvSpPr>
            <a:spLocks noGrp="1" noRot="1" noChangeAspect="1" noChangeArrowheads="1" noTextEdit="1"/>
          </p:cNvSpPr>
          <p:nvPr>
            <p:ph type="sldImg"/>
          </p:nvPr>
        </p:nvSpPr>
        <p:spPr>
          <a:ln/>
        </p:spPr>
      </p:sp>
      <p:sp>
        <p:nvSpPr>
          <p:cNvPr id="740356" name="Rectangle 3">
            <a:extLst>
              <a:ext uri="{FF2B5EF4-FFF2-40B4-BE49-F238E27FC236}">
                <a16:creationId xmlns:a16="http://schemas.microsoft.com/office/drawing/2014/main" id="{71E48BEF-BF08-401F-B94A-805A368D81A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2402" name="Rectangle 7">
            <a:extLst>
              <a:ext uri="{FF2B5EF4-FFF2-40B4-BE49-F238E27FC236}">
                <a16:creationId xmlns:a16="http://schemas.microsoft.com/office/drawing/2014/main" id="{41E36996-7F26-4DD2-86C7-26CB8F66B49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5737BF5C-AAB6-4EC0-A0A5-BB848B8DF510}" type="slidenum">
              <a:rPr lang="en-US" altLang="en-US" sz="1200">
                <a:latin typeface="Arial" panose="020B0604020202020204" pitchFamily="34" charset="0"/>
              </a:rPr>
              <a:pPr/>
              <a:t>241</a:t>
            </a:fld>
            <a:endParaRPr lang="en-US" altLang="en-US" sz="1200">
              <a:latin typeface="Arial" panose="020B0604020202020204" pitchFamily="34" charset="0"/>
            </a:endParaRPr>
          </a:p>
        </p:txBody>
      </p:sp>
      <p:sp>
        <p:nvSpPr>
          <p:cNvPr id="742403" name="Rectangle 2">
            <a:extLst>
              <a:ext uri="{FF2B5EF4-FFF2-40B4-BE49-F238E27FC236}">
                <a16:creationId xmlns:a16="http://schemas.microsoft.com/office/drawing/2014/main" id="{501A6BA7-508C-482D-B1AE-F6AA2D2E03AF}"/>
              </a:ext>
            </a:extLst>
          </p:cNvPr>
          <p:cNvSpPr>
            <a:spLocks noGrp="1" noRot="1" noChangeAspect="1" noChangeArrowheads="1" noTextEdit="1"/>
          </p:cNvSpPr>
          <p:nvPr>
            <p:ph type="sldImg"/>
          </p:nvPr>
        </p:nvSpPr>
        <p:spPr>
          <a:ln/>
        </p:spPr>
      </p:sp>
      <p:sp>
        <p:nvSpPr>
          <p:cNvPr id="742404" name="Rectangle 3">
            <a:extLst>
              <a:ext uri="{FF2B5EF4-FFF2-40B4-BE49-F238E27FC236}">
                <a16:creationId xmlns:a16="http://schemas.microsoft.com/office/drawing/2014/main" id="{3BD23806-B18E-4F0A-87C7-B38BF8A9A53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4690" name="Rectangle 7">
            <a:extLst>
              <a:ext uri="{FF2B5EF4-FFF2-40B4-BE49-F238E27FC236}">
                <a16:creationId xmlns:a16="http://schemas.microsoft.com/office/drawing/2014/main" id="{FDE07A36-6A66-4262-A530-6FAD3B3B09E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A5C22E67-5A55-4BA1-8B73-E0DEEF767C02}" type="slidenum">
              <a:rPr lang="en-US" altLang="en-US" sz="1200">
                <a:latin typeface="Arial" panose="020B0604020202020204" pitchFamily="34" charset="0"/>
              </a:rPr>
              <a:pPr/>
              <a:t>242</a:t>
            </a:fld>
            <a:endParaRPr lang="en-US" altLang="en-US" sz="1200">
              <a:latin typeface="Arial" panose="020B0604020202020204" pitchFamily="34" charset="0"/>
            </a:endParaRPr>
          </a:p>
        </p:txBody>
      </p:sp>
      <p:sp>
        <p:nvSpPr>
          <p:cNvPr id="754691" name="Rectangle 2">
            <a:extLst>
              <a:ext uri="{FF2B5EF4-FFF2-40B4-BE49-F238E27FC236}">
                <a16:creationId xmlns:a16="http://schemas.microsoft.com/office/drawing/2014/main" id="{163BF1FB-0AF3-4FFD-AD1F-BF20DB556D7C}"/>
              </a:ext>
            </a:extLst>
          </p:cNvPr>
          <p:cNvSpPr>
            <a:spLocks noGrp="1" noRot="1" noChangeAspect="1" noChangeArrowheads="1" noTextEdit="1"/>
          </p:cNvSpPr>
          <p:nvPr>
            <p:ph type="sldImg"/>
          </p:nvPr>
        </p:nvSpPr>
        <p:spPr>
          <a:ln/>
        </p:spPr>
      </p:sp>
      <p:sp>
        <p:nvSpPr>
          <p:cNvPr id="754692" name="Rectangle 3">
            <a:extLst>
              <a:ext uri="{FF2B5EF4-FFF2-40B4-BE49-F238E27FC236}">
                <a16:creationId xmlns:a16="http://schemas.microsoft.com/office/drawing/2014/main" id="{D18F1E5B-2DA6-4078-92D2-9907772AB74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6738" name="Rectangle 7">
            <a:extLst>
              <a:ext uri="{FF2B5EF4-FFF2-40B4-BE49-F238E27FC236}">
                <a16:creationId xmlns:a16="http://schemas.microsoft.com/office/drawing/2014/main" id="{C1E544F9-1F2F-4A06-8ED6-5575E2301E7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0846CF30-17A0-4969-9297-B82FE7AE6FE4}" type="slidenum">
              <a:rPr lang="en-US" altLang="en-US" sz="1200">
                <a:latin typeface="Arial" panose="020B0604020202020204" pitchFamily="34" charset="0"/>
              </a:rPr>
              <a:pPr/>
              <a:t>243</a:t>
            </a:fld>
            <a:endParaRPr lang="en-US" altLang="en-US" sz="1200">
              <a:latin typeface="Arial" panose="020B0604020202020204" pitchFamily="34" charset="0"/>
            </a:endParaRPr>
          </a:p>
        </p:txBody>
      </p:sp>
      <p:sp>
        <p:nvSpPr>
          <p:cNvPr id="756739" name="Rectangle 2">
            <a:extLst>
              <a:ext uri="{FF2B5EF4-FFF2-40B4-BE49-F238E27FC236}">
                <a16:creationId xmlns:a16="http://schemas.microsoft.com/office/drawing/2014/main" id="{279B9916-0F37-47DF-BE27-C9A5A83F3B66}"/>
              </a:ext>
            </a:extLst>
          </p:cNvPr>
          <p:cNvSpPr>
            <a:spLocks noGrp="1" noRot="1" noChangeAspect="1" noChangeArrowheads="1" noTextEdit="1"/>
          </p:cNvSpPr>
          <p:nvPr>
            <p:ph type="sldImg"/>
          </p:nvPr>
        </p:nvSpPr>
        <p:spPr>
          <a:ln/>
        </p:spPr>
      </p:sp>
      <p:sp>
        <p:nvSpPr>
          <p:cNvPr id="756740" name="Rectangle 3">
            <a:extLst>
              <a:ext uri="{FF2B5EF4-FFF2-40B4-BE49-F238E27FC236}">
                <a16:creationId xmlns:a16="http://schemas.microsoft.com/office/drawing/2014/main" id="{59EDACB1-2DAF-4947-A4C1-5679CA399F0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8786" name="Rectangle 7">
            <a:extLst>
              <a:ext uri="{FF2B5EF4-FFF2-40B4-BE49-F238E27FC236}">
                <a16:creationId xmlns:a16="http://schemas.microsoft.com/office/drawing/2014/main" id="{2B1BA0B6-FCDF-424F-95BB-E58E910BA6B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F47666C5-B69D-40EB-82F9-F186BE5745B9}" type="slidenum">
              <a:rPr lang="en-US" altLang="en-US" sz="1200">
                <a:latin typeface="Arial" panose="020B0604020202020204" pitchFamily="34" charset="0"/>
              </a:rPr>
              <a:pPr/>
              <a:t>244</a:t>
            </a:fld>
            <a:endParaRPr lang="en-US" altLang="en-US" sz="1200">
              <a:latin typeface="Arial" panose="020B0604020202020204" pitchFamily="34" charset="0"/>
            </a:endParaRPr>
          </a:p>
        </p:txBody>
      </p:sp>
      <p:sp>
        <p:nvSpPr>
          <p:cNvPr id="758787" name="Rectangle 2">
            <a:extLst>
              <a:ext uri="{FF2B5EF4-FFF2-40B4-BE49-F238E27FC236}">
                <a16:creationId xmlns:a16="http://schemas.microsoft.com/office/drawing/2014/main" id="{B2601C92-D5A7-45CF-BED7-F56D973CCDC9}"/>
              </a:ext>
            </a:extLst>
          </p:cNvPr>
          <p:cNvSpPr>
            <a:spLocks noGrp="1" noRot="1" noChangeAspect="1" noChangeArrowheads="1" noTextEdit="1"/>
          </p:cNvSpPr>
          <p:nvPr>
            <p:ph type="sldImg"/>
          </p:nvPr>
        </p:nvSpPr>
        <p:spPr>
          <a:ln/>
        </p:spPr>
      </p:sp>
      <p:sp>
        <p:nvSpPr>
          <p:cNvPr id="758788" name="Rectangle 3">
            <a:extLst>
              <a:ext uri="{FF2B5EF4-FFF2-40B4-BE49-F238E27FC236}">
                <a16:creationId xmlns:a16="http://schemas.microsoft.com/office/drawing/2014/main" id="{0083EF8F-9FF8-490F-BDD0-2BC939BF2AB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0834" name="Rectangle 7">
            <a:extLst>
              <a:ext uri="{FF2B5EF4-FFF2-40B4-BE49-F238E27FC236}">
                <a16:creationId xmlns:a16="http://schemas.microsoft.com/office/drawing/2014/main" id="{47E1DB09-A661-4B5E-BA13-14E2E53F77F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354D483D-7FA9-4B2B-AED6-4BB1AE5BE718}" type="slidenum">
              <a:rPr lang="en-US" altLang="en-US" sz="1200">
                <a:latin typeface="Arial" panose="020B0604020202020204" pitchFamily="34" charset="0"/>
              </a:rPr>
              <a:pPr/>
              <a:t>245</a:t>
            </a:fld>
            <a:endParaRPr lang="en-US" altLang="en-US" sz="1200">
              <a:latin typeface="Arial" panose="020B0604020202020204" pitchFamily="34" charset="0"/>
            </a:endParaRPr>
          </a:p>
        </p:txBody>
      </p:sp>
      <p:sp>
        <p:nvSpPr>
          <p:cNvPr id="760835" name="Rectangle 2">
            <a:extLst>
              <a:ext uri="{FF2B5EF4-FFF2-40B4-BE49-F238E27FC236}">
                <a16:creationId xmlns:a16="http://schemas.microsoft.com/office/drawing/2014/main" id="{E73EA688-2B01-4AC5-AE75-DC9A9F31BBC1}"/>
              </a:ext>
            </a:extLst>
          </p:cNvPr>
          <p:cNvSpPr>
            <a:spLocks noGrp="1" noRot="1" noChangeAspect="1" noChangeArrowheads="1" noTextEdit="1"/>
          </p:cNvSpPr>
          <p:nvPr>
            <p:ph type="sldImg"/>
          </p:nvPr>
        </p:nvSpPr>
        <p:spPr>
          <a:ln/>
        </p:spPr>
      </p:sp>
      <p:sp>
        <p:nvSpPr>
          <p:cNvPr id="760836" name="Rectangle 3">
            <a:extLst>
              <a:ext uri="{FF2B5EF4-FFF2-40B4-BE49-F238E27FC236}">
                <a16:creationId xmlns:a16="http://schemas.microsoft.com/office/drawing/2014/main" id="{1BE7BEAF-4988-4DC4-9D4F-CF4855C917D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2882" name="Rectangle 7">
            <a:extLst>
              <a:ext uri="{FF2B5EF4-FFF2-40B4-BE49-F238E27FC236}">
                <a16:creationId xmlns:a16="http://schemas.microsoft.com/office/drawing/2014/main" id="{BC768E2E-9D2A-4A06-9D43-CCC6461B974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E16211B7-4396-43A0-9E38-D6BEC578681D}" type="slidenum">
              <a:rPr lang="en-US" altLang="en-US" sz="1200">
                <a:latin typeface="Arial" panose="020B0604020202020204" pitchFamily="34" charset="0"/>
              </a:rPr>
              <a:pPr/>
              <a:t>246</a:t>
            </a:fld>
            <a:endParaRPr lang="en-US" altLang="en-US" sz="1200">
              <a:latin typeface="Arial" panose="020B0604020202020204" pitchFamily="34" charset="0"/>
            </a:endParaRPr>
          </a:p>
        </p:txBody>
      </p:sp>
      <p:sp>
        <p:nvSpPr>
          <p:cNvPr id="762883" name="Rectangle 2">
            <a:extLst>
              <a:ext uri="{FF2B5EF4-FFF2-40B4-BE49-F238E27FC236}">
                <a16:creationId xmlns:a16="http://schemas.microsoft.com/office/drawing/2014/main" id="{55DF7E16-394C-402F-8C8B-0D5A588BE463}"/>
              </a:ext>
            </a:extLst>
          </p:cNvPr>
          <p:cNvSpPr>
            <a:spLocks noGrp="1" noRot="1" noChangeAspect="1" noChangeArrowheads="1" noTextEdit="1"/>
          </p:cNvSpPr>
          <p:nvPr>
            <p:ph type="sldImg"/>
          </p:nvPr>
        </p:nvSpPr>
        <p:spPr>
          <a:ln/>
        </p:spPr>
      </p:sp>
      <p:sp>
        <p:nvSpPr>
          <p:cNvPr id="762884" name="Rectangle 3">
            <a:extLst>
              <a:ext uri="{FF2B5EF4-FFF2-40B4-BE49-F238E27FC236}">
                <a16:creationId xmlns:a16="http://schemas.microsoft.com/office/drawing/2014/main" id="{FC6BD7D7-8604-49C9-B408-0104FC5F04B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4930" name="Rectangle 7">
            <a:extLst>
              <a:ext uri="{FF2B5EF4-FFF2-40B4-BE49-F238E27FC236}">
                <a16:creationId xmlns:a16="http://schemas.microsoft.com/office/drawing/2014/main" id="{938AD47C-DC7F-400A-8B83-CF80B0664E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44F6E1EE-4DA7-4D19-8919-88BAD7686749}" type="slidenum">
              <a:rPr lang="en-US" altLang="en-US" sz="1200">
                <a:latin typeface="Arial" panose="020B0604020202020204" pitchFamily="34" charset="0"/>
              </a:rPr>
              <a:pPr/>
              <a:t>247</a:t>
            </a:fld>
            <a:endParaRPr lang="en-US" altLang="en-US" sz="1200">
              <a:latin typeface="Arial" panose="020B0604020202020204" pitchFamily="34" charset="0"/>
            </a:endParaRPr>
          </a:p>
        </p:txBody>
      </p:sp>
      <p:sp>
        <p:nvSpPr>
          <p:cNvPr id="764931" name="Rectangle 2">
            <a:extLst>
              <a:ext uri="{FF2B5EF4-FFF2-40B4-BE49-F238E27FC236}">
                <a16:creationId xmlns:a16="http://schemas.microsoft.com/office/drawing/2014/main" id="{F9F1FBCF-5F45-4AA3-B4EC-5FAA1253B187}"/>
              </a:ext>
            </a:extLst>
          </p:cNvPr>
          <p:cNvSpPr>
            <a:spLocks noGrp="1" noRot="1" noChangeAspect="1" noChangeArrowheads="1" noTextEdit="1"/>
          </p:cNvSpPr>
          <p:nvPr>
            <p:ph type="sldImg"/>
          </p:nvPr>
        </p:nvSpPr>
        <p:spPr>
          <a:ln/>
        </p:spPr>
      </p:sp>
      <p:sp>
        <p:nvSpPr>
          <p:cNvPr id="764932" name="Rectangle 3">
            <a:extLst>
              <a:ext uri="{FF2B5EF4-FFF2-40B4-BE49-F238E27FC236}">
                <a16:creationId xmlns:a16="http://schemas.microsoft.com/office/drawing/2014/main" id="{9C21D6FF-DE55-4127-BB55-FB1CDF5D874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6978" name="Rectangle 7">
            <a:extLst>
              <a:ext uri="{FF2B5EF4-FFF2-40B4-BE49-F238E27FC236}">
                <a16:creationId xmlns:a16="http://schemas.microsoft.com/office/drawing/2014/main" id="{4BDDF46B-942C-4309-B713-E993003EF82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31A2669B-49A9-4C95-B826-8DE0119D7B98}" type="slidenum">
              <a:rPr lang="en-US" altLang="en-US" sz="1200">
                <a:latin typeface="Arial" panose="020B0604020202020204" pitchFamily="34" charset="0"/>
              </a:rPr>
              <a:pPr/>
              <a:t>248</a:t>
            </a:fld>
            <a:endParaRPr lang="en-US" altLang="en-US" sz="1200">
              <a:latin typeface="Arial" panose="020B0604020202020204" pitchFamily="34" charset="0"/>
            </a:endParaRPr>
          </a:p>
        </p:txBody>
      </p:sp>
      <p:sp>
        <p:nvSpPr>
          <p:cNvPr id="766979" name="Rectangle 2">
            <a:extLst>
              <a:ext uri="{FF2B5EF4-FFF2-40B4-BE49-F238E27FC236}">
                <a16:creationId xmlns:a16="http://schemas.microsoft.com/office/drawing/2014/main" id="{22E16142-DCE1-498A-9F6D-BFF9372204A0}"/>
              </a:ext>
            </a:extLst>
          </p:cNvPr>
          <p:cNvSpPr>
            <a:spLocks noGrp="1" noRot="1" noChangeAspect="1" noChangeArrowheads="1" noTextEdit="1"/>
          </p:cNvSpPr>
          <p:nvPr>
            <p:ph type="sldImg"/>
          </p:nvPr>
        </p:nvSpPr>
        <p:spPr>
          <a:ln/>
        </p:spPr>
      </p:sp>
      <p:sp>
        <p:nvSpPr>
          <p:cNvPr id="766980" name="Rectangle 3">
            <a:extLst>
              <a:ext uri="{FF2B5EF4-FFF2-40B4-BE49-F238E27FC236}">
                <a16:creationId xmlns:a16="http://schemas.microsoft.com/office/drawing/2014/main" id="{7D6A0167-27A0-4CD8-A45A-898067EF8D0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9026" name="Rectangle 7">
            <a:extLst>
              <a:ext uri="{FF2B5EF4-FFF2-40B4-BE49-F238E27FC236}">
                <a16:creationId xmlns:a16="http://schemas.microsoft.com/office/drawing/2014/main" id="{A4306D66-4953-44D1-B07A-B1A02FD162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4585E951-13B0-4F5E-870A-35FACC6BC71E}" type="slidenum">
              <a:rPr lang="en-US" altLang="en-US" sz="1200">
                <a:latin typeface="Arial" panose="020B0604020202020204" pitchFamily="34" charset="0"/>
              </a:rPr>
              <a:pPr/>
              <a:t>249</a:t>
            </a:fld>
            <a:endParaRPr lang="en-US" altLang="en-US" sz="1200">
              <a:latin typeface="Arial" panose="020B0604020202020204" pitchFamily="34" charset="0"/>
            </a:endParaRPr>
          </a:p>
        </p:txBody>
      </p:sp>
      <p:sp>
        <p:nvSpPr>
          <p:cNvPr id="769027" name="Rectangle 2">
            <a:extLst>
              <a:ext uri="{FF2B5EF4-FFF2-40B4-BE49-F238E27FC236}">
                <a16:creationId xmlns:a16="http://schemas.microsoft.com/office/drawing/2014/main" id="{995E05C9-2140-4A58-8633-49CD51DF8522}"/>
              </a:ext>
            </a:extLst>
          </p:cNvPr>
          <p:cNvSpPr>
            <a:spLocks noGrp="1" noRot="1" noChangeAspect="1" noChangeArrowheads="1" noTextEdit="1"/>
          </p:cNvSpPr>
          <p:nvPr>
            <p:ph type="sldImg"/>
          </p:nvPr>
        </p:nvSpPr>
        <p:spPr>
          <a:ln/>
        </p:spPr>
      </p:sp>
      <p:sp>
        <p:nvSpPr>
          <p:cNvPr id="769028" name="Rectangle 3">
            <a:extLst>
              <a:ext uri="{FF2B5EF4-FFF2-40B4-BE49-F238E27FC236}">
                <a16:creationId xmlns:a16="http://schemas.microsoft.com/office/drawing/2014/main" id="{706DAC8C-7BB3-47CF-84DF-55EE2088B4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a:extLst>
              <a:ext uri="{FF2B5EF4-FFF2-40B4-BE49-F238E27FC236}">
                <a16:creationId xmlns:a16="http://schemas.microsoft.com/office/drawing/2014/main" id="{A7196B04-91B6-4D5A-8FC3-95A92D0D12B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F7687BEC-001E-451C-83BC-F0D00A9FBDA0}" type="slidenum">
              <a:rPr lang="en-US" altLang="en-US" sz="1200">
                <a:latin typeface="Times New Roman" panose="02020603050405020304" pitchFamily="18" charset="0"/>
              </a:rPr>
              <a:pPr/>
              <a:t>25</a:t>
            </a:fld>
            <a:endParaRPr lang="en-US" altLang="en-US" sz="1200">
              <a:latin typeface="Times New Roman" panose="02020603050405020304" pitchFamily="18" charset="0"/>
            </a:endParaRPr>
          </a:p>
        </p:txBody>
      </p:sp>
      <p:sp>
        <p:nvSpPr>
          <p:cNvPr id="93187" name="Rectangle 2">
            <a:extLst>
              <a:ext uri="{FF2B5EF4-FFF2-40B4-BE49-F238E27FC236}">
                <a16:creationId xmlns:a16="http://schemas.microsoft.com/office/drawing/2014/main" id="{8D4F5BEE-CFB9-4C58-8348-5B494A8506B7}"/>
              </a:ext>
            </a:extLst>
          </p:cNvPr>
          <p:cNvSpPr>
            <a:spLocks noGrp="1" noRot="1" noChangeAspect="1" noChangeArrowheads="1" noTextEdit="1"/>
          </p:cNvSpPr>
          <p:nvPr>
            <p:ph type="sldImg"/>
          </p:nvPr>
        </p:nvSpPr>
        <p:spPr>
          <a:ln/>
        </p:spPr>
      </p:sp>
      <p:sp>
        <p:nvSpPr>
          <p:cNvPr id="93188" name="Rectangle 3">
            <a:extLst>
              <a:ext uri="{FF2B5EF4-FFF2-40B4-BE49-F238E27FC236}">
                <a16:creationId xmlns:a16="http://schemas.microsoft.com/office/drawing/2014/main" id="{5D95A809-DF2F-493D-91DF-098B7A68BEB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1074" name="Rectangle 7">
            <a:extLst>
              <a:ext uri="{FF2B5EF4-FFF2-40B4-BE49-F238E27FC236}">
                <a16:creationId xmlns:a16="http://schemas.microsoft.com/office/drawing/2014/main" id="{EA53D441-42CA-480B-92B2-88EE94B1322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41EB6ED8-4EE7-446F-AC77-D20B12C01829}" type="slidenum">
              <a:rPr lang="en-US" altLang="en-US" sz="1200">
                <a:latin typeface="Arial" panose="020B0604020202020204" pitchFamily="34" charset="0"/>
              </a:rPr>
              <a:pPr/>
              <a:t>250</a:t>
            </a:fld>
            <a:endParaRPr lang="en-US" altLang="en-US" sz="1200">
              <a:latin typeface="Arial" panose="020B0604020202020204" pitchFamily="34" charset="0"/>
            </a:endParaRPr>
          </a:p>
        </p:txBody>
      </p:sp>
      <p:sp>
        <p:nvSpPr>
          <p:cNvPr id="771075" name="Rectangle 2">
            <a:extLst>
              <a:ext uri="{FF2B5EF4-FFF2-40B4-BE49-F238E27FC236}">
                <a16:creationId xmlns:a16="http://schemas.microsoft.com/office/drawing/2014/main" id="{C5B63361-37D7-4E10-A4A6-D9E0819CAC50}"/>
              </a:ext>
            </a:extLst>
          </p:cNvPr>
          <p:cNvSpPr>
            <a:spLocks noGrp="1" noRot="1" noChangeAspect="1" noChangeArrowheads="1" noTextEdit="1"/>
          </p:cNvSpPr>
          <p:nvPr>
            <p:ph type="sldImg"/>
          </p:nvPr>
        </p:nvSpPr>
        <p:spPr>
          <a:ln/>
        </p:spPr>
      </p:sp>
      <p:sp>
        <p:nvSpPr>
          <p:cNvPr id="771076" name="Rectangle 3">
            <a:extLst>
              <a:ext uri="{FF2B5EF4-FFF2-40B4-BE49-F238E27FC236}">
                <a16:creationId xmlns:a16="http://schemas.microsoft.com/office/drawing/2014/main" id="{1178EB62-2177-4D7F-BD5A-1DF442EE46F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3122" name="Rectangle 7">
            <a:extLst>
              <a:ext uri="{FF2B5EF4-FFF2-40B4-BE49-F238E27FC236}">
                <a16:creationId xmlns:a16="http://schemas.microsoft.com/office/drawing/2014/main" id="{260D2F96-647D-44D3-8030-9A4DFFAE7CE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773E5C3E-B599-4069-9A6C-B1E9D50671BE}" type="slidenum">
              <a:rPr lang="en-US" altLang="en-US" sz="1200">
                <a:latin typeface="Arial" panose="020B0604020202020204" pitchFamily="34" charset="0"/>
              </a:rPr>
              <a:pPr/>
              <a:t>251</a:t>
            </a:fld>
            <a:endParaRPr lang="en-US" altLang="en-US" sz="1200">
              <a:latin typeface="Arial" panose="020B0604020202020204" pitchFamily="34" charset="0"/>
            </a:endParaRPr>
          </a:p>
        </p:txBody>
      </p:sp>
      <p:sp>
        <p:nvSpPr>
          <p:cNvPr id="773123" name="Rectangle 2">
            <a:extLst>
              <a:ext uri="{FF2B5EF4-FFF2-40B4-BE49-F238E27FC236}">
                <a16:creationId xmlns:a16="http://schemas.microsoft.com/office/drawing/2014/main" id="{1301B8FA-681E-4569-AD3F-1432BCDC371B}"/>
              </a:ext>
            </a:extLst>
          </p:cNvPr>
          <p:cNvSpPr>
            <a:spLocks noGrp="1" noRot="1" noChangeAspect="1" noChangeArrowheads="1" noTextEdit="1"/>
          </p:cNvSpPr>
          <p:nvPr>
            <p:ph type="sldImg"/>
          </p:nvPr>
        </p:nvSpPr>
        <p:spPr>
          <a:ln/>
        </p:spPr>
      </p:sp>
      <p:sp>
        <p:nvSpPr>
          <p:cNvPr id="773124" name="Rectangle 3">
            <a:extLst>
              <a:ext uri="{FF2B5EF4-FFF2-40B4-BE49-F238E27FC236}">
                <a16:creationId xmlns:a16="http://schemas.microsoft.com/office/drawing/2014/main" id="{09708AA2-4A51-4FDF-B60D-0638D44963C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5170" name="Rectangle 7">
            <a:extLst>
              <a:ext uri="{FF2B5EF4-FFF2-40B4-BE49-F238E27FC236}">
                <a16:creationId xmlns:a16="http://schemas.microsoft.com/office/drawing/2014/main" id="{9BC71C11-FF6C-4179-A5CC-3CFB72DBB7E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0C1AEC0E-DBFD-4FC0-A269-C391DEAFA1C5}" type="slidenum">
              <a:rPr lang="en-US" altLang="en-US" sz="1200">
                <a:latin typeface="Arial" panose="020B0604020202020204" pitchFamily="34" charset="0"/>
              </a:rPr>
              <a:pPr/>
              <a:t>252</a:t>
            </a:fld>
            <a:endParaRPr lang="en-US" altLang="en-US" sz="1200">
              <a:latin typeface="Arial" panose="020B0604020202020204" pitchFamily="34" charset="0"/>
            </a:endParaRPr>
          </a:p>
        </p:txBody>
      </p:sp>
      <p:sp>
        <p:nvSpPr>
          <p:cNvPr id="775171" name="Rectangle 2">
            <a:extLst>
              <a:ext uri="{FF2B5EF4-FFF2-40B4-BE49-F238E27FC236}">
                <a16:creationId xmlns:a16="http://schemas.microsoft.com/office/drawing/2014/main" id="{044863D1-D8B6-4EFC-990F-DA78D1369E5A}"/>
              </a:ext>
            </a:extLst>
          </p:cNvPr>
          <p:cNvSpPr>
            <a:spLocks noGrp="1" noRot="1" noChangeAspect="1" noChangeArrowheads="1" noTextEdit="1"/>
          </p:cNvSpPr>
          <p:nvPr>
            <p:ph type="sldImg"/>
          </p:nvPr>
        </p:nvSpPr>
        <p:spPr>
          <a:ln/>
        </p:spPr>
      </p:sp>
      <p:sp>
        <p:nvSpPr>
          <p:cNvPr id="775172" name="Rectangle 3">
            <a:extLst>
              <a:ext uri="{FF2B5EF4-FFF2-40B4-BE49-F238E27FC236}">
                <a16:creationId xmlns:a16="http://schemas.microsoft.com/office/drawing/2014/main" id="{E5625359-190D-4CF8-93E3-2643EE5298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7458" name="Rectangle 7">
            <a:extLst>
              <a:ext uri="{FF2B5EF4-FFF2-40B4-BE49-F238E27FC236}">
                <a16:creationId xmlns:a16="http://schemas.microsoft.com/office/drawing/2014/main" id="{759AAB9B-D93D-49BB-B77A-CE1AC27F28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F2FEC177-D6D7-4A07-9E63-B05BEA924EC4}" type="slidenum">
              <a:rPr lang="en-US" altLang="en-US" sz="1200">
                <a:latin typeface="Arial" panose="020B0604020202020204" pitchFamily="34" charset="0"/>
              </a:rPr>
              <a:pPr/>
              <a:t>253</a:t>
            </a:fld>
            <a:endParaRPr lang="en-US" altLang="en-US" sz="1200">
              <a:latin typeface="Arial" panose="020B0604020202020204" pitchFamily="34" charset="0"/>
            </a:endParaRPr>
          </a:p>
        </p:txBody>
      </p:sp>
      <p:sp>
        <p:nvSpPr>
          <p:cNvPr id="787459" name="Rectangle 2">
            <a:extLst>
              <a:ext uri="{FF2B5EF4-FFF2-40B4-BE49-F238E27FC236}">
                <a16:creationId xmlns:a16="http://schemas.microsoft.com/office/drawing/2014/main" id="{04A732A0-7C9B-46CB-8A56-72669B543C90}"/>
              </a:ext>
            </a:extLst>
          </p:cNvPr>
          <p:cNvSpPr>
            <a:spLocks noGrp="1" noRot="1" noChangeAspect="1" noChangeArrowheads="1" noTextEdit="1"/>
          </p:cNvSpPr>
          <p:nvPr>
            <p:ph type="sldImg"/>
          </p:nvPr>
        </p:nvSpPr>
        <p:spPr>
          <a:ln/>
        </p:spPr>
      </p:sp>
      <p:sp>
        <p:nvSpPr>
          <p:cNvPr id="787460" name="Rectangle 3">
            <a:extLst>
              <a:ext uri="{FF2B5EF4-FFF2-40B4-BE49-F238E27FC236}">
                <a16:creationId xmlns:a16="http://schemas.microsoft.com/office/drawing/2014/main" id="{42086069-DDE4-4403-8BF8-0F09B83C03F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9506" name="Rectangle 7">
            <a:extLst>
              <a:ext uri="{FF2B5EF4-FFF2-40B4-BE49-F238E27FC236}">
                <a16:creationId xmlns:a16="http://schemas.microsoft.com/office/drawing/2014/main" id="{FCDD3817-E98F-40B6-801D-2E6F2B08DDF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4204A92E-1577-4848-9B41-C34ED5E82D24}" type="slidenum">
              <a:rPr lang="en-US" altLang="en-US" sz="1200">
                <a:latin typeface="Arial" panose="020B0604020202020204" pitchFamily="34" charset="0"/>
              </a:rPr>
              <a:pPr/>
              <a:t>254</a:t>
            </a:fld>
            <a:endParaRPr lang="en-US" altLang="en-US" sz="1200">
              <a:latin typeface="Arial" panose="020B0604020202020204" pitchFamily="34" charset="0"/>
            </a:endParaRPr>
          </a:p>
        </p:txBody>
      </p:sp>
      <p:sp>
        <p:nvSpPr>
          <p:cNvPr id="789507" name="Rectangle 2">
            <a:extLst>
              <a:ext uri="{FF2B5EF4-FFF2-40B4-BE49-F238E27FC236}">
                <a16:creationId xmlns:a16="http://schemas.microsoft.com/office/drawing/2014/main" id="{E7F9F4A7-8AB9-461D-AB1A-547CD6D59894}"/>
              </a:ext>
            </a:extLst>
          </p:cNvPr>
          <p:cNvSpPr>
            <a:spLocks noGrp="1" noRot="1" noChangeAspect="1" noChangeArrowheads="1" noTextEdit="1"/>
          </p:cNvSpPr>
          <p:nvPr>
            <p:ph type="sldImg"/>
          </p:nvPr>
        </p:nvSpPr>
        <p:spPr>
          <a:ln/>
        </p:spPr>
      </p:sp>
      <p:sp>
        <p:nvSpPr>
          <p:cNvPr id="789508" name="Rectangle 3">
            <a:extLst>
              <a:ext uri="{FF2B5EF4-FFF2-40B4-BE49-F238E27FC236}">
                <a16:creationId xmlns:a16="http://schemas.microsoft.com/office/drawing/2014/main" id="{91A70AB0-07E5-4266-A2D5-D2D2179D29A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1554" name="Rectangle 7">
            <a:extLst>
              <a:ext uri="{FF2B5EF4-FFF2-40B4-BE49-F238E27FC236}">
                <a16:creationId xmlns:a16="http://schemas.microsoft.com/office/drawing/2014/main" id="{6EE3D4B1-CFA9-4ECD-9EF8-056A1038DCE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A2A8AB35-6BB4-4F3C-A33B-88DFEA4A9762}" type="slidenum">
              <a:rPr lang="en-US" altLang="en-US" sz="1200">
                <a:latin typeface="Arial" panose="020B0604020202020204" pitchFamily="34" charset="0"/>
              </a:rPr>
              <a:pPr/>
              <a:t>255</a:t>
            </a:fld>
            <a:endParaRPr lang="en-US" altLang="en-US" sz="1200">
              <a:latin typeface="Arial" panose="020B0604020202020204" pitchFamily="34" charset="0"/>
            </a:endParaRPr>
          </a:p>
        </p:txBody>
      </p:sp>
      <p:sp>
        <p:nvSpPr>
          <p:cNvPr id="791555" name="Rectangle 2">
            <a:extLst>
              <a:ext uri="{FF2B5EF4-FFF2-40B4-BE49-F238E27FC236}">
                <a16:creationId xmlns:a16="http://schemas.microsoft.com/office/drawing/2014/main" id="{1C95547B-F70A-4690-A53E-4BBEEE2EFB1B}"/>
              </a:ext>
            </a:extLst>
          </p:cNvPr>
          <p:cNvSpPr>
            <a:spLocks noGrp="1" noRot="1" noChangeAspect="1" noChangeArrowheads="1" noTextEdit="1"/>
          </p:cNvSpPr>
          <p:nvPr>
            <p:ph type="sldImg"/>
          </p:nvPr>
        </p:nvSpPr>
        <p:spPr>
          <a:ln/>
        </p:spPr>
      </p:sp>
      <p:sp>
        <p:nvSpPr>
          <p:cNvPr id="791556" name="Rectangle 3">
            <a:extLst>
              <a:ext uri="{FF2B5EF4-FFF2-40B4-BE49-F238E27FC236}">
                <a16:creationId xmlns:a16="http://schemas.microsoft.com/office/drawing/2014/main" id="{B91034D4-A0B7-47B1-B6AB-86ABB009E3A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3602" name="Rectangle 7">
            <a:extLst>
              <a:ext uri="{FF2B5EF4-FFF2-40B4-BE49-F238E27FC236}">
                <a16:creationId xmlns:a16="http://schemas.microsoft.com/office/drawing/2014/main" id="{C84551ED-CBA5-4FEB-B4E0-09B76454022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EE9E0299-4B4E-4322-A50F-5CF5191BD1BE}" type="slidenum">
              <a:rPr lang="en-US" altLang="en-US" sz="1200">
                <a:latin typeface="Arial" panose="020B0604020202020204" pitchFamily="34" charset="0"/>
              </a:rPr>
              <a:pPr/>
              <a:t>256</a:t>
            </a:fld>
            <a:endParaRPr lang="en-US" altLang="en-US" sz="1200">
              <a:latin typeface="Arial" panose="020B0604020202020204" pitchFamily="34" charset="0"/>
            </a:endParaRPr>
          </a:p>
        </p:txBody>
      </p:sp>
      <p:sp>
        <p:nvSpPr>
          <p:cNvPr id="793603" name="Rectangle 2">
            <a:extLst>
              <a:ext uri="{FF2B5EF4-FFF2-40B4-BE49-F238E27FC236}">
                <a16:creationId xmlns:a16="http://schemas.microsoft.com/office/drawing/2014/main" id="{E3AFBC6B-99BD-49C2-BBE7-FEE27E3C864D}"/>
              </a:ext>
            </a:extLst>
          </p:cNvPr>
          <p:cNvSpPr>
            <a:spLocks noGrp="1" noRot="1" noChangeAspect="1" noChangeArrowheads="1" noTextEdit="1"/>
          </p:cNvSpPr>
          <p:nvPr>
            <p:ph type="sldImg"/>
          </p:nvPr>
        </p:nvSpPr>
        <p:spPr>
          <a:ln/>
        </p:spPr>
      </p:sp>
      <p:sp>
        <p:nvSpPr>
          <p:cNvPr id="793604" name="Rectangle 3">
            <a:extLst>
              <a:ext uri="{FF2B5EF4-FFF2-40B4-BE49-F238E27FC236}">
                <a16:creationId xmlns:a16="http://schemas.microsoft.com/office/drawing/2014/main" id="{DE933C25-3B4E-4F32-9AE1-9F58446C721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5650" name="Rectangle 7">
            <a:extLst>
              <a:ext uri="{FF2B5EF4-FFF2-40B4-BE49-F238E27FC236}">
                <a16:creationId xmlns:a16="http://schemas.microsoft.com/office/drawing/2014/main" id="{B6FF5A0C-6E2F-4E52-A353-99490A50F06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65874568-90BA-4FE0-AE7D-2D7ABC96FCDA}" type="slidenum">
              <a:rPr lang="en-US" altLang="en-US" sz="1200">
                <a:latin typeface="Arial" panose="020B0604020202020204" pitchFamily="34" charset="0"/>
              </a:rPr>
              <a:pPr/>
              <a:t>257</a:t>
            </a:fld>
            <a:endParaRPr lang="en-US" altLang="en-US" sz="1200">
              <a:latin typeface="Arial" panose="020B0604020202020204" pitchFamily="34" charset="0"/>
            </a:endParaRPr>
          </a:p>
        </p:txBody>
      </p:sp>
      <p:sp>
        <p:nvSpPr>
          <p:cNvPr id="795651" name="Rectangle 2">
            <a:extLst>
              <a:ext uri="{FF2B5EF4-FFF2-40B4-BE49-F238E27FC236}">
                <a16:creationId xmlns:a16="http://schemas.microsoft.com/office/drawing/2014/main" id="{4E881782-2296-443F-8931-0173943DAE75}"/>
              </a:ext>
            </a:extLst>
          </p:cNvPr>
          <p:cNvSpPr>
            <a:spLocks noGrp="1" noRot="1" noChangeAspect="1" noChangeArrowheads="1" noTextEdit="1"/>
          </p:cNvSpPr>
          <p:nvPr>
            <p:ph type="sldImg"/>
          </p:nvPr>
        </p:nvSpPr>
        <p:spPr>
          <a:ln/>
        </p:spPr>
      </p:sp>
      <p:sp>
        <p:nvSpPr>
          <p:cNvPr id="795652" name="Rectangle 3">
            <a:extLst>
              <a:ext uri="{FF2B5EF4-FFF2-40B4-BE49-F238E27FC236}">
                <a16:creationId xmlns:a16="http://schemas.microsoft.com/office/drawing/2014/main" id="{ED405954-C081-4C2D-AFFA-F53CE91541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7">
            <a:extLst>
              <a:ext uri="{FF2B5EF4-FFF2-40B4-BE49-F238E27FC236}">
                <a16:creationId xmlns:a16="http://schemas.microsoft.com/office/drawing/2014/main" id="{36F43F92-F7C0-4BEB-AC46-DE6DF9CB7E6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7693F858-455E-45C9-AAD6-7801F1098B32}" type="slidenum">
              <a:rPr lang="en-US" altLang="en-US" sz="1200">
                <a:latin typeface="Arial" panose="020B0604020202020204" pitchFamily="34" charset="0"/>
              </a:rPr>
              <a:pPr/>
              <a:t>258</a:t>
            </a:fld>
            <a:endParaRPr lang="en-US" altLang="en-US" sz="1200">
              <a:latin typeface="Arial" panose="020B0604020202020204" pitchFamily="34" charset="0"/>
            </a:endParaRPr>
          </a:p>
        </p:txBody>
      </p:sp>
      <p:sp>
        <p:nvSpPr>
          <p:cNvPr id="797699" name="Rectangle 2">
            <a:extLst>
              <a:ext uri="{FF2B5EF4-FFF2-40B4-BE49-F238E27FC236}">
                <a16:creationId xmlns:a16="http://schemas.microsoft.com/office/drawing/2014/main" id="{89BCDC68-F54C-4BFD-8B46-4B699AAF4CC6}"/>
              </a:ext>
            </a:extLst>
          </p:cNvPr>
          <p:cNvSpPr>
            <a:spLocks noGrp="1" noRot="1" noChangeAspect="1" noChangeArrowheads="1" noTextEdit="1"/>
          </p:cNvSpPr>
          <p:nvPr>
            <p:ph type="sldImg"/>
          </p:nvPr>
        </p:nvSpPr>
        <p:spPr>
          <a:ln/>
        </p:spPr>
      </p:sp>
      <p:sp>
        <p:nvSpPr>
          <p:cNvPr id="797700" name="Rectangle 3">
            <a:extLst>
              <a:ext uri="{FF2B5EF4-FFF2-40B4-BE49-F238E27FC236}">
                <a16:creationId xmlns:a16="http://schemas.microsoft.com/office/drawing/2014/main" id="{EEFE2DD6-659E-4D21-8FF7-AD343F6FB4E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9746" name="Rectangle 7">
            <a:extLst>
              <a:ext uri="{FF2B5EF4-FFF2-40B4-BE49-F238E27FC236}">
                <a16:creationId xmlns:a16="http://schemas.microsoft.com/office/drawing/2014/main" id="{1494B889-D2FE-49C8-B8E8-862CCD7B34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39EFAFE7-9955-4E98-9960-F4E78118CF13}" type="slidenum">
              <a:rPr lang="en-US" altLang="en-US" sz="1200">
                <a:latin typeface="Arial" panose="020B0604020202020204" pitchFamily="34" charset="0"/>
              </a:rPr>
              <a:pPr/>
              <a:t>259</a:t>
            </a:fld>
            <a:endParaRPr lang="en-US" altLang="en-US" sz="1200">
              <a:latin typeface="Arial" panose="020B0604020202020204" pitchFamily="34" charset="0"/>
            </a:endParaRPr>
          </a:p>
        </p:txBody>
      </p:sp>
      <p:sp>
        <p:nvSpPr>
          <p:cNvPr id="799747" name="Rectangle 2">
            <a:extLst>
              <a:ext uri="{FF2B5EF4-FFF2-40B4-BE49-F238E27FC236}">
                <a16:creationId xmlns:a16="http://schemas.microsoft.com/office/drawing/2014/main" id="{E0469C5B-471E-4228-A8AE-56C86A457777}"/>
              </a:ext>
            </a:extLst>
          </p:cNvPr>
          <p:cNvSpPr>
            <a:spLocks noGrp="1" noRot="1" noChangeAspect="1" noChangeArrowheads="1" noTextEdit="1"/>
          </p:cNvSpPr>
          <p:nvPr>
            <p:ph type="sldImg"/>
          </p:nvPr>
        </p:nvSpPr>
        <p:spPr>
          <a:ln/>
        </p:spPr>
      </p:sp>
      <p:sp>
        <p:nvSpPr>
          <p:cNvPr id="799748" name="Rectangle 3">
            <a:extLst>
              <a:ext uri="{FF2B5EF4-FFF2-40B4-BE49-F238E27FC236}">
                <a16:creationId xmlns:a16="http://schemas.microsoft.com/office/drawing/2014/main" id="{4EBBA61A-6B1D-42B1-8C09-8E6404125DB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a:extLst>
              <a:ext uri="{FF2B5EF4-FFF2-40B4-BE49-F238E27FC236}">
                <a16:creationId xmlns:a16="http://schemas.microsoft.com/office/drawing/2014/main" id="{8693EA0F-4B2D-4442-B63F-902DBA84693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8E0D5A64-4B80-416D-BEA5-A1B85A8346CA}" type="slidenum">
              <a:rPr lang="en-US" altLang="en-US" sz="1200">
                <a:latin typeface="Times New Roman" panose="02020603050405020304" pitchFamily="18" charset="0"/>
              </a:rPr>
              <a:pPr/>
              <a:t>26</a:t>
            </a:fld>
            <a:endParaRPr lang="en-US" altLang="en-US" sz="1200">
              <a:latin typeface="Times New Roman" panose="02020603050405020304" pitchFamily="18" charset="0"/>
            </a:endParaRPr>
          </a:p>
        </p:txBody>
      </p:sp>
      <p:sp>
        <p:nvSpPr>
          <p:cNvPr id="95235" name="Rectangle 2">
            <a:extLst>
              <a:ext uri="{FF2B5EF4-FFF2-40B4-BE49-F238E27FC236}">
                <a16:creationId xmlns:a16="http://schemas.microsoft.com/office/drawing/2014/main" id="{8579D1A0-9143-433E-81E3-047234F4F98E}"/>
              </a:ext>
            </a:extLst>
          </p:cNvPr>
          <p:cNvSpPr>
            <a:spLocks noGrp="1" noRot="1" noChangeAspect="1" noChangeArrowheads="1" noTextEdit="1"/>
          </p:cNvSpPr>
          <p:nvPr>
            <p:ph type="sldImg"/>
          </p:nvPr>
        </p:nvSpPr>
        <p:spPr>
          <a:ln/>
        </p:spPr>
      </p:sp>
      <p:sp>
        <p:nvSpPr>
          <p:cNvPr id="95236" name="Rectangle 3">
            <a:extLst>
              <a:ext uri="{FF2B5EF4-FFF2-40B4-BE49-F238E27FC236}">
                <a16:creationId xmlns:a16="http://schemas.microsoft.com/office/drawing/2014/main" id="{C054BA60-81FA-4909-A3AD-FDAC4917ED4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1794" name="Rectangle 7">
            <a:extLst>
              <a:ext uri="{FF2B5EF4-FFF2-40B4-BE49-F238E27FC236}">
                <a16:creationId xmlns:a16="http://schemas.microsoft.com/office/drawing/2014/main" id="{32D1943F-5A36-4900-817E-646D2DD750D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6A9E4EAE-B815-47BC-A8BA-715D1D2AFEC2}" type="slidenum">
              <a:rPr lang="en-US" altLang="en-US" sz="1200">
                <a:latin typeface="Arial" panose="020B0604020202020204" pitchFamily="34" charset="0"/>
              </a:rPr>
              <a:pPr/>
              <a:t>260</a:t>
            </a:fld>
            <a:endParaRPr lang="en-US" altLang="en-US" sz="1200">
              <a:latin typeface="Arial" panose="020B0604020202020204" pitchFamily="34" charset="0"/>
            </a:endParaRPr>
          </a:p>
        </p:txBody>
      </p:sp>
      <p:sp>
        <p:nvSpPr>
          <p:cNvPr id="801795" name="Rectangle 2">
            <a:extLst>
              <a:ext uri="{FF2B5EF4-FFF2-40B4-BE49-F238E27FC236}">
                <a16:creationId xmlns:a16="http://schemas.microsoft.com/office/drawing/2014/main" id="{3C1C0995-9CBF-4075-B9B4-321AEBD06B92}"/>
              </a:ext>
            </a:extLst>
          </p:cNvPr>
          <p:cNvSpPr>
            <a:spLocks noGrp="1" noRot="1" noChangeAspect="1" noChangeArrowheads="1" noTextEdit="1"/>
          </p:cNvSpPr>
          <p:nvPr>
            <p:ph type="sldImg"/>
          </p:nvPr>
        </p:nvSpPr>
        <p:spPr>
          <a:ln/>
        </p:spPr>
      </p:sp>
      <p:sp>
        <p:nvSpPr>
          <p:cNvPr id="801796" name="Rectangle 3">
            <a:extLst>
              <a:ext uri="{FF2B5EF4-FFF2-40B4-BE49-F238E27FC236}">
                <a16:creationId xmlns:a16="http://schemas.microsoft.com/office/drawing/2014/main" id="{BDEE2FDE-A747-4383-8FAA-33736987048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3842" name="Rectangle 7">
            <a:extLst>
              <a:ext uri="{FF2B5EF4-FFF2-40B4-BE49-F238E27FC236}">
                <a16:creationId xmlns:a16="http://schemas.microsoft.com/office/drawing/2014/main" id="{DCADE78D-0039-4DB6-AB4F-005041C3196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E8A78BAA-D249-4370-BAEA-7072CB4CCC2D}" type="slidenum">
              <a:rPr lang="en-US" altLang="en-US" sz="1200">
                <a:latin typeface="Arial" panose="020B0604020202020204" pitchFamily="34" charset="0"/>
              </a:rPr>
              <a:pPr/>
              <a:t>261</a:t>
            </a:fld>
            <a:endParaRPr lang="en-US" altLang="en-US" sz="1200">
              <a:latin typeface="Arial" panose="020B0604020202020204" pitchFamily="34" charset="0"/>
            </a:endParaRPr>
          </a:p>
        </p:txBody>
      </p:sp>
      <p:sp>
        <p:nvSpPr>
          <p:cNvPr id="803843" name="Rectangle 2">
            <a:extLst>
              <a:ext uri="{FF2B5EF4-FFF2-40B4-BE49-F238E27FC236}">
                <a16:creationId xmlns:a16="http://schemas.microsoft.com/office/drawing/2014/main" id="{50A40A44-8DC4-4F26-BFF4-FF4C7C70B106}"/>
              </a:ext>
            </a:extLst>
          </p:cNvPr>
          <p:cNvSpPr>
            <a:spLocks noGrp="1" noRot="1" noChangeAspect="1" noChangeArrowheads="1" noTextEdit="1"/>
          </p:cNvSpPr>
          <p:nvPr>
            <p:ph type="sldImg"/>
          </p:nvPr>
        </p:nvSpPr>
        <p:spPr>
          <a:ln/>
        </p:spPr>
      </p:sp>
      <p:sp>
        <p:nvSpPr>
          <p:cNvPr id="803844" name="Rectangle 3">
            <a:extLst>
              <a:ext uri="{FF2B5EF4-FFF2-40B4-BE49-F238E27FC236}">
                <a16:creationId xmlns:a16="http://schemas.microsoft.com/office/drawing/2014/main" id="{B4BB50A8-183D-4420-A18F-7FBD4A40F37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5890" name="Rectangle 7">
            <a:extLst>
              <a:ext uri="{FF2B5EF4-FFF2-40B4-BE49-F238E27FC236}">
                <a16:creationId xmlns:a16="http://schemas.microsoft.com/office/drawing/2014/main" id="{157BBFE5-0938-4A88-8E60-192AE497E07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9D0F5427-4D56-4D27-91C2-D4BF1021706B}" type="slidenum">
              <a:rPr lang="en-US" altLang="en-US" sz="1200">
                <a:latin typeface="Arial" panose="020B0604020202020204" pitchFamily="34" charset="0"/>
              </a:rPr>
              <a:pPr/>
              <a:t>262</a:t>
            </a:fld>
            <a:endParaRPr lang="en-US" altLang="en-US" sz="1200">
              <a:latin typeface="Arial" panose="020B0604020202020204" pitchFamily="34" charset="0"/>
            </a:endParaRPr>
          </a:p>
        </p:txBody>
      </p:sp>
      <p:sp>
        <p:nvSpPr>
          <p:cNvPr id="805891" name="Rectangle 2">
            <a:extLst>
              <a:ext uri="{FF2B5EF4-FFF2-40B4-BE49-F238E27FC236}">
                <a16:creationId xmlns:a16="http://schemas.microsoft.com/office/drawing/2014/main" id="{E9F76166-6C35-4108-BA8C-E648031CB31B}"/>
              </a:ext>
            </a:extLst>
          </p:cNvPr>
          <p:cNvSpPr>
            <a:spLocks noGrp="1" noRot="1" noChangeAspect="1" noChangeArrowheads="1" noTextEdit="1"/>
          </p:cNvSpPr>
          <p:nvPr>
            <p:ph type="sldImg"/>
          </p:nvPr>
        </p:nvSpPr>
        <p:spPr>
          <a:ln/>
        </p:spPr>
      </p:sp>
      <p:sp>
        <p:nvSpPr>
          <p:cNvPr id="805892" name="Rectangle 3">
            <a:extLst>
              <a:ext uri="{FF2B5EF4-FFF2-40B4-BE49-F238E27FC236}">
                <a16:creationId xmlns:a16="http://schemas.microsoft.com/office/drawing/2014/main" id="{69919DD2-B9A2-4FA1-A4BE-6551C3C20A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7938" name="Rectangle 2">
            <a:extLst>
              <a:ext uri="{FF2B5EF4-FFF2-40B4-BE49-F238E27FC236}">
                <a16:creationId xmlns:a16="http://schemas.microsoft.com/office/drawing/2014/main" id="{E6AA35AE-BD73-4017-A714-EABF301A3B23}"/>
              </a:ext>
            </a:extLst>
          </p:cNvPr>
          <p:cNvSpPr>
            <a:spLocks noGrp="1" noRot="1" noChangeAspect="1" noChangeArrowheads="1" noTextEdit="1"/>
          </p:cNvSpPr>
          <p:nvPr>
            <p:ph type="sldImg"/>
          </p:nvPr>
        </p:nvSpPr>
        <p:spPr>
          <a:xfrm>
            <a:off x="469900" y="727075"/>
            <a:ext cx="6375400" cy="3586163"/>
          </a:xfrm>
          <a:ln/>
        </p:spPr>
      </p:sp>
      <p:sp>
        <p:nvSpPr>
          <p:cNvPr id="807939" name="Rectangle 3">
            <a:extLst>
              <a:ext uri="{FF2B5EF4-FFF2-40B4-BE49-F238E27FC236}">
                <a16:creationId xmlns:a16="http://schemas.microsoft.com/office/drawing/2014/main" id="{F981BC15-66EB-483D-8DE2-D885A912CEC2}"/>
              </a:ext>
            </a:extLst>
          </p:cNvPr>
          <p:cNvSpPr>
            <a:spLocks noGrp="1" noChangeArrowheads="1"/>
          </p:cNvSpPr>
          <p:nvPr>
            <p:ph type="body" idx="1"/>
          </p:nvPr>
        </p:nvSpPr>
        <p:spPr>
          <a:xfrm>
            <a:off x="974725" y="4560888"/>
            <a:ext cx="5365750" cy="43195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sz="2400">
              <a:latin typeface="Arial" panose="020B0604020202020204" pitchFamily="34" charset="0"/>
            </a:endParaRPr>
          </a:p>
        </p:txBody>
      </p:sp>
    </p:spTree>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986" name="Rectangle 7">
            <a:extLst>
              <a:ext uri="{FF2B5EF4-FFF2-40B4-BE49-F238E27FC236}">
                <a16:creationId xmlns:a16="http://schemas.microsoft.com/office/drawing/2014/main" id="{B76A68A2-BDEF-4A2C-A00A-19B0BF2D8FE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E786123C-C868-48FC-A5FD-EE7B62E51C1A}" type="slidenum">
              <a:rPr lang="en-US" altLang="en-US" sz="1200">
                <a:latin typeface="Arial" panose="020B0604020202020204" pitchFamily="34" charset="0"/>
              </a:rPr>
              <a:pPr/>
              <a:t>264</a:t>
            </a:fld>
            <a:endParaRPr lang="en-US" altLang="en-US" sz="1200">
              <a:latin typeface="Arial" panose="020B0604020202020204" pitchFamily="34" charset="0"/>
            </a:endParaRPr>
          </a:p>
        </p:txBody>
      </p:sp>
      <p:sp>
        <p:nvSpPr>
          <p:cNvPr id="809987" name="Rectangle 2">
            <a:extLst>
              <a:ext uri="{FF2B5EF4-FFF2-40B4-BE49-F238E27FC236}">
                <a16:creationId xmlns:a16="http://schemas.microsoft.com/office/drawing/2014/main" id="{52475458-051A-4051-B49A-F7266519E0ED}"/>
              </a:ext>
            </a:extLst>
          </p:cNvPr>
          <p:cNvSpPr>
            <a:spLocks noGrp="1" noRot="1" noChangeAspect="1" noChangeArrowheads="1" noTextEdit="1"/>
          </p:cNvSpPr>
          <p:nvPr>
            <p:ph type="sldImg"/>
          </p:nvPr>
        </p:nvSpPr>
        <p:spPr>
          <a:ln/>
        </p:spPr>
      </p:sp>
      <p:sp>
        <p:nvSpPr>
          <p:cNvPr id="809988" name="Rectangle 3">
            <a:extLst>
              <a:ext uri="{FF2B5EF4-FFF2-40B4-BE49-F238E27FC236}">
                <a16:creationId xmlns:a16="http://schemas.microsoft.com/office/drawing/2014/main" id="{165B51F0-6F0B-42A3-95E1-F64B1380FB0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a:extLst>
              <a:ext uri="{FF2B5EF4-FFF2-40B4-BE49-F238E27FC236}">
                <a16:creationId xmlns:a16="http://schemas.microsoft.com/office/drawing/2014/main" id="{E47BDA26-49C8-417E-9EA2-1C4C67DAB54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1F03DD50-4626-45ED-A423-FB2967E16D58}" type="slidenum">
              <a:rPr lang="en-US" altLang="en-US" sz="1200">
                <a:latin typeface="Times New Roman" panose="02020603050405020304" pitchFamily="18" charset="0"/>
              </a:rPr>
              <a:pPr/>
              <a:t>27</a:t>
            </a:fld>
            <a:endParaRPr lang="en-US" altLang="en-US" sz="1200">
              <a:latin typeface="Times New Roman" panose="02020603050405020304" pitchFamily="18" charset="0"/>
            </a:endParaRPr>
          </a:p>
        </p:txBody>
      </p:sp>
      <p:sp>
        <p:nvSpPr>
          <p:cNvPr id="97283" name="Rectangle 2">
            <a:extLst>
              <a:ext uri="{FF2B5EF4-FFF2-40B4-BE49-F238E27FC236}">
                <a16:creationId xmlns:a16="http://schemas.microsoft.com/office/drawing/2014/main" id="{8AF2642F-4133-4041-A052-B6572E50D1FE}"/>
              </a:ext>
            </a:extLst>
          </p:cNvPr>
          <p:cNvSpPr>
            <a:spLocks noGrp="1" noRot="1" noChangeAspect="1" noChangeArrowheads="1" noTextEdit="1"/>
          </p:cNvSpPr>
          <p:nvPr>
            <p:ph type="sldImg"/>
          </p:nvPr>
        </p:nvSpPr>
        <p:spPr>
          <a:ln/>
        </p:spPr>
      </p:sp>
      <p:sp>
        <p:nvSpPr>
          <p:cNvPr id="97284" name="Rectangle 3">
            <a:extLst>
              <a:ext uri="{FF2B5EF4-FFF2-40B4-BE49-F238E27FC236}">
                <a16:creationId xmlns:a16="http://schemas.microsoft.com/office/drawing/2014/main" id="{1B8A1619-A4FE-4272-B359-2AD2F68F9A7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a:extLst>
              <a:ext uri="{FF2B5EF4-FFF2-40B4-BE49-F238E27FC236}">
                <a16:creationId xmlns:a16="http://schemas.microsoft.com/office/drawing/2014/main" id="{95D2A886-C8A5-47B9-AA3E-B1F4EA9BF2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6EDC5E04-32D0-433C-A9AE-3AF320E35725}" type="slidenum">
              <a:rPr lang="en-US" altLang="en-US" sz="1200">
                <a:latin typeface="Times New Roman" panose="02020603050405020304" pitchFamily="18" charset="0"/>
              </a:rPr>
              <a:pPr/>
              <a:t>28</a:t>
            </a:fld>
            <a:endParaRPr lang="en-US" altLang="en-US" sz="1200">
              <a:latin typeface="Times New Roman" panose="02020603050405020304" pitchFamily="18" charset="0"/>
            </a:endParaRPr>
          </a:p>
        </p:txBody>
      </p:sp>
      <p:sp>
        <p:nvSpPr>
          <p:cNvPr id="99331" name="Rectangle 2">
            <a:extLst>
              <a:ext uri="{FF2B5EF4-FFF2-40B4-BE49-F238E27FC236}">
                <a16:creationId xmlns:a16="http://schemas.microsoft.com/office/drawing/2014/main" id="{F8BD08E1-15DF-471B-99BD-6A6BD28B0FDC}"/>
              </a:ext>
            </a:extLst>
          </p:cNvPr>
          <p:cNvSpPr>
            <a:spLocks noGrp="1" noRot="1" noChangeAspect="1" noChangeArrowheads="1" noTextEdit="1"/>
          </p:cNvSpPr>
          <p:nvPr>
            <p:ph type="sldImg"/>
          </p:nvPr>
        </p:nvSpPr>
        <p:spPr>
          <a:ln/>
        </p:spPr>
      </p:sp>
      <p:sp>
        <p:nvSpPr>
          <p:cNvPr id="99332" name="Rectangle 3">
            <a:extLst>
              <a:ext uri="{FF2B5EF4-FFF2-40B4-BE49-F238E27FC236}">
                <a16:creationId xmlns:a16="http://schemas.microsoft.com/office/drawing/2014/main" id="{797B1B95-FF06-45E4-8883-4340EEF3AAF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a:extLst>
              <a:ext uri="{FF2B5EF4-FFF2-40B4-BE49-F238E27FC236}">
                <a16:creationId xmlns:a16="http://schemas.microsoft.com/office/drawing/2014/main" id="{DBC3BD17-D514-4E36-AC05-563B88D9B0D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42EB4C5A-534E-490F-991C-2D482700DA74}" type="slidenum">
              <a:rPr lang="en-US" altLang="en-US" sz="1200">
                <a:latin typeface="Times New Roman" panose="02020603050405020304" pitchFamily="18" charset="0"/>
              </a:rPr>
              <a:pPr/>
              <a:t>29</a:t>
            </a:fld>
            <a:endParaRPr lang="en-US" altLang="en-US" sz="1200">
              <a:latin typeface="Times New Roman" panose="02020603050405020304" pitchFamily="18" charset="0"/>
            </a:endParaRPr>
          </a:p>
        </p:txBody>
      </p:sp>
      <p:sp>
        <p:nvSpPr>
          <p:cNvPr id="111619" name="Rectangle 2">
            <a:extLst>
              <a:ext uri="{FF2B5EF4-FFF2-40B4-BE49-F238E27FC236}">
                <a16:creationId xmlns:a16="http://schemas.microsoft.com/office/drawing/2014/main" id="{27B5F21A-06B5-4F0B-AD86-30FB6F6F56B8}"/>
              </a:ext>
            </a:extLst>
          </p:cNvPr>
          <p:cNvSpPr>
            <a:spLocks noGrp="1" noRot="1" noChangeAspect="1" noChangeArrowheads="1" noTextEdit="1"/>
          </p:cNvSpPr>
          <p:nvPr>
            <p:ph type="sldImg"/>
          </p:nvPr>
        </p:nvSpPr>
        <p:spPr>
          <a:ln/>
        </p:spPr>
      </p:sp>
      <p:sp>
        <p:nvSpPr>
          <p:cNvPr id="111620" name="Rectangle 3">
            <a:extLst>
              <a:ext uri="{FF2B5EF4-FFF2-40B4-BE49-F238E27FC236}">
                <a16:creationId xmlns:a16="http://schemas.microsoft.com/office/drawing/2014/main" id="{7DED9BC7-4C92-417C-9538-601E07B567E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41014963-E378-4CE4-8C79-5FCD727B70E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A3678A49-F702-44FB-8538-E9ADA1E007AC}" type="slidenum">
              <a:rPr lang="en-US" altLang="en-US" sz="1200">
                <a:latin typeface="Times New Roman" panose="02020603050405020304" pitchFamily="18" charset="0"/>
              </a:rPr>
              <a:pPr/>
              <a:t>3</a:t>
            </a:fld>
            <a:endParaRPr lang="en-US" altLang="en-US" sz="1200">
              <a:latin typeface="Times New Roman" panose="02020603050405020304" pitchFamily="18" charset="0"/>
            </a:endParaRPr>
          </a:p>
        </p:txBody>
      </p:sp>
      <p:sp>
        <p:nvSpPr>
          <p:cNvPr id="17411" name="Rectangle 2">
            <a:extLst>
              <a:ext uri="{FF2B5EF4-FFF2-40B4-BE49-F238E27FC236}">
                <a16:creationId xmlns:a16="http://schemas.microsoft.com/office/drawing/2014/main" id="{A33A8A10-2F8F-452E-8A3E-B550C48B126C}"/>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1A69CF17-AC56-4B38-BB3C-5BF693CE58E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a:extLst>
              <a:ext uri="{FF2B5EF4-FFF2-40B4-BE49-F238E27FC236}">
                <a16:creationId xmlns:a16="http://schemas.microsoft.com/office/drawing/2014/main" id="{E9DDEEE3-A9D0-448F-BBA4-3AB95499366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29567474-FD3D-4FFE-B869-A17ACD1236E9}" type="slidenum">
              <a:rPr lang="en-US" altLang="en-US" sz="1200">
                <a:latin typeface="Times New Roman" panose="02020603050405020304" pitchFamily="18" charset="0"/>
              </a:rPr>
              <a:pPr/>
              <a:t>30</a:t>
            </a:fld>
            <a:endParaRPr lang="en-US" altLang="en-US" sz="1200">
              <a:latin typeface="Times New Roman" panose="02020603050405020304" pitchFamily="18" charset="0"/>
            </a:endParaRPr>
          </a:p>
        </p:txBody>
      </p:sp>
      <p:sp>
        <p:nvSpPr>
          <p:cNvPr id="113667" name="Rectangle 2">
            <a:extLst>
              <a:ext uri="{FF2B5EF4-FFF2-40B4-BE49-F238E27FC236}">
                <a16:creationId xmlns:a16="http://schemas.microsoft.com/office/drawing/2014/main" id="{4CD10315-A69B-49CA-9088-45CD189850B2}"/>
              </a:ext>
            </a:extLst>
          </p:cNvPr>
          <p:cNvSpPr>
            <a:spLocks noGrp="1" noRot="1" noChangeAspect="1" noChangeArrowheads="1" noTextEdit="1"/>
          </p:cNvSpPr>
          <p:nvPr>
            <p:ph type="sldImg"/>
          </p:nvPr>
        </p:nvSpPr>
        <p:spPr>
          <a:ln/>
        </p:spPr>
      </p:sp>
      <p:sp>
        <p:nvSpPr>
          <p:cNvPr id="113668" name="Rectangle 3">
            <a:extLst>
              <a:ext uri="{FF2B5EF4-FFF2-40B4-BE49-F238E27FC236}">
                <a16:creationId xmlns:a16="http://schemas.microsoft.com/office/drawing/2014/main" id="{034923A8-822E-41EE-BFDE-1015551AAC7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a:extLst>
              <a:ext uri="{FF2B5EF4-FFF2-40B4-BE49-F238E27FC236}">
                <a16:creationId xmlns:a16="http://schemas.microsoft.com/office/drawing/2014/main" id="{2650D75F-F16C-49C1-B9B2-5E1627139AD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0B7F3F74-CDAF-4384-BCE7-6EC68AF3F993}" type="slidenum">
              <a:rPr lang="en-US" altLang="en-US" sz="1200">
                <a:latin typeface="Times New Roman" panose="02020603050405020304" pitchFamily="18" charset="0"/>
              </a:rPr>
              <a:pPr/>
              <a:t>31</a:t>
            </a:fld>
            <a:endParaRPr lang="en-US" altLang="en-US" sz="1200">
              <a:latin typeface="Times New Roman" panose="02020603050405020304" pitchFamily="18" charset="0"/>
            </a:endParaRPr>
          </a:p>
        </p:txBody>
      </p:sp>
      <p:sp>
        <p:nvSpPr>
          <p:cNvPr id="115715" name="Rectangle 2">
            <a:extLst>
              <a:ext uri="{FF2B5EF4-FFF2-40B4-BE49-F238E27FC236}">
                <a16:creationId xmlns:a16="http://schemas.microsoft.com/office/drawing/2014/main" id="{82A11EB4-935B-4F50-81C4-5858976EC810}"/>
              </a:ext>
            </a:extLst>
          </p:cNvPr>
          <p:cNvSpPr>
            <a:spLocks noGrp="1" noRot="1" noChangeAspect="1" noChangeArrowheads="1" noTextEdit="1"/>
          </p:cNvSpPr>
          <p:nvPr>
            <p:ph type="sldImg"/>
          </p:nvPr>
        </p:nvSpPr>
        <p:spPr>
          <a:ln/>
        </p:spPr>
      </p:sp>
      <p:sp>
        <p:nvSpPr>
          <p:cNvPr id="115716" name="Rectangle 3">
            <a:extLst>
              <a:ext uri="{FF2B5EF4-FFF2-40B4-BE49-F238E27FC236}">
                <a16:creationId xmlns:a16="http://schemas.microsoft.com/office/drawing/2014/main" id="{A7ADBD09-F400-4CD7-A8A8-6E524AC6246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a:extLst>
              <a:ext uri="{FF2B5EF4-FFF2-40B4-BE49-F238E27FC236}">
                <a16:creationId xmlns:a16="http://schemas.microsoft.com/office/drawing/2014/main" id="{D5BCC655-B766-4AE3-9F34-BF8C9F84513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0E6700C4-1313-436C-BA3E-063CB7C84054}" type="slidenum">
              <a:rPr lang="en-US" altLang="en-US" sz="1200">
                <a:latin typeface="Times New Roman" panose="02020603050405020304" pitchFamily="18" charset="0"/>
              </a:rPr>
              <a:pPr/>
              <a:t>32</a:t>
            </a:fld>
            <a:endParaRPr lang="en-US" altLang="en-US" sz="1200">
              <a:latin typeface="Times New Roman" panose="02020603050405020304" pitchFamily="18" charset="0"/>
            </a:endParaRPr>
          </a:p>
        </p:txBody>
      </p:sp>
      <p:sp>
        <p:nvSpPr>
          <p:cNvPr id="117763" name="Rectangle 2">
            <a:extLst>
              <a:ext uri="{FF2B5EF4-FFF2-40B4-BE49-F238E27FC236}">
                <a16:creationId xmlns:a16="http://schemas.microsoft.com/office/drawing/2014/main" id="{DA40BCBA-64F7-4A99-ACEF-5D7A6284B17E}"/>
              </a:ext>
            </a:extLst>
          </p:cNvPr>
          <p:cNvSpPr>
            <a:spLocks noGrp="1" noRot="1" noChangeAspect="1" noChangeArrowheads="1" noTextEdit="1"/>
          </p:cNvSpPr>
          <p:nvPr>
            <p:ph type="sldImg"/>
          </p:nvPr>
        </p:nvSpPr>
        <p:spPr>
          <a:ln/>
        </p:spPr>
      </p:sp>
      <p:sp>
        <p:nvSpPr>
          <p:cNvPr id="117764" name="Rectangle 3">
            <a:extLst>
              <a:ext uri="{FF2B5EF4-FFF2-40B4-BE49-F238E27FC236}">
                <a16:creationId xmlns:a16="http://schemas.microsoft.com/office/drawing/2014/main" id="{1A2EDC2C-D0A0-4F50-9DD0-A8E3ED6B4CA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a:extLst>
              <a:ext uri="{FF2B5EF4-FFF2-40B4-BE49-F238E27FC236}">
                <a16:creationId xmlns:a16="http://schemas.microsoft.com/office/drawing/2014/main" id="{87307C07-28FF-43BA-BEB1-5FC0B1393C7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404F50B2-B46D-4586-830D-E411F39EF7AC}" type="slidenum">
              <a:rPr lang="en-US" altLang="en-US" sz="1200">
                <a:latin typeface="Times New Roman" panose="02020603050405020304" pitchFamily="18" charset="0"/>
              </a:rPr>
              <a:pPr/>
              <a:t>33</a:t>
            </a:fld>
            <a:endParaRPr lang="en-US" altLang="en-US" sz="1200">
              <a:latin typeface="Times New Roman" panose="02020603050405020304" pitchFamily="18" charset="0"/>
            </a:endParaRPr>
          </a:p>
        </p:txBody>
      </p:sp>
      <p:sp>
        <p:nvSpPr>
          <p:cNvPr id="119811" name="Rectangle 2">
            <a:extLst>
              <a:ext uri="{FF2B5EF4-FFF2-40B4-BE49-F238E27FC236}">
                <a16:creationId xmlns:a16="http://schemas.microsoft.com/office/drawing/2014/main" id="{C7F12CAD-79E0-44FA-823B-DD23D65C8B43}"/>
              </a:ext>
            </a:extLst>
          </p:cNvPr>
          <p:cNvSpPr>
            <a:spLocks noGrp="1" noRot="1" noChangeAspect="1" noChangeArrowheads="1" noTextEdit="1"/>
          </p:cNvSpPr>
          <p:nvPr>
            <p:ph type="sldImg"/>
          </p:nvPr>
        </p:nvSpPr>
        <p:spPr>
          <a:ln/>
        </p:spPr>
      </p:sp>
      <p:sp>
        <p:nvSpPr>
          <p:cNvPr id="119812" name="Rectangle 3">
            <a:extLst>
              <a:ext uri="{FF2B5EF4-FFF2-40B4-BE49-F238E27FC236}">
                <a16:creationId xmlns:a16="http://schemas.microsoft.com/office/drawing/2014/main" id="{8EFDF66B-3434-4EDF-85DC-B487FD7C095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a:extLst>
              <a:ext uri="{FF2B5EF4-FFF2-40B4-BE49-F238E27FC236}">
                <a16:creationId xmlns:a16="http://schemas.microsoft.com/office/drawing/2014/main" id="{AD696CE6-2244-47C1-8ECF-2FFA7899C1F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42368873-69D1-4BE4-8C92-8B8F9A5D33E9}" type="slidenum">
              <a:rPr lang="en-US" altLang="en-US" sz="1200">
                <a:latin typeface="Times New Roman" panose="02020603050405020304" pitchFamily="18" charset="0"/>
              </a:rPr>
              <a:pPr/>
              <a:t>34</a:t>
            </a:fld>
            <a:endParaRPr lang="en-US" altLang="en-US" sz="1200">
              <a:latin typeface="Times New Roman" panose="02020603050405020304" pitchFamily="18" charset="0"/>
            </a:endParaRPr>
          </a:p>
        </p:txBody>
      </p:sp>
      <p:sp>
        <p:nvSpPr>
          <p:cNvPr id="121859" name="Rectangle 2">
            <a:extLst>
              <a:ext uri="{FF2B5EF4-FFF2-40B4-BE49-F238E27FC236}">
                <a16:creationId xmlns:a16="http://schemas.microsoft.com/office/drawing/2014/main" id="{AFE6BF3E-F96D-4106-8D68-BE485AA95F1F}"/>
              </a:ext>
            </a:extLst>
          </p:cNvPr>
          <p:cNvSpPr>
            <a:spLocks noGrp="1" noRot="1" noChangeAspect="1" noChangeArrowheads="1" noTextEdit="1"/>
          </p:cNvSpPr>
          <p:nvPr>
            <p:ph type="sldImg"/>
          </p:nvPr>
        </p:nvSpPr>
        <p:spPr>
          <a:ln/>
        </p:spPr>
      </p:sp>
      <p:sp>
        <p:nvSpPr>
          <p:cNvPr id="121860" name="Rectangle 3">
            <a:extLst>
              <a:ext uri="{FF2B5EF4-FFF2-40B4-BE49-F238E27FC236}">
                <a16:creationId xmlns:a16="http://schemas.microsoft.com/office/drawing/2014/main" id="{70C6DDAE-5458-4263-A1EF-85B9BE3229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a:extLst>
              <a:ext uri="{FF2B5EF4-FFF2-40B4-BE49-F238E27FC236}">
                <a16:creationId xmlns:a16="http://schemas.microsoft.com/office/drawing/2014/main" id="{F9E76668-C646-4082-94CE-4F7369FBEDC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E44195EA-5703-4D3B-96C8-BEF7DFBABAE4}" type="slidenum">
              <a:rPr lang="en-US" altLang="en-US" sz="1200">
                <a:latin typeface="Times New Roman" panose="02020603050405020304" pitchFamily="18" charset="0"/>
              </a:rPr>
              <a:pPr/>
              <a:t>35</a:t>
            </a:fld>
            <a:endParaRPr lang="en-US" altLang="en-US" sz="1200">
              <a:latin typeface="Times New Roman" panose="02020603050405020304" pitchFamily="18" charset="0"/>
            </a:endParaRPr>
          </a:p>
        </p:txBody>
      </p:sp>
      <p:sp>
        <p:nvSpPr>
          <p:cNvPr id="123907" name="Rectangle 2">
            <a:extLst>
              <a:ext uri="{FF2B5EF4-FFF2-40B4-BE49-F238E27FC236}">
                <a16:creationId xmlns:a16="http://schemas.microsoft.com/office/drawing/2014/main" id="{5D79AF79-D918-4166-9FFD-EAB808976944}"/>
              </a:ext>
            </a:extLst>
          </p:cNvPr>
          <p:cNvSpPr>
            <a:spLocks noGrp="1" noRot="1" noChangeAspect="1" noChangeArrowheads="1" noTextEdit="1"/>
          </p:cNvSpPr>
          <p:nvPr>
            <p:ph type="sldImg"/>
          </p:nvPr>
        </p:nvSpPr>
        <p:spPr>
          <a:ln/>
        </p:spPr>
      </p:sp>
      <p:sp>
        <p:nvSpPr>
          <p:cNvPr id="123908" name="Rectangle 3">
            <a:extLst>
              <a:ext uri="{FF2B5EF4-FFF2-40B4-BE49-F238E27FC236}">
                <a16:creationId xmlns:a16="http://schemas.microsoft.com/office/drawing/2014/main" id="{D2CB8E2D-33E0-4EB5-BB19-3B64E965CCA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a:extLst>
              <a:ext uri="{FF2B5EF4-FFF2-40B4-BE49-F238E27FC236}">
                <a16:creationId xmlns:a16="http://schemas.microsoft.com/office/drawing/2014/main" id="{E928BA48-7EA8-4DBF-BFA7-4C502092870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ABAEAB4A-80C8-41FA-8ADB-22D045A447E2}" type="slidenum">
              <a:rPr lang="en-US" altLang="en-US" sz="1200">
                <a:latin typeface="Times New Roman" panose="02020603050405020304" pitchFamily="18" charset="0"/>
              </a:rPr>
              <a:pPr/>
              <a:t>36</a:t>
            </a:fld>
            <a:endParaRPr lang="en-US" altLang="en-US" sz="1200">
              <a:latin typeface="Times New Roman" panose="02020603050405020304" pitchFamily="18" charset="0"/>
            </a:endParaRPr>
          </a:p>
        </p:txBody>
      </p:sp>
      <p:sp>
        <p:nvSpPr>
          <p:cNvPr id="125955" name="Rectangle 2">
            <a:extLst>
              <a:ext uri="{FF2B5EF4-FFF2-40B4-BE49-F238E27FC236}">
                <a16:creationId xmlns:a16="http://schemas.microsoft.com/office/drawing/2014/main" id="{3368F862-733C-4578-A30C-164C858D6A76}"/>
              </a:ext>
            </a:extLst>
          </p:cNvPr>
          <p:cNvSpPr>
            <a:spLocks noGrp="1" noRot="1" noChangeAspect="1" noChangeArrowheads="1" noTextEdit="1"/>
          </p:cNvSpPr>
          <p:nvPr>
            <p:ph type="sldImg"/>
          </p:nvPr>
        </p:nvSpPr>
        <p:spPr>
          <a:ln/>
        </p:spPr>
      </p:sp>
      <p:sp>
        <p:nvSpPr>
          <p:cNvPr id="125956" name="Rectangle 3">
            <a:extLst>
              <a:ext uri="{FF2B5EF4-FFF2-40B4-BE49-F238E27FC236}">
                <a16:creationId xmlns:a16="http://schemas.microsoft.com/office/drawing/2014/main" id="{81269C3B-6509-4B46-A875-9CB10B929BF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a:extLst>
              <a:ext uri="{FF2B5EF4-FFF2-40B4-BE49-F238E27FC236}">
                <a16:creationId xmlns:a16="http://schemas.microsoft.com/office/drawing/2014/main" id="{85A4BE41-CB6A-49AA-AE58-F01DE91FA4B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8ED05F0B-D53F-4AB2-BCE9-8D7919817DA5}" type="slidenum">
              <a:rPr lang="en-US" altLang="en-US" sz="1200">
                <a:latin typeface="Times New Roman" panose="02020603050405020304" pitchFamily="18" charset="0"/>
              </a:rPr>
              <a:pPr/>
              <a:t>37</a:t>
            </a:fld>
            <a:endParaRPr lang="en-US" altLang="en-US" sz="1200">
              <a:latin typeface="Times New Roman" panose="02020603050405020304" pitchFamily="18" charset="0"/>
            </a:endParaRPr>
          </a:p>
        </p:txBody>
      </p:sp>
      <p:sp>
        <p:nvSpPr>
          <p:cNvPr id="128003" name="Rectangle 2">
            <a:extLst>
              <a:ext uri="{FF2B5EF4-FFF2-40B4-BE49-F238E27FC236}">
                <a16:creationId xmlns:a16="http://schemas.microsoft.com/office/drawing/2014/main" id="{6CBFB767-C995-4D5B-9066-B5AA3305EFD0}"/>
              </a:ext>
            </a:extLst>
          </p:cNvPr>
          <p:cNvSpPr>
            <a:spLocks noGrp="1" noRot="1" noChangeAspect="1" noChangeArrowheads="1" noTextEdit="1"/>
          </p:cNvSpPr>
          <p:nvPr>
            <p:ph type="sldImg"/>
          </p:nvPr>
        </p:nvSpPr>
        <p:spPr>
          <a:ln/>
        </p:spPr>
      </p:sp>
      <p:sp>
        <p:nvSpPr>
          <p:cNvPr id="128004" name="Rectangle 3">
            <a:extLst>
              <a:ext uri="{FF2B5EF4-FFF2-40B4-BE49-F238E27FC236}">
                <a16:creationId xmlns:a16="http://schemas.microsoft.com/office/drawing/2014/main" id="{4C68CDB7-7192-4537-9FA7-4BD8BD268AC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a:extLst>
              <a:ext uri="{FF2B5EF4-FFF2-40B4-BE49-F238E27FC236}">
                <a16:creationId xmlns:a16="http://schemas.microsoft.com/office/drawing/2014/main" id="{CFFB6E84-CB89-41A5-98D4-1B8D366224B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2F50DEB6-2A4D-4E4F-A1C5-B1EE2E9F0FF4}" type="slidenum">
              <a:rPr lang="en-US" altLang="en-US" sz="1200">
                <a:latin typeface="Times New Roman" panose="02020603050405020304" pitchFamily="18" charset="0"/>
              </a:rPr>
              <a:pPr/>
              <a:t>38</a:t>
            </a:fld>
            <a:endParaRPr lang="en-US" altLang="en-US" sz="1200">
              <a:latin typeface="Times New Roman" panose="02020603050405020304" pitchFamily="18" charset="0"/>
            </a:endParaRPr>
          </a:p>
        </p:txBody>
      </p:sp>
      <p:sp>
        <p:nvSpPr>
          <p:cNvPr id="130051" name="Rectangle 2">
            <a:extLst>
              <a:ext uri="{FF2B5EF4-FFF2-40B4-BE49-F238E27FC236}">
                <a16:creationId xmlns:a16="http://schemas.microsoft.com/office/drawing/2014/main" id="{50AAEBE7-2B27-4416-B077-C27FAABBA453}"/>
              </a:ext>
            </a:extLst>
          </p:cNvPr>
          <p:cNvSpPr>
            <a:spLocks noGrp="1" noRot="1" noChangeAspect="1" noChangeArrowheads="1" noTextEdit="1"/>
          </p:cNvSpPr>
          <p:nvPr>
            <p:ph type="sldImg"/>
          </p:nvPr>
        </p:nvSpPr>
        <p:spPr>
          <a:ln/>
        </p:spPr>
      </p:sp>
      <p:sp>
        <p:nvSpPr>
          <p:cNvPr id="130052" name="Rectangle 3">
            <a:extLst>
              <a:ext uri="{FF2B5EF4-FFF2-40B4-BE49-F238E27FC236}">
                <a16:creationId xmlns:a16="http://schemas.microsoft.com/office/drawing/2014/main" id="{BD2B1E95-D769-444F-94F7-B28A92EF4FE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a:extLst>
              <a:ext uri="{FF2B5EF4-FFF2-40B4-BE49-F238E27FC236}">
                <a16:creationId xmlns:a16="http://schemas.microsoft.com/office/drawing/2014/main" id="{1E5DB493-0723-4188-9720-10A9BF8A2B7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F0FDC1C3-6D9F-4DE1-A834-4D7D07C359BB}" type="slidenum">
              <a:rPr lang="en-US" altLang="en-US" sz="1200">
                <a:latin typeface="Times New Roman" panose="02020603050405020304" pitchFamily="18" charset="0"/>
              </a:rPr>
              <a:pPr/>
              <a:t>39</a:t>
            </a:fld>
            <a:endParaRPr lang="en-US" altLang="en-US" sz="1200">
              <a:latin typeface="Times New Roman" panose="02020603050405020304" pitchFamily="18" charset="0"/>
            </a:endParaRPr>
          </a:p>
        </p:txBody>
      </p:sp>
      <p:sp>
        <p:nvSpPr>
          <p:cNvPr id="132099" name="Rectangle 2">
            <a:extLst>
              <a:ext uri="{FF2B5EF4-FFF2-40B4-BE49-F238E27FC236}">
                <a16:creationId xmlns:a16="http://schemas.microsoft.com/office/drawing/2014/main" id="{7AB7B1FD-6F77-478C-8E96-0D243D974A8D}"/>
              </a:ext>
            </a:extLst>
          </p:cNvPr>
          <p:cNvSpPr>
            <a:spLocks noGrp="1" noRot="1" noChangeAspect="1" noChangeArrowheads="1" noTextEdit="1"/>
          </p:cNvSpPr>
          <p:nvPr>
            <p:ph type="sldImg"/>
          </p:nvPr>
        </p:nvSpPr>
        <p:spPr>
          <a:ln/>
        </p:spPr>
      </p:sp>
      <p:sp>
        <p:nvSpPr>
          <p:cNvPr id="132100" name="Rectangle 3">
            <a:extLst>
              <a:ext uri="{FF2B5EF4-FFF2-40B4-BE49-F238E27FC236}">
                <a16:creationId xmlns:a16="http://schemas.microsoft.com/office/drawing/2014/main" id="{9203117B-2C60-4A0E-A45D-E60206A2ABD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0E34CE56-D1FA-4E09-BD53-1DF6F6B5A51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120EBFC7-B1E1-46C9-B806-958667B889C3}" type="slidenum">
              <a:rPr lang="en-US" altLang="en-US" sz="1200">
                <a:latin typeface="Times New Roman" panose="02020603050405020304" pitchFamily="18" charset="0"/>
              </a:rPr>
              <a:pPr/>
              <a:t>4</a:t>
            </a:fld>
            <a:endParaRPr lang="en-US" altLang="en-US" sz="1200">
              <a:latin typeface="Times New Roman" panose="02020603050405020304" pitchFamily="18" charset="0"/>
            </a:endParaRPr>
          </a:p>
        </p:txBody>
      </p:sp>
      <p:sp>
        <p:nvSpPr>
          <p:cNvPr id="19459" name="Rectangle 2">
            <a:extLst>
              <a:ext uri="{FF2B5EF4-FFF2-40B4-BE49-F238E27FC236}">
                <a16:creationId xmlns:a16="http://schemas.microsoft.com/office/drawing/2014/main" id="{555031DB-1256-4527-BA24-4598C7D9B0BD}"/>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A54D0F3E-47C9-4E9D-A897-54660FB2095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a:extLst>
              <a:ext uri="{FF2B5EF4-FFF2-40B4-BE49-F238E27FC236}">
                <a16:creationId xmlns:a16="http://schemas.microsoft.com/office/drawing/2014/main" id="{5CEEBAFB-7445-493C-AD9D-84D7B375251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B58E49F5-059B-432C-A53F-0F147AC147F0}" type="slidenum">
              <a:rPr lang="en-US" altLang="en-US" sz="1200">
                <a:latin typeface="Times New Roman" panose="02020603050405020304" pitchFamily="18" charset="0"/>
              </a:rPr>
              <a:pPr/>
              <a:t>40</a:t>
            </a:fld>
            <a:endParaRPr lang="en-US" altLang="en-US" sz="1200">
              <a:latin typeface="Times New Roman" panose="02020603050405020304" pitchFamily="18" charset="0"/>
            </a:endParaRPr>
          </a:p>
        </p:txBody>
      </p:sp>
      <p:sp>
        <p:nvSpPr>
          <p:cNvPr id="134147" name="Rectangle 2">
            <a:extLst>
              <a:ext uri="{FF2B5EF4-FFF2-40B4-BE49-F238E27FC236}">
                <a16:creationId xmlns:a16="http://schemas.microsoft.com/office/drawing/2014/main" id="{D7A68B98-C566-443F-8F91-867E5E9E3AC5}"/>
              </a:ext>
            </a:extLst>
          </p:cNvPr>
          <p:cNvSpPr>
            <a:spLocks noGrp="1" noRot="1" noChangeAspect="1" noChangeArrowheads="1" noTextEdit="1"/>
          </p:cNvSpPr>
          <p:nvPr>
            <p:ph type="sldImg"/>
          </p:nvPr>
        </p:nvSpPr>
        <p:spPr>
          <a:ln/>
        </p:spPr>
      </p:sp>
      <p:sp>
        <p:nvSpPr>
          <p:cNvPr id="134148" name="Rectangle 3">
            <a:extLst>
              <a:ext uri="{FF2B5EF4-FFF2-40B4-BE49-F238E27FC236}">
                <a16:creationId xmlns:a16="http://schemas.microsoft.com/office/drawing/2014/main" id="{02C7FF2D-56F3-4E3B-B63D-302941DDC9F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a:extLst>
              <a:ext uri="{FF2B5EF4-FFF2-40B4-BE49-F238E27FC236}">
                <a16:creationId xmlns:a16="http://schemas.microsoft.com/office/drawing/2014/main" id="{0F4C34C5-2C24-4615-A001-5CAA03CA2E7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0EA66AA0-DAA0-4540-B5DB-636D4A168D4E}" type="slidenum">
              <a:rPr lang="en-US" altLang="en-US" sz="1200">
                <a:latin typeface="Times New Roman" panose="02020603050405020304" pitchFamily="18" charset="0"/>
              </a:rPr>
              <a:pPr/>
              <a:t>41</a:t>
            </a:fld>
            <a:endParaRPr lang="en-US" altLang="en-US" sz="1200">
              <a:latin typeface="Times New Roman" panose="02020603050405020304" pitchFamily="18" charset="0"/>
            </a:endParaRPr>
          </a:p>
        </p:txBody>
      </p:sp>
      <p:sp>
        <p:nvSpPr>
          <p:cNvPr id="146435" name="Rectangle 2">
            <a:extLst>
              <a:ext uri="{FF2B5EF4-FFF2-40B4-BE49-F238E27FC236}">
                <a16:creationId xmlns:a16="http://schemas.microsoft.com/office/drawing/2014/main" id="{D388732D-ABF6-41A0-8855-55EDD3C5777D}"/>
              </a:ext>
            </a:extLst>
          </p:cNvPr>
          <p:cNvSpPr>
            <a:spLocks noGrp="1" noRot="1" noChangeAspect="1" noChangeArrowheads="1" noTextEdit="1"/>
          </p:cNvSpPr>
          <p:nvPr>
            <p:ph type="sldImg"/>
          </p:nvPr>
        </p:nvSpPr>
        <p:spPr>
          <a:ln/>
        </p:spPr>
      </p:sp>
      <p:sp>
        <p:nvSpPr>
          <p:cNvPr id="146436" name="Rectangle 3">
            <a:extLst>
              <a:ext uri="{FF2B5EF4-FFF2-40B4-BE49-F238E27FC236}">
                <a16:creationId xmlns:a16="http://schemas.microsoft.com/office/drawing/2014/main" id="{3CBB53F0-0B67-4596-8406-1EB18C79CAC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a:extLst>
              <a:ext uri="{FF2B5EF4-FFF2-40B4-BE49-F238E27FC236}">
                <a16:creationId xmlns:a16="http://schemas.microsoft.com/office/drawing/2014/main" id="{0A530F27-42F1-4580-9E90-65CB68AE2B9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B7421FE8-830D-493D-AE79-F39B0BEED15E}" type="slidenum">
              <a:rPr lang="en-US" altLang="en-US" sz="1200">
                <a:latin typeface="Times New Roman" panose="02020603050405020304" pitchFamily="18" charset="0"/>
              </a:rPr>
              <a:pPr/>
              <a:t>42</a:t>
            </a:fld>
            <a:endParaRPr lang="en-US" altLang="en-US" sz="1200">
              <a:latin typeface="Times New Roman" panose="02020603050405020304" pitchFamily="18" charset="0"/>
            </a:endParaRPr>
          </a:p>
        </p:txBody>
      </p:sp>
      <p:sp>
        <p:nvSpPr>
          <p:cNvPr id="148483" name="Rectangle 2">
            <a:extLst>
              <a:ext uri="{FF2B5EF4-FFF2-40B4-BE49-F238E27FC236}">
                <a16:creationId xmlns:a16="http://schemas.microsoft.com/office/drawing/2014/main" id="{DE80190C-F456-4E7C-99CF-C72C7A9AEA33}"/>
              </a:ext>
            </a:extLst>
          </p:cNvPr>
          <p:cNvSpPr>
            <a:spLocks noGrp="1" noRot="1" noChangeAspect="1" noChangeArrowheads="1" noTextEdit="1"/>
          </p:cNvSpPr>
          <p:nvPr>
            <p:ph type="sldImg"/>
          </p:nvPr>
        </p:nvSpPr>
        <p:spPr>
          <a:ln/>
        </p:spPr>
      </p:sp>
      <p:sp>
        <p:nvSpPr>
          <p:cNvPr id="148484" name="Rectangle 3">
            <a:extLst>
              <a:ext uri="{FF2B5EF4-FFF2-40B4-BE49-F238E27FC236}">
                <a16:creationId xmlns:a16="http://schemas.microsoft.com/office/drawing/2014/main" id="{18C82B47-A122-4EE0-B363-A66F69143A8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a:extLst>
              <a:ext uri="{FF2B5EF4-FFF2-40B4-BE49-F238E27FC236}">
                <a16:creationId xmlns:a16="http://schemas.microsoft.com/office/drawing/2014/main" id="{61F65679-54D7-48CD-8ACE-3E6930585A3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4396D23E-7650-4447-9C60-A3559DDD6F9D}" type="slidenum">
              <a:rPr lang="en-US" altLang="en-US" sz="1200">
                <a:latin typeface="Times New Roman" panose="02020603050405020304" pitchFamily="18" charset="0"/>
              </a:rPr>
              <a:pPr/>
              <a:t>43</a:t>
            </a:fld>
            <a:endParaRPr lang="en-US" altLang="en-US" sz="1200">
              <a:latin typeface="Times New Roman" panose="02020603050405020304" pitchFamily="18" charset="0"/>
            </a:endParaRPr>
          </a:p>
        </p:txBody>
      </p:sp>
      <p:sp>
        <p:nvSpPr>
          <p:cNvPr id="150531" name="Rectangle 2">
            <a:extLst>
              <a:ext uri="{FF2B5EF4-FFF2-40B4-BE49-F238E27FC236}">
                <a16:creationId xmlns:a16="http://schemas.microsoft.com/office/drawing/2014/main" id="{992AA6C4-68FC-4C94-BE98-B76DAAB1B147}"/>
              </a:ext>
            </a:extLst>
          </p:cNvPr>
          <p:cNvSpPr>
            <a:spLocks noGrp="1" noRot="1" noChangeAspect="1" noChangeArrowheads="1" noTextEdit="1"/>
          </p:cNvSpPr>
          <p:nvPr>
            <p:ph type="sldImg"/>
          </p:nvPr>
        </p:nvSpPr>
        <p:spPr>
          <a:ln/>
        </p:spPr>
      </p:sp>
      <p:sp>
        <p:nvSpPr>
          <p:cNvPr id="150532" name="Rectangle 3">
            <a:extLst>
              <a:ext uri="{FF2B5EF4-FFF2-40B4-BE49-F238E27FC236}">
                <a16:creationId xmlns:a16="http://schemas.microsoft.com/office/drawing/2014/main" id="{67159A63-63E9-4EA0-8CBC-B44FB39DA4C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a:extLst>
              <a:ext uri="{FF2B5EF4-FFF2-40B4-BE49-F238E27FC236}">
                <a16:creationId xmlns:a16="http://schemas.microsoft.com/office/drawing/2014/main" id="{35D83034-6A1F-4053-B54C-8C3A87E3333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D7E2524C-C7E8-458C-9218-C59F0B719028}" type="slidenum">
              <a:rPr lang="en-US" altLang="en-US" sz="1200">
                <a:latin typeface="Times New Roman" panose="02020603050405020304" pitchFamily="18" charset="0"/>
              </a:rPr>
              <a:pPr/>
              <a:t>44</a:t>
            </a:fld>
            <a:endParaRPr lang="en-US" altLang="en-US" sz="1200">
              <a:latin typeface="Times New Roman" panose="02020603050405020304" pitchFamily="18" charset="0"/>
            </a:endParaRPr>
          </a:p>
        </p:txBody>
      </p:sp>
      <p:sp>
        <p:nvSpPr>
          <p:cNvPr id="152579" name="Rectangle 2">
            <a:extLst>
              <a:ext uri="{FF2B5EF4-FFF2-40B4-BE49-F238E27FC236}">
                <a16:creationId xmlns:a16="http://schemas.microsoft.com/office/drawing/2014/main" id="{1F083962-EAC5-4AFD-BFA3-4E6B09FD1988}"/>
              </a:ext>
            </a:extLst>
          </p:cNvPr>
          <p:cNvSpPr>
            <a:spLocks noGrp="1" noRot="1" noChangeAspect="1" noChangeArrowheads="1" noTextEdit="1"/>
          </p:cNvSpPr>
          <p:nvPr>
            <p:ph type="sldImg"/>
          </p:nvPr>
        </p:nvSpPr>
        <p:spPr>
          <a:ln/>
        </p:spPr>
      </p:sp>
      <p:sp>
        <p:nvSpPr>
          <p:cNvPr id="152580" name="Rectangle 3">
            <a:extLst>
              <a:ext uri="{FF2B5EF4-FFF2-40B4-BE49-F238E27FC236}">
                <a16:creationId xmlns:a16="http://schemas.microsoft.com/office/drawing/2014/main" id="{65D4986E-F8FD-4510-99CE-D5D9F7C6502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a:extLst>
              <a:ext uri="{FF2B5EF4-FFF2-40B4-BE49-F238E27FC236}">
                <a16:creationId xmlns:a16="http://schemas.microsoft.com/office/drawing/2014/main" id="{13B0E48B-7E81-4251-803F-1E4C5DB48F7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205FB5F6-8925-4C2F-859C-BBB0588A4720}" type="slidenum">
              <a:rPr lang="en-US" altLang="en-US" sz="1200">
                <a:latin typeface="Times New Roman" panose="02020603050405020304" pitchFamily="18" charset="0"/>
              </a:rPr>
              <a:pPr/>
              <a:t>45</a:t>
            </a:fld>
            <a:endParaRPr lang="en-US" altLang="en-US" sz="1200">
              <a:latin typeface="Times New Roman" panose="02020603050405020304" pitchFamily="18" charset="0"/>
            </a:endParaRPr>
          </a:p>
        </p:txBody>
      </p:sp>
      <p:sp>
        <p:nvSpPr>
          <p:cNvPr id="154627" name="Rectangle 2">
            <a:extLst>
              <a:ext uri="{FF2B5EF4-FFF2-40B4-BE49-F238E27FC236}">
                <a16:creationId xmlns:a16="http://schemas.microsoft.com/office/drawing/2014/main" id="{6F4CB01F-7E0B-4AF0-98F8-00EEC144D009}"/>
              </a:ext>
            </a:extLst>
          </p:cNvPr>
          <p:cNvSpPr>
            <a:spLocks noGrp="1" noRot="1" noChangeAspect="1" noChangeArrowheads="1" noTextEdit="1"/>
          </p:cNvSpPr>
          <p:nvPr>
            <p:ph type="sldImg"/>
          </p:nvPr>
        </p:nvSpPr>
        <p:spPr>
          <a:ln/>
        </p:spPr>
      </p:sp>
      <p:sp>
        <p:nvSpPr>
          <p:cNvPr id="154628" name="Rectangle 3">
            <a:extLst>
              <a:ext uri="{FF2B5EF4-FFF2-40B4-BE49-F238E27FC236}">
                <a16:creationId xmlns:a16="http://schemas.microsoft.com/office/drawing/2014/main" id="{2EDE9815-4D77-442D-8E9D-09BA1BE1B2F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a:extLst>
              <a:ext uri="{FF2B5EF4-FFF2-40B4-BE49-F238E27FC236}">
                <a16:creationId xmlns:a16="http://schemas.microsoft.com/office/drawing/2014/main" id="{D0F10949-B1C6-45AA-9349-B4977CED433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EB8D39D3-E68D-43EF-8EA2-3CCEB311C341}" type="slidenum">
              <a:rPr lang="en-US" altLang="en-US" sz="1200">
                <a:latin typeface="Times New Roman" panose="02020603050405020304" pitchFamily="18" charset="0"/>
              </a:rPr>
              <a:pPr/>
              <a:t>46</a:t>
            </a:fld>
            <a:endParaRPr lang="en-US" altLang="en-US" sz="1200">
              <a:latin typeface="Times New Roman" panose="02020603050405020304" pitchFamily="18" charset="0"/>
            </a:endParaRPr>
          </a:p>
        </p:txBody>
      </p:sp>
      <p:sp>
        <p:nvSpPr>
          <p:cNvPr id="156675" name="Rectangle 2">
            <a:extLst>
              <a:ext uri="{FF2B5EF4-FFF2-40B4-BE49-F238E27FC236}">
                <a16:creationId xmlns:a16="http://schemas.microsoft.com/office/drawing/2014/main" id="{368D0C82-93A8-40FE-A7CA-879C0E224A32}"/>
              </a:ext>
            </a:extLst>
          </p:cNvPr>
          <p:cNvSpPr>
            <a:spLocks noGrp="1" noRot="1" noChangeAspect="1" noChangeArrowheads="1" noTextEdit="1"/>
          </p:cNvSpPr>
          <p:nvPr>
            <p:ph type="sldImg"/>
          </p:nvPr>
        </p:nvSpPr>
        <p:spPr>
          <a:ln/>
        </p:spPr>
      </p:sp>
      <p:sp>
        <p:nvSpPr>
          <p:cNvPr id="156676" name="Rectangle 3">
            <a:extLst>
              <a:ext uri="{FF2B5EF4-FFF2-40B4-BE49-F238E27FC236}">
                <a16:creationId xmlns:a16="http://schemas.microsoft.com/office/drawing/2014/main" id="{24D352FB-3786-4F8B-9643-2F1B0FFF7C4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a:extLst>
              <a:ext uri="{FF2B5EF4-FFF2-40B4-BE49-F238E27FC236}">
                <a16:creationId xmlns:a16="http://schemas.microsoft.com/office/drawing/2014/main" id="{7863AE73-71B5-46AC-8116-E59E757BA2D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0EBE5D83-8731-48A3-88A2-20015F9C5D40}" type="slidenum">
              <a:rPr lang="en-US" altLang="en-US" sz="1200">
                <a:latin typeface="Times New Roman" panose="02020603050405020304" pitchFamily="18" charset="0"/>
              </a:rPr>
              <a:pPr/>
              <a:t>47</a:t>
            </a:fld>
            <a:endParaRPr lang="en-US" altLang="en-US" sz="1200">
              <a:latin typeface="Times New Roman" panose="02020603050405020304" pitchFamily="18" charset="0"/>
            </a:endParaRPr>
          </a:p>
        </p:txBody>
      </p:sp>
      <p:sp>
        <p:nvSpPr>
          <p:cNvPr id="158723" name="Rectangle 2">
            <a:extLst>
              <a:ext uri="{FF2B5EF4-FFF2-40B4-BE49-F238E27FC236}">
                <a16:creationId xmlns:a16="http://schemas.microsoft.com/office/drawing/2014/main" id="{8415FB15-8F35-47D1-B646-0315B1FBC1CD}"/>
              </a:ext>
            </a:extLst>
          </p:cNvPr>
          <p:cNvSpPr>
            <a:spLocks noGrp="1" noRot="1" noChangeAspect="1" noChangeArrowheads="1" noTextEdit="1"/>
          </p:cNvSpPr>
          <p:nvPr>
            <p:ph type="sldImg"/>
          </p:nvPr>
        </p:nvSpPr>
        <p:spPr>
          <a:ln/>
        </p:spPr>
      </p:sp>
      <p:sp>
        <p:nvSpPr>
          <p:cNvPr id="158724" name="Rectangle 3">
            <a:extLst>
              <a:ext uri="{FF2B5EF4-FFF2-40B4-BE49-F238E27FC236}">
                <a16:creationId xmlns:a16="http://schemas.microsoft.com/office/drawing/2014/main" id="{87F2FE16-00C4-4E35-B829-0D1CFD2FB1E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a:extLst>
              <a:ext uri="{FF2B5EF4-FFF2-40B4-BE49-F238E27FC236}">
                <a16:creationId xmlns:a16="http://schemas.microsoft.com/office/drawing/2014/main" id="{9A2E997F-2347-48AC-915C-458A1DF8EBE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999FE4FC-B6D4-412F-8C57-133FF61D8940}" type="slidenum">
              <a:rPr lang="en-US" altLang="en-US" sz="1200">
                <a:latin typeface="Times New Roman" panose="02020603050405020304" pitchFamily="18" charset="0"/>
              </a:rPr>
              <a:pPr/>
              <a:t>48</a:t>
            </a:fld>
            <a:endParaRPr lang="en-US" altLang="en-US" sz="1200">
              <a:latin typeface="Times New Roman" panose="02020603050405020304" pitchFamily="18" charset="0"/>
            </a:endParaRPr>
          </a:p>
        </p:txBody>
      </p:sp>
      <p:sp>
        <p:nvSpPr>
          <p:cNvPr id="160771" name="Rectangle 2">
            <a:extLst>
              <a:ext uri="{FF2B5EF4-FFF2-40B4-BE49-F238E27FC236}">
                <a16:creationId xmlns:a16="http://schemas.microsoft.com/office/drawing/2014/main" id="{DE6E02FB-A900-4994-BFAF-CF0F05CA2A95}"/>
              </a:ext>
            </a:extLst>
          </p:cNvPr>
          <p:cNvSpPr>
            <a:spLocks noGrp="1" noRot="1" noChangeAspect="1" noChangeArrowheads="1" noTextEdit="1"/>
          </p:cNvSpPr>
          <p:nvPr>
            <p:ph type="sldImg"/>
          </p:nvPr>
        </p:nvSpPr>
        <p:spPr>
          <a:ln/>
        </p:spPr>
      </p:sp>
      <p:sp>
        <p:nvSpPr>
          <p:cNvPr id="160772" name="Rectangle 3">
            <a:extLst>
              <a:ext uri="{FF2B5EF4-FFF2-40B4-BE49-F238E27FC236}">
                <a16:creationId xmlns:a16="http://schemas.microsoft.com/office/drawing/2014/main" id="{AE99D9D1-91E5-4AAC-8305-F84A64A1F6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a:extLst>
              <a:ext uri="{FF2B5EF4-FFF2-40B4-BE49-F238E27FC236}">
                <a16:creationId xmlns:a16="http://schemas.microsoft.com/office/drawing/2014/main" id="{43861338-669C-4C0F-957A-2F571B9B225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1212FC61-9134-4BC8-BCC7-2BB50DF38C1F}" type="slidenum">
              <a:rPr lang="en-US" altLang="en-US" sz="1200">
                <a:latin typeface="Times New Roman" panose="02020603050405020304" pitchFamily="18" charset="0"/>
              </a:rPr>
              <a:pPr/>
              <a:t>49</a:t>
            </a:fld>
            <a:endParaRPr lang="en-US" altLang="en-US" sz="1200">
              <a:latin typeface="Times New Roman" panose="02020603050405020304" pitchFamily="18" charset="0"/>
            </a:endParaRPr>
          </a:p>
        </p:txBody>
      </p:sp>
      <p:sp>
        <p:nvSpPr>
          <p:cNvPr id="162819" name="Rectangle 2">
            <a:extLst>
              <a:ext uri="{FF2B5EF4-FFF2-40B4-BE49-F238E27FC236}">
                <a16:creationId xmlns:a16="http://schemas.microsoft.com/office/drawing/2014/main" id="{B12083E3-8798-4DFD-9EFE-9B963AFF1A20}"/>
              </a:ext>
            </a:extLst>
          </p:cNvPr>
          <p:cNvSpPr>
            <a:spLocks noGrp="1" noRot="1" noChangeAspect="1" noChangeArrowheads="1" noTextEdit="1"/>
          </p:cNvSpPr>
          <p:nvPr>
            <p:ph type="sldImg"/>
          </p:nvPr>
        </p:nvSpPr>
        <p:spPr>
          <a:ln/>
        </p:spPr>
      </p:sp>
      <p:sp>
        <p:nvSpPr>
          <p:cNvPr id="162820" name="Rectangle 3">
            <a:extLst>
              <a:ext uri="{FF2B5EF4-FFF2-40B4-BE49-F238E27FC236}">
                <a16:creationId xmlns:a16="http://schemas.microsoft.com/office/drawing/2014/main" id="{71B3B9A8-8BF7-4632-9924-2B9888AC823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9273C8FC-0058-4392-AD38-95593CEC039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16E17FF7-49A3-4BE0-BFD5-A65106344EC9}" type="slidenum">
              <a:rPr lang="en-US" altLang="en-US" sz="1200">
                <a:latin typeface="Times New Roman" panose="02020603050405020304" pitchFamily="18" charset="0"/>
              </a:rPr>
              <a:pPr/>
              <a:t>5</a:t>
            </a:fld>
            <a:endParaRPr lang="en-US" altLang="en-US" sz="1200">
              <a:latin typeface="Times New Roman" panose="02020603050405020304" pitchFamily="18" charset="0"/>
            </a:endParaRPr>
          </a:p>
        </p:txBody>
      </p:sp>
      <p:sp>
        <p:nvSpPr>
          <p:cNvPr id="21507" name="Rectangle 2">
            <a:extLst>
              <a:ext uri="{FF2B5EF4-FFF2-40B4-BE49-F238E27FC236}">
                <a16:creationId xmlns:a16="http://schemas.microsoft.com/office/drawing/2014/main" id="{09F772F8-73AE-46CB-82A4-7F68CA463C10}"/>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9C024493-0B8E-4C6B-95EF-2C584536DB0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a:extLst>
              <a:ext uri="{FF2B5EF4-FFF2-40B4-BE49-F238E27FC236}">
                <a16:creationId xmlns:a16="http://schemas.microsoft.com/office/drawing/2014/main" id="{98861D90-FB18-42D1-A6BC-5CC1E16728E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D6FED54C-C0CF-4DB1-A1F1-264678B2E691}" type="slidenum">
              <a:rPr lang="en-US" altLang="en-US" sz="1200">
                <a:latin typeface="Times New Roman" panose="02020603050405020304" pitchFamily="18" charset="0"/>
              </a:rPr>
              <a:pPr/>
              <a:t>50</a:t>
            </a:fld>
            <a:endParaRPr lang="en-US" altLang="en-US" sz="1200">
              <a:latin typeface="Times New Roman" panose="02020603050405020304" pitchFamily="18" charset="0"/>
            </a:endParaRPr>
          </a:p>
        </p:txBody>
      </p:sp>
      <p:sp>
        <p:nvSpPr>
          <p:cNvPr id="164867" name="Rectangle 2">
            <a:extLst>
              <a:ext uri="{FF2B5EF4-FFF2-40B4-BE49-F238E27FC236}">
                <a16:creationId xmlns:a16="http://schemas.microsoft.com/office/drawing/2014/main" id="{97771DE6-477D-4D84-8C07-E74BC9C86FE6}"/>
              </a:ext>
            </a:extLst>
          </p:cNvPr>
          <p:cNvSpPr>
            <a:spLocks noGrp="1" noRot="1" noChangeAspect="1" noChangeArrowheads="1" noTextEdit="1"/>
          </p:cNvSpPr>
          <p:nvPr>
            <p:ph type="sldImg"/>
          </p:nvPr>
        </p:nvSpPr>
        <p:spPr>
          <a:ln/>
        </p:spPr>
      </p:sp>
      <p:sp>
        <p:nvSpPr>
          <p:cNvPr id="164868" name="Rectangle 3">
            <a:extLst>
              <a:ext uri="{FF2B5EF4-FFF2-40B4-BE49-F238E27FC236}">
                <a16:creationId xmlns:a16="http://schemas.microsoft.com/office/drawing/2014/main" id="{8B02EB2D-591A-4710-91D6-4A6266775B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a:extLst>
              <a:ext uri="{FF2B5EF4-FFF2-40B4-BE49-F238E27FC236}">
                <a16:creationId xmlns:a16="http://schemas.microsoft.com/office/drawing/2014/main" id="{008A42AC-4109-4447-A8B1-CE7550F936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6996D189-B2D0-4D93-8539-2E85525E5BC2}" type="slidenum">
              <a:rPr lang="en-US" altLang="en-US" sz="1200">
                <a:latin typeface="Times New Roman" panose="02020603050405020304" pitchFamily="18" charset="0"/>
              </a:rPr>
              <a:pPr/>
              <a:t>51</a:t>
            </a:fld>
            <a:endParaRPr lang="en-US" altLang="en-US" sz="1200">
              <a:latin typeface="Times New Roman" panose="02020603050405020304" pitchFamily="18" charset="0"/>
            </a:endParaRPr>
          </a:p>
        </p:txBody>
      </p:sp>
      <p:sp>
        <p:nvSpPr>
          <p:cNvPr id="166915" name="Rectangle 2">
            <a:extLst>
              <a:ext uri="{FF2B5EF4-FFF2-40B4-BE49-F238E27FC236}">
                <a16:creationId xmlns:a16="http://schemas.microsoft.com/office/drawing/2014/main" id="{D4853EC1-EA54-4829-9C2C-9E8EC6AA761A}"/>
              </a:ext>
            </a:extLst>
          </p:cNvPr>
          <p:cNvSpPr>
            <a:spLocks noGrp="1" noRot="1" noChangeAspect="1" noChangeArrowheads="1" noTextEdit="1"/>
          </p:cNvSpPr>
          <p:nvPr>
            <p:ph type="sldImg"/>
          </p:nvPr>
        </p:nvSpPr>
        <p:spPr>
          <a:ln/>
        </p:spPr>
      </p:sp>
      <p:sp>
        <p:nvSpPr>
          <p:cNvPr id="166916" name="Rectangle 3">
            <a:extLst>
              <a:ext uri="{FF2B5EF4-FFF2-40B4-BE49-F238E27FC236}">
                <a16:creationId xmlns:a16="http://schemas.microsoft.com/office/drawing/2014/main" id="{985DB190-274D-4019-90C2-CEA4AB0F8C5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a:extLst>
              <a:ext uri="{FF2B5EF4-FFF2-40B4-BE49-F238E27FC236}">
                <a16:creationId xmlns:a16="http://schemas.microsoft.com/office/drawing/2014/main" id="{688B7DBB-4DF9-45CA-B548-93FC0F36E32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86D51BD3-164C-4C86-8014-F8D79A8A16F6}" type="slidenum">
              <a:rPr lang="en-US" altLang="en-US" sz="1200">
                <a:latin typeface="Times New Roman" panose="02020603050405020304" pitchFamily="18" charset="0"/>
              </a:rPr>
              <a:pPr/>
              <a:t>52</a:t>
            </a:fld>
            <a:endParaRPr lang="en-US" altLang="en-US" sz="1200">
              <a:latin typeface="Times New Roman" panose="02020603050405020304" pitchFamily="18" charset="0"/>
            </a:endParaRPr>
          </a:p>
        </p:txBody>
      </p:sp>
      <p:sp>
        <p:nvSpPr>
          <p:cNvPr id="168963" name="Rectangle 2">
            <a:extLst>
              <a:ext uri="{FF2B5EF4-FFF2-40B4-BE49-F238E27FC236}">
                <a16:creationId xmlns:a16="http://schemas.microsoft.com/office/drawing/2014/main" id="{6801226A-494C-4BAF-85E2-0C80AB62CC71}"/>
              </a:ext>
            </a:extLst>
          </p:cNvPr>
          <p:cNvSpPr>
            <a:spLocks noGrp="1" noRot="1" noChangeAspect="1" noChangeArrowheads="1" noTextEdit="1"/>
          </p:cNvSpPr>
          <p:nvPr>
            <p:ph type="sldImg"/>
          </p:nvPr>
        </p:nvSpPr>
        <p:spPr>
          <a:ln/>
        </p:spPr>
      </p:sp>
      <p:sp>
        <p:nvSpPr>
          <p:cNvPr id="168964" name="Rectangle 3">
            <a:extLst>
              <a:ext uri="{FF2B5EF4-FFF2-40B4-BE49-F238E27FC236}">
                <a16:creationId xmlns:a16="http://schemas.microsoft.com/office/drawing/2014/main" id="{ECE603B7-0034-40A3-988E-5210CAEB2E4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a:extLst>
              <a:ext uri="{FF2B5EF4-FFF2-40B4-BE49-F238E27FC236}">
                <a16:creationId xmlns:a16="http://schemas.microsoft.com/office/drawing/2014/main" id="{7B88EC2F-E1DC-4CD2-9175-52769300FB3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F33B38D3-BFD9-4668-B3DF-68689C0D4FF7}" type="slidenum">
              <a:rPr lang="en-US" altLang="en-US" sz="1200">
                <a:latin typeface="Times New Roman" panose="02020603050405020304" pitchFamily="18" charset="0"/>
              </a:rPr>
              <a:pPr/>
              <a:t>53</a:t>
            </a:fld>
            <a:endParaRPr lang="en-US" altLang="en-US" sz="1200">
              <a:latin typeface="Times New Roman" panose="02020603050405020304" pitchFamily="18" charset="0"/>
            </a:endParaRPr>
          </a:p>
        </p:txBody>
      </p:sp>
      <p:sp>
        <p:nvSpPr>
          <p:cNvPr id="181251" name="Rectangle 2">
            <a:extLst>
              <a:ext uri="{FF2B5EF4-FFF2-40B4-BE49-F238E27FC236}">
                <a16:creationId xmlns:a16="http://schemas.microsoft.com/office/drawing/2014/main" id="{D0CEE37A-FB57-4C5E-8F51-5F02360E7A23}"/>
              </a:ext>
            </a:extLst>
          </p:cNvPr>
          <p:cNvSpPr>
            <a:spLocks noGrp="1" noRot="1" noChangeAspect="1" noChangeArrowheads="1" noTextEdit="1"/>
          </p:cNvSpPr>
          <p:nvPr>
            <p:ph type="sldImg"/>
          </p:nvPr>
        </p:nvSpPr>
        <p:spPr>
          <a:ln/>
        </p:spPr>
      </p:sp>
      <p:sp>
        <p:nvSpPr>
          <p:cNvPr id="181252" name="Rectangle 3">
            <a:extLst>
              <a:ext uri="{FF2B5EF4-FFF2-40B4-BE49-F238E27FC236}">
                <a16:creationId xmlns:a16="http://schemas.microsoft.com/office/drawing/2014/main" id="{D0167BD6-329C-41C5-A37D-FB21D407FCA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a:extLst>
              <a:ext uri="{FF2B5EF4-FFF2-40B4-BE49-F238E27FC236}">
                <a16:creationId xmlns:a16="http://schemas.microsoft.com/office/drawing/2014/main" id="{A59A3CB1-CB66-4143-8640-CE2B8C5F4B5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513CF695-6505-48F3-AA0C-319C4620B911}" type="slidenum">
              <a:rPr lang="en-US" altLang="en-US" sz="1200">
                <a:latin typeface="Times New Roman" panose="02020603050405020304" pitchFamily="18" charset="0"/>
              </a:rPr>
              <a:pPr/>
              <a:t>54</a:t>
            </a:fld>
            <a:endParaRPr lang="en-US" altLang="en-US" sz="1200">
              <a:latin typeface="Times New Roman" panose="02020603050405020304" pitchFamily="18" charset="0"/>
            </a:endParaRPr>
          </a:p>
        </p:txBody>
      </p:sp>
      <p:sp>
        <p:nvSpPr>
          <p:cNvPr id="183299" name="Rectangle 2">
            <a:extLst>
              <a:ext uri="{FF2B5EF4-FFF2-40B4-BE49-F238E27FC236}">
                <a16:creationId xmlns:a16="http://schemas.microsoft.com/office/drawing/2014/main" id="{5C59A193-31D4-4362-BF2E-9EF1271C08A3}"/>
              </a:ext>
            </a:extLst>
          </p:cNvPr>
          <p:cNvSpPr>
            <a:spLocks noGrp="1" noRot="1" noChangeAspect="1" noChangeArrowheads="1" noTextEdit="1"/>
          </p:cNvSpPr>
          <p:nvPr>
            <p:ph type="sldImg"/>
          </p:nvPr>
        </p:nvSpPr>
        <p:spPr>
          <a:ln/>
        </p:spPr>
      </p:sp>
      <p:sp>
        <p:nvSpPr>
          <p:cNvPr id="183300" name="Rectangle 3">
            <a:extLst>
              <a:ext uri="{FF2B5EF4-FFF2-40B4-BE49-F238E27FC236}">
                <a16:creationId xmlns:a16="http://schemas.microsoft.com/office/drawing/2014/main" id="{B7DFC0B4-6571-4D2A-BFEB-71F5D82B723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a:extLst>
              <a:ext uri="{FF2B5EF4-FFF2-40B4-BE49-F238E27FC236}">
                <a16:creationId xmlns:a16="http://schemas.microsoft.com/office/drawing/2014/main" id="{699689DD-E159-4643-9DBC-067481F6396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AC5277A5-000E-46E1-9584-3B5FE662A6DD}" type="slidenum">
              <a:rPr lang="en-US" altLang="en-US" sz="1200">
                <a:latin typeface="Times New Roman" panose="02020603050405020304" pitchFamily="18" charset="0"/>
              </a:rPr>
              <a:pPr/>
              <a:t>55</a:t>
            </a:fld>
            <a:endParaRPr lang="en-US" altLang="en-US" sz="1200">
              <a:latin typeface="Times New Roman" panose="02020603050405020304" pitchFamily="18" charset="0"/>
            </a:endParaRPr>
          </a:p>
        </p:txBody>
      </p:sp>
      <p:sp>
        <p:nvSpPr>
          <p:cNvPr id="185347" name="Rectangle 2">
            <a:extLst>
              <a:ext uri="{FF2B5EF4-FFF2-40B4-BE49-F238E27FC236}">
                <a16:creationId xmlns:a16="http://schemas.microsoft.com/office/drawing/2014/main" id="{A0702F53-EA54-4784-AC09-C9683999A314}"/>
              </a:ext>
            </a:extLst>
          </p:cNvPr>
          <p:cNvSpPr>
            <a:spLocks noGrp="1" noRot="1" noChangeAspect="1" noChangeArrowheads="1" noTextEdit="1"/>
          </p:cNvSpPr>
          <p:nvPr>
            <p:ph type="sldImg"/>
          </p:nvPr>
        </p:nvSpPr>
        <p:spPr>
          <a:ln/>
        </p:spPr>
      </p:sp>
      <p:sp>
        <p:nvSpPr>
          <p:cNvPr id="185348" name="Rectangle 3">
            <a:extLst>
              <a:ext uri="{FF2B5EF4-FFF2-40B4-BE49-F238E27FC236}">
                <a16:creationId xmlns:a16="http://schemas.microsoft.com/office/drawing/2014/main" id="{93F97D4F-B130-4E26-B6C8-18D94EEFCA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a:extLst>
              <a:ext uri="{FF2B5EF4-FFF2-40B4-BE49-F238E27FC236}">
                <a16:creationId xmlns:a16="http://schemas.microsoft.com/office/drawing/2014/main" id="{874D0D69-C503-495E-96AC-819347F2232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46FB8526-EC74-4283-B012-ABABF01D5EBC}" type="slidenum">
              <a:rPr lang="en-US" altLang="en-US" sz="1200">
                <a:latin typeface="Times New Roman" panose="02020603050405020304" pitchFamily="18" charset="0"/>
              </a:rPr>
              <a:pPr/>
              <a:t>56</a:t>
            </a:fld>
            <a:endParaRPr lang="en-US" altLang="en-US" sz="1200">
              <a:latin typeface="Times New Roman" panose="02020603050405020304" pitchFamily="18" charset="0"/>
            </a:endParaRPr>
          </a:p>
        </p:txBody>
      </p:sp>
      <p:sp>
        <p:nvSpPr>
          <p:cNvPr id="187395" name="Rectangle 2">
            <a:extLst>
              <a:ext uri="{FF2B5EF4-FFF2-40B4-BE49-F238E27FC236}">
                <a16:creationId xmlns:a16="http://schemas.microsoft.com/office/drawing/2014/main" id="{DDDF2612-E174-471D-AD3B-7148550307F9}"/>
              </a:ext>
            </a:extLst>
          </p:cNvPr>
          <p:cNvSpPr>
            <a:spLocks noGrp="1" noRot="1" noChangeAspect="1" noChangeArrowheads="1" noTextEdit="1"/>
          </p:cNvSpPr>
          <p:nvPr>
            <p:ph type="sldImg"/>
          </p:nvPr>
        </p:nvSpPr>
        <p:spPr>
          <a:ln/>
        </p:spPr>
      </p:sp>
      <p:sp>
        <p:nvSpPr>
          <p:cNvPr id="187396" name="Rectangle 3">
            <a:extLst>
              <a:ext uri="{FF2B5EF4-FFF2-40B4-BE49-F238E27FC236}">
                <a16:creationId xmlns:a16="http://schemas.microsoft.com/office/drawing/2014/main" id="{57406E78-3260-4418-82CD-1E7D7B25D52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a:extLst>
              <a:ext uri="{FF2B5EF4-FFF2-40B4-BE49-F238E27FC236}">
                <a16:creationId xmlns:a16="http://schemas.microsoft.com/office/drawing/2014/main" id="{AE828DBE-D262-478A-BA8C-AA4C18330ED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D8D54DE1-C69F-4468-83F5-C32D8B7BD1E9}" type="slidenum">
              <a:rPr lang="en-US" altLang="en-US" sz="1200">
                <a:latin typeface="Times New Roman" panose="02020603050405020304" pitchFamily="18" charset="0"/>
              </a:rPr>
              <a:pPr/>
              <a:t>57</a:t>
            </a:fld>
            <a:endParaRPr lang="en-US" altLang="en-US" sz="1200">
              <a:latin typeface="Times New Roman" panose="02020603050405020304" pitchFamily="18" charset="0"/>
            </a:endParaRPr>
          </a:p>
        </p:txBody>
      </p:sp>
      <p:sp>
        <p:nvSpPr>
          <p:cNvPr id="189443" name="Rectangle 2">
            <a:extLst>
              <a:ext uri="{FF2B5EF4-FFF2-40B4-BE49-F238E27FC236}">
                <a16:creationId xmlns:a16="http://schemas.microsoft.com/office/drawing/2014/main" id="{0F09A1C9-74AA-4D03-9851-B5FD16B25EF5}"/>
              </a:ext>
            </a:extLst>
          </p:cNvPr>
          <p:cNvSpPr>
            <a:spLocks noGrp="1" noRot="1" noChangeAspect="1" noChangeArrowheads="1" noTextEdit="1"/>
          </p:cNvSpPr>
          <p:nvPr>
            <p:ph type="sldImg"/>
          </p:nvPr>
        </p:nvSpPr>
        <p:spPr>
          <a:ln/>
        </p:spPr>
      </p:sp>
      <p:sp>
        <p:nvSpPr>
          <p:cNvPr id="189444" name="Rectangle 3">
            <a:extLst>
              <a:ext uri="{FF2B5EF4-FFF2-40B4-BE49-F238E27FC236}">
                <a16:creationId xmlns:a16="http://schemas.microsoft.com/office/drawing/2014/main" id="{DF5E3915-1962-4E37-AD7B-221CA0AF932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a:extLst>
              <a:ext uri="{FF2B5EF4-FFF2-40B4-BE49-F238E27FC236}">
                <a16:creationId xmlns:a16="http://schemas.microsoft.com/office/drawing/2014/main" id="{F88A0150-1304-4D32-BD39-3960DBAE874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E630DFAE-4F96-4E39-8B1A-FE3B80EF1ADD}" type="slidenum">
              <a:rPr lang="en-US" altLang="en-US" sz="1200">
                <a:latin typeface="Times New Roman" panose="02020603050405020304" pitchFamily="18" charset="0"/>
              </a:rPr>
              <a:pPr/>
              <a:t>58</a:t>
            </a:fld>
            <a:endParaRPr lang="en-US" altLang="en-US" sz="1200">
              <a:latin typeface="Times New Roman" panose="02020603050405020304" pitchFamily="18" charset="0"/>
            </a:endParaRPr>
          </a:p>
        </p:txBody>
      </p:sp>
      <p:sp>
        <p:nvSpPr>
          <p:cNvPr id="191491" name="Rectangle 2">
            <a:extLst>
              <a:ext uri="{FF2B5EF4-FFF2-40B4-BE49-F238E27FC236}">
                <a16:creationId xmlns:a16="http://schemas.microsoft.com/office/drawing/2014/main" id="{11995A26-A7DC-48DD-8F76-D71333852A40}"/>
              </a:ext>
            </a:extLst>
          </p:cNvPr>
          <p:cNvSpPr>
            <a:spLocks noGrp="1" noRot="1" noChangeAspect="1" noChangeArrowheads="1" noTextEdit="1"/>
          </p:cNvSpPr>
          <p:nvPr>
            <p:ph type="sldImg"/>
          </p:nvPr>
        </p:nvSpPr>
        <p:spPr>
          <a:ln/>
        </p:spPr>
      </p:sp>
      <p:sp>
        <p:nvSpPr>
          <p:cNvPr id="191492" name="Rectangle 3">
            <a:extLst>
              <a:ext uri="{FF2B5EF4-FFF2-40B4-BE49-F238E27FC236}">
                <a16:creationId xmlns:a16="http://schemas.microsoft.com/office/drawing/2014/main" id="{6D7D89F0-09A3-4F0A-9F47-3E685D19E05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a:extLst>
              <a:ext uri="{FF2B5EF4-FFF2-40B4-BE49-F238E27FC236}">
                <a16:creationId xmlns:a16="http://schemas.microsoft.com/office/drawing/2014/main" id="{D65B9CB8-DB22-4DD6-8B5A-87F0C7631CB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92BCC664-0F97-4BDF-8ADE-BDFA2F0355B7}" type="slidenum">
              <a:rPr lang="en-US" altLang="en-US" sz="1200">
                <a:latin typeface="Times New Roman" panose="02020603050405020304" pitchFamily="18" charset="0"/>
              </a:rPr>
              <a:pPr/>
              <a:t>59</a:t>
            </a:fld>
            <a:endParaRPr lang="en-US" altLang="en-US" sz="1200">
              <a:latin typeface="Times New Roman" panose="02020603050405020304" pitchFamily="18" charset="0"/>
            </a:endParaRPr>
          </a:p>
        </p:txBody>
      </p:sp>
      <p:sp>
        <p:nvSpPr>
          <p:cNvPr id="193539" name="Rectangle 2">
            <a:extLst>
              <a:ext uri="{FF2B5EF4-FFF2-40B4-BE49-F238E27FC236}">
                <a16:creationId xmlns:a16="http://schemas.microsoft.com/office/drawing/2014/main" id="{7C09030E-88D2-4F8A-946E-F34A01B70FED}"/>
              </a:ext>
            </a:extLst>
          </p:cNvPr>
          <p:cNvSpPr>
            <a:spLocks noGrp="1" noRot="1" noChangeAspect="1" noChangeArrowheads="1" noTextEdit="1"/>
          </p:cNvSpPr>
          <p:nvPr>
            <p:ph type="sldImg"/>
          </p:nvPr>
        </p:nvSpPr>
        <p:spPr>
          <a:ln/>
        </p:spPr>
      </p:sp>
      <p:sp>
        <p:nvSpPr>
          <p:cNvPr id="193540" name="Rectangle 3">
            <a:extLst>
              <a:ext uri="{FF2B5EF4-FFF2-40B4-BE49-F238E27FC236}">
                <a16:creationId xmlns:a16="http://schemas.microsoft.com/office/drawing/2014/main" id="{226B9657-0A00-45FF-ADE2-1445FB75ECC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35199F5D-2911-4E76-AA43-A1D0A45417B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26A58ACA-7DEE-4C11-B38C-66394A481647}" type="slidenum">
              <a:rPr lang="en-US" altLang="en-US" sz="1200">
                <a:latin typeface="Times New Roman" panose="02020603050405020304" pitchFamily="18" charset="0"/>
              </a:rPr>
              <a:pPr/>
              <a:t>6</a:t>
            </a:fld>
            <a:endParaRPr lang="en-US" altLang="en-US" sz="1200">
              <a:latin typeface="Times New Roman" panose="02020603050405020304" pitchFamily="18" charset="0"/>
            </a:endParaRPr>
          </a:p>
        </p:txBody>
      </p:sp>
      <p:sp>
        <p:nvSpPr>
          <p:cNvPr id="23555" name="Rectangle 2">
            <a:extLst>
              <a:ext uri="{FF2B5EF4-FFF2-40B4-BE49-F238E27FC236}">
                <a16:creationId xmlns:a16="http://schemas.microsoft.com/office/drawing/2014/main" id="{F11AD01C-7BB3-4C4F-8151-A05C49D49FAD}"/>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5AF02346-8A79-4CA0-8F08-4EE6FDDD340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a:extLst>
              <a:ext uri="{FF2B5EF4-FFF2-40B4-BE49-F238E27FC236}">
                <a16:creationId xmlns:a16="http://schemas.microsoft.com/office/drawing/2014/main" id="{94DD4A0F-C599-4704-A17E-2F2308478EA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2759237A-7B69-4587-AC99-3F4EFAFB256F}" type="slidenum">
              <a:rPr lang="en-US" altLang="en-US" sz="1200">
                <a:latin typeface="Times New Roman" panose="02020603050405020304" pitchFamily="18" charset="0"/>
              </a:rPr>
              <a:pPr/>
              <a:t>60</a:t>
            </a:fld>
            <a:endParaRPr lang="en-US" altLang="en-US" sz="1200">
              <a:latin typeface="Times New Roman" panose="02020603050405020304" pitchFamily="18" charset="0"/>
            </a:endParaRPr>
          </a:p>
        </p:txBody>
      </p:sp>
      <p:sp>
        <p:nvSpPr>
          <p:cNvPr id="195587" name="Rectangle 2">
            <a:extLst>
              <a:ext uri="{FF2B5EF4-FFF2-40B4-BE49-F238E27FC236}">
                <a16:creationId xmlns:a16="http://schemas.microsoft.com/office/drawing/2014/main" id="{D4F71715-0634-4EB4-936B-241F04CFD9CF}"/>
              </a:ext>
            </a:extLst>
          </p:cNvPr>
          <p:cNvSpPr>
            <a:spLocks noGrp="1" noRot="1" noChangeAspect="1" noChangeArrowheads="1" noTextEdit="1"/>
          </p:cNvSpPr>
          <p:nvPr>
            <p:ph type="sldImg"/>
          </p:nvPr>
        </p:nvSpPr>
        <p:spPr>
          <a:ln/>
        </p:spPr>
      </p:sp>
      <p:sp>
        <p:nvSpPr>
          <p:cNvPr id="195588" name="Rectangle 3">
            <a:extLst>
              <a:ext uri="{FF2B5EF4-FFF2-40B4-BE49-F238E27FC236}">
                <a16:creationId xmlns:a16="http://schemas.microsoft.com/office/drawing/2014/main" id="{55C3630A-BE1E-467E-A188-8B364EF0498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a:extLst>
              <a:ext uri="{FF2B5EF4-FFF2-40B4-BE49-F238E27FC236}">
                <a16:creationId xmlns:a16="http://schemas.microsoft.com/office/drawing/2014/main" id="{2E99D0CA-DC9B-418A-91AE-73501BED7A1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58B844A0-CE85-4D42-83CE-72510821694D}" type="slidenum">
              <a:rPr lang="en-US" altLang="en-US" sz="1200">
                <a:latin typeface="Times New Roman" panose="02020603050405020304" pitchFamily="18" charset="0"/>
              </a:rPr>
              <a:pPr/>
              <a:t>61</a:t>
            </a:fld>
            <a:endParaRPr lang="en-US" altLang="en-US" sz="1200">
              <a:latin typeface="Times New Roman" panose="02020603050405020304" pitchFamily="18" charset="0"/>
            </a:endParaRPr>
          </a:p>
        </p:txBody>
      </p:sp>
      <p:sp>
        <p:nvSpPr>
          <p:cNvPr id="197635" name="Rectangle 2">
            <a:extLst>
              <a:ext uri="{FF2B5EF4-FFF2-40B4-BE49-F238E27FC236}">
                <a16:creationId xmlns:a16="http://schemas.microsoft.com/office/drawing/2014/main" id="{3BFD4568-EDAF-4951-ADEC-D928612D9666}"/>
              </a:ext>
            </a:extLst>
          </p:cNvPr>
          <p:cNvSpPr>
            <a:spLocks noGrp="1" noRot="1" noChangeAspect="1" noChangeArrowheads="1" noTextEdit="1"/>
          </p:cNvSpPr>
          <p:nvPr>
            <p:ph type="sldImg"/>
          </p:nvPr>
        </p:nvSpPr>
        <p:spPr>
          <a:ln/>
        </p:spPr>
      </p:sp>
      <p:sp>
        <p:nvSpPr>
          <p:cNvPr id="197636" name="Rectangle 3">
            <a:extLst>
              <a:ext uri="{FF2B5EF4-FFF2-40B4-BE49-F238E27FC236}">
                <a16:creationId xmlns:a16="http://schemas.microsoft.com/office/drawing/2014/main" id="{6312A055-5412-4B92-9873-4B1C3813B5D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a:extLst>
              <a:ext uri="{FF2B5EF4-FFF2-40B4-BE49-F238E27FC236}">
                <a16:creationId xmlns:a16="http://schemas.microsoft.com/office/drawing/2014/main" id="{CFFFB211-6219-4B8E-98BE-E29F45D496D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57DDCF87-3136-432A-BB9B-A0DE9CBA3787}" type="slidenum">
              <a:rPr lang="en-US" altLang="en-US" sz="1200">
                <a:latin typeface="Times New Roman" panose="02020603050405020304" pitchFamily="18" charset="0"/>
              </a:rPr>
              <a:pPr/>
              <a:t>62</a:t>
            </a:fld>
            <a:endParaRPr lang="en-US" altLang="en-US" sz="1200">
              <a:latin typeface="Times New Roman" panose="02020603050405020304" pitchFamily="18" charset="0"/>
            </a:endParaRPr>
          </a:p>
        </p:txBody>
      </p:sp>
      <p:sp>
        <p:nvSpPr>
          <p:cNvPr id="199683" name="Rectangle 2">
            <a:extLst>
              <a:ext uri="{FF2B5EF4-FFF2-40B4-BE49-F238E27FC236}">
                <a16:creationId xmlns:a16="http://schemas.microsoft.com/office/drawing/2014/main" id="{58C399FE-264E-4FE3-9491-337DCFDE08E2}"/>
              </a:ext>
            </a:extLst>
          </p:cNvPr>
          <p:cNvSpPr>
            <a:spLocks noGrp="1" noRot="1" noChangeAspect="1" noChangeArrowheads="1" noTextEdit="1"/>
          </p:cNvSpPr>
          <p:nvPr>
            <p:ph type="sldImg"/>
          </p:nvPr>
        </p:nvSpPr>
        <p:spPr>
          <a:ln/>
        </p:spPr>
      </p:sp>
      <p:sp>
        <p:nvSpPr>
          <p:cNvPr id="199684" name="Rectangle 3">
            <a:extLst>
              <a:ext uri="{FF2B5EF4-FFF2-40B4-BE49-F238E27FC236}">
                <a16:creationId xmlns:a16="http://schemas.microsoft.com/office/drawing/2014/main" id="{1A6B53DF-B3B3-404B-BDEF-6E704E63123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a:extLst>
              <a:ext uri="{FF2B5EF4-FFF2-40B4-BE49-F238E27FC236}">
                <a16:creationId xmlns:a16="http://schemas.microsoft.com/office/drawing/2014/main" id="{A7CE129B-5D5F-4080-B5A0-BD9501E99E4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230EDBCA-777E-4C7A-BAD9-AA03D786AE8B}" type="slidenum">
              <a:rPr lang="en-US" altLang="en-US" sz="1200">
                <a:latin typeface="Times New Roman" panose="02020603050405020304" pitchFamily="18" charset="0"/>
              </a:rPr>
              <a:pPr/>
              <a:t>63</a:t>
            </a:fld>
            <a:endParaRPr lang="en-US" altLang="en-US" sz="1200">
              <a:latin typeface="Times New Roman" panose="02020603050405020304" pitchFamily="18" charset="0"/>
            </a:endParaRPr>
          </a:p>
        </p:txBody>
      </p:sp>
      <p:sp>
        <p:nvSpPr>
          <p:cNvPr id="201731" name="Rectangle 2">
            <a:extLst>
              <a:ext uri="{FF2B5EF4-FFF2-40B4-BE49-F238E27FC236}">
                <a16:creationId xmlns:a16="http://schemas.microsoft.com/office/drawing/2014/main" id="{4E15E52C-B52E-47F5-B6D4-3E54EB550234}"/>
              </a:ext>
            </a:extLst>
          </p:cNvPr>
          <p:cNvSpPr>
            <a:spLocks noGrp="1" noRot="1" noChangeAspect="1" noChangeArrowheads="1" noTextEdit="1"/>
          </p:cNvSpPr>
          <p:nvPr>
            <p:ph type="sldImg"/>
          </p:nvPr>
        </p:nvSpPr>
        <p:spPr>
          <a:ln/>
        </p:spPr>
      </p:sp>
      <p:sp>
        <p:nvSpPr>
          <p:cNvPr id="201732" name="Rectangle 3">
            <a:extLst>
              <a:ext uri="{FF2B5EF4-FFF2-40B4-BE49-F238E27FC236}">
                <a16:creationId xmlns:a16="http://schemas.microsoft.com/office/drawing/2014/main" id="{91089AA6-122C-44B8-929A-CA3B0236F7B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7">
            <a:extLst>
              <a:ext uri="{FF2B5EF4-FFF2-40B4-BE49-F238E27FC236}">
                <a16:creationId xmlns:a16="http://schemas.microsoft.com/office/drawing/2014/main" id="{21992586-F7C1-4BE1-827C-182934DA764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B0B0787B-85FE-45F2-A44B-B759C2BA2725}" type="slidenum">
              <a:rPr lang="en-US" altLang="en-US" sz="1200">
                <a:latin typeface="Times New Roman" panose="02020603050405020304" pitchFamily="18" charset="0"/>
              </a:rPr>
              <a:pPr/>
              <a:t>64</a:t>
            </a:fld>
            <a:endParaRPr lang="en-US" altLang="en-US" sz="1200">
              <a:latin typeface="Times New Roman" panose="02020603050405020304" pitchFamily="18" charset="0"/>
            </a:endParaRPr>
          </a:p>
        </p:txBody>
      </p:sp>
      <p:sp>
        <p:nvSpPr>
          <p:cNvPr id="203779" name="Rectangle 2">
            <a:extLst>
              <a:ext uri="{FF2B5EF4-FFF2-40B4-BE49-F238E27FC236}">
                <a16:creationId xmlns:a16="http://schemas.microsoft.com/office/drawing/2014/main" id="{77617D4D-D530-4391-8313-6BC956B40FFE}"/>
              </a:ext>
            </a:extLst>
          </p:cNvPr>
          <p:cNvSpPr>
            <a:spLocks noGrp="1" noRot="1" noChangeAspect="1" noChangeArrowheads="1" noTextEdit="1"/>
          </p:cNvSpPr>
          <p:nvPr>
            <p:ph type="sldImg"/>
          </p:nvPr>
        </p:nvSpPr>
        <p:spPr>
          <a:ln/>
        </p:spPr>
      </p:sp>
      <p:sp>
        <p:nvSpPr>
          <p:cNvPr id="203780" name="Rectangle 3">
            <a:extLst>
              <a:ext uri="{FF2B5EF4-FFF2-40B4-BE49-F238E27FC236}">
                <a16:creationId xmlns:a16="http://schemas.microsoft.com/office/drawing/2014/main" id="{68811BA0-6C2D-4D1E-8234-9B44B374AE3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a:extLst>
              <a:ext uri="{FF2B5EF4-FFF2-40B4-BE49-F238E27FC236}">
                <a16:creationId xmlns:a16="http://schemas.microsoft.com/office/drawing/2014/main" id="{93DE394A-3B73-4BD9-B383-7911D80D540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77C03461-2FAB-4655-841A-A38183142B11}" type="slidenum">
              <a:rPr lang="en-US" altLang="en-US" sz="1200">
                <a:latin typeface="Times New Roman" panose="02020603050405020304" pitchFamily="18" charset="0"/>
              </a:rPr>
              <a:pPr/>
              <a:t>65</a:t>
            </a:fld>
            <a:endParaRPr lang="en-US" altLang="en-US" sz="1200">
              <a:latin typeface="Times New Roman" panose="02020603050405020304" pitchFamily="18" charset="0"/>
            </a:endParaRPr>
          </a:p>
        </p:txBody>
      </p:sp>
      <p:sp>
        <p:nvSpPr>
          <p:cNvPr id="205827" name="Rectangle 2">
            <a:extLst>
              <a:ext uri="{FF2B5EF4-FFF2-40B4-BE49-F238E27FC236}">
                <a16:creationId xmlns:a16="http://schemas.microsoft.com/office/drawing/2014/main" id="{1EB1DA96-58C4-4772-8F8F-DFCF3977DB07}"/>
              </a:ext>
            </a:extLst>
          </p:cNvPr>
          <p:cNvSpPr>
            <a:spLocks noGrp="1" noRot="1" noChangeAspect="1" noChangeArrowheads="1" noTextEdit="1"/>
          </p:cNvSpPr>
          <p:nvPr>
            <p:ph type="sldImg"/>
          </p:nvPr>
        </p:nvSpPr>
        <p:spPr>
          <a:ln/>
        </p:spPr>
      </p:sp>
      <p:sp>
        <p:nvSpPr>
          <p:cNvPr id="205828" name="Rectangle 3">
            <a:extLst>
              <a:ext uri="{FF2B5EF4-FFF2-40B4-BE49-F238E27FC236}">
                <a16:creationId xmlns:a16="http://schemas.microsoft.com/office/drawing/2014/main" id="{27E0C206-FDEE-406A-AF6C-CC9B176D3C0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a:extLst>
              <a:ext uri="{FF2B5EF4-FFF2-40B4-BE49-F238E27FC236}">
                <a16:creationId xmlns:a16="http://schemas.microsoft.com/office/drawing/2014/main" id="{24450814-81AD-490E-8ACF-115B7C33CF8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5DF73C42-9894-42E1-A3B1-A2F19614B9A3}" type="slidenum">
              <a:rPr lang="en-US" altLang="en-US" sz="1200">
                <a:latin typeface="Times New Roman" panose="02020603050405020304" pitchFamily="18" charset="0"/>
              </a:rPr>
              <a:pPr/>
              <a:t>66</a:t>
            </a:fld>
            <a:endParaRPr lang="en-US" altLang="en-US" sz="1200">
              <a:latin typeface="Times New Roman" panose="02020603050405020304" pitchFamily="18" charset="0"/>
            </a:endParaRPr>
          </a:p>
        </p:txBody>
      </p:sp>
      <p:sp>
        <p:nvSpPr>
          <p:cNvPr id="207875" name="Rectangle 2">
            <a:extLst>
              <a:ext uri="{FF2B5EF4-FFF2-40B4-BE49-F238E27FC236}">
                <a16:creationId xmlns:a16="http://schemas.microsoft.com/office/drawing/2014/main" id="{4E152F33-08AF-461F-970E-74931163F926}"/>
              </a:ext>
            </a:extLst>
          </p:cNvPr>
          <p:cNvSpPr>
            <a:spLocks noGrp="1" noRot="1" noChangeAspect="1" noChangeArrowheads="1" noTextEdit="1"/>
          </p:cNvSpPr>
          <p:nvPr>
            <p:ph type="sldImg"/>
          </p:nvPr>
        </p:nvSpPr>
        <p:spPr>
          <a:ln/>
        </p:spPr>
      </p:sp>
      <p:sp>
        <p:nvSpPr>
          <p:cNvPr id="207876" name="Rectangle 3">
            <a:extLst>
              <a:ext uri="{FF2B5EF4-FFF2-40B4-BE49-F238E27FC236}">
                <a16:creationId xmlns:a16="http://schemas.microsoft.com/office/drawing/2014/main" id="{4238B631-71F8-4ABF-9BD6-C65197EBC79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a:extLst>
              <a:ext uri="{FF2B5EF4-FFF2-40B4-BE49-F238E27FC236}">
                <a16:creationId xmlns:a16="http://schemas.microsoft.com/office/drawing/2014/main" id="{AE13E146-1917-4E5B-B168-85BC4D02568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4E2D1789-C893-4D73-AE61-66E28A893C9C}" type="slidenum">
              <a:rPr lang="en-US" altLang="en-US" sz="1200">
                <a:latin typeface="Times New Roman" panose="02020603050405020304" pitchFamily="18" charset="0"/>
              </a:rPr>
              <a:pPr/>
              <a:t>67</a:t>
            </a:fld>
            <a:endParaRPr lang="en-US" altLang="en-US" sz="1200">
              <a:latin typeface="Times New Roman" panose="02020603050405020304" pitchFamily="18" charset="0"/>
            </a:endParaRPr>
          </a:p>
        </p:txBody>
      </p:sp>
      <p:sp>
        <p:nvSpPr>
          <p:cNvPr id="209923" name="Rectangle 2">
            <a:extLst>
              <a:ext uri="{FF2B5EF4-FFF2-40B4-BE49-F238E27FC236}">
                <a16:creationId xmlns:a16="http://schemas.microsoft.com/office/drawing/2014/main" id="{B5841CBE-53D2-47AF-8EAD-D322E5665C3B}"/>
              </a:ext>
            </a:extLst>
          </p:cNvPr>
          <p:cNvSpPr>
            <a:spLocks noGrp="1" noRot="1" noChangeAspect="1" noChangeArrowheads="1" noTextEdit="1"/>
          </p:cNvSpPr>
          <p:nvPr>
            <p:ph type="sldImg"/>
          </p:nvPr>
        </p:nvSpPr>
        <p:spPr>
          <a:ln/>
        </p:spPr>
      </p:sp>
      <p:sp>
        <p:nvSpPr>
          <p:cNvPr id="209924" name="Rectangle 3">
            <a:extLst>
              <a:ext uri="{FF2B5EF4-FFF2-40B4-BE49-F238E27FC236}">
                <a16:creationId xmlns:a16="http://schemas.microsoft.com/office/drawing/2014/main" id="{FE940BBF-7A3B-4B85-B8DD-CC4E90FA652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a:extLst>
              <a:ext uri="{FF2B5EF4-FFF2-40B4-BE49-F238E27FC236}">
                <a16:creationId xmlns:a16="http://schemas.microsoft.com/office/drawing/2014/main" id="{1680F56F-E435-4857-8664-9024C292532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6E824910-8ABE-4A70-BAB0-A55FE4169CE3}" type="slidenum">
              <a:rPr lang="en-US" altLang="en-US" sz="1200">
                <a:latin typeface="Times New Roman" panose="02020603050405020304" pitchFamily="18" charset="0"/>
              </a:rPr>
              <a:pPr/>
              <a:t>68</a:t>
            </a:fld>
            <a:endParaRPr lang="en-US" altLang="en-US" sz="1200">
              <a:latin typeface="Times New Roman" panose="02020603050405020304" pitchFamily="18" charset="0"/>
            </a:endParaRPr>
          </a:p>
        </p:txBody>
      </p:sp>
      <p:sp>
        <p:nvSpPr>
          <p:cNvPr id="222211" name="Rectangle 2">
            <a:extLst>
              <a:ext uri="{FF2B5EF4-FFF2-40B4-BE49-F238E27FC236}">
                <a16:creationId xmlns:a16="http://schemas.microsoft.com/office/drawing/2014/main" id="{FA0667B4-E454-4C1C-B509-8BC27264F00E}"/>
              </a:ext>
            </a:extLst>
          </p:cNvPr>
          <p:cNvSpPr>
            <a:spLocks noGrp="1" noRot="1" noChangeAspect="1" noChangeArrowheads="1" noTextEdit="1"/>
          </p:cNvSpPr>
          <p:nvPr>
            <p:ph type="sldImg"/>
          </p:nvPr>
        </p:nvSpPr>
        <p:spPr>
          <a:ln/>
        </p:spPr>
      </p:sp>
      <p:sp>
        <p:nvSpPr>
          <p:cNvPr id="222212" name="Rectangle 3">
            <a:extLst>
              <a:ext uri="{FF2B5EF4-FFF2-40B4-BE49-F238E27FC236}">
                <a16:creationId xmlns:a16="http://schemas.microsoft.com/office/drawing/2014/main" id="{9830919A-5865-4F41-B99C-366A58CF170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a:extLst>
              <a:ext uri="{FF2B5EF4-FFF2-40B4-BE49-F238E27FC236}">
                <a16:creationId xmlns:a16="http://schemas.microsoft.com/office/drawing/2014/main" id="{0C036AFF-6FBF-455B-AF71-AC32662B0F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0C44E9BB-A4F0-48B8-B351-FDA8778DAA05}" type="slidenum">
              <a:rPr lang="en-US" altLang="en-US" sz="1200">
                <a:latin typeface="Times New Roman" panose="02020603050405020304" pitchFamily="18" charset="0"/>
              </a:rPr>
              <a:pPr/>
              <a:t>69</a:t>
            </a:fld>
            <a:endParaRPr lang="en-US" altLang="en-US" sz="1200">
              <a:latin typeface="Times New Roman" panose="02020603050405020304" pitchFamily="18" charset="0"/>
            </a:endParaRPr>
          </a:p>
        </p:txBody>
      </p:sp>
      <p:sp>
        <p:nvSpPr>
          <p:cNvPr id="224259" name="Rectangle 2">
            <a:extLst>
              <a:ext uri="{FF2B5EF4-FFF2-40B4-BE49-F238E27FC236}">
                <a16:creationId xmlns:a16="http://schemas.microsoft.com/office/drawing/2014/main" id="{A600A6BE-AC25-49AE-86B8-9E8E63A6B0FD}"/>
              </a:ext>
            </a:extLst>
          </p:cNvPr>
          <p:cNvSpPr>
            <a:spLocks noGrp="1" noRot="1" noChangeAspect="1" noChangeArrowheads="1" noTextEdit="1"/>
          </p:cNvSpPr>
          <p:nvPr>
            <p:ph type="sldImg"/>
          </p:nvPr>
        </p:nvSpPr>
        <p:spPr>
          <a:ln/>
        </p:spPr>
      </p:sp>
      <p:sp>
        <p:nvSpPr>
          <p:cNvPr id="224260" name="Rectangle 3">
            <a:extLst>
              <a:ext uri="{FF2B5EF4-FFF2-40B4-BE49-F238E27FC236}">
                <a16:creationId xmlns:a16="http://schemas.microsoft.com/office/drawing/2014/main" id="{A39D349F-B141-4B62-BA95-859B9A8BF6D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089CDD0D-88B2-492E-A70D-99194F85D85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2D44B28E-8DD8-4C7B-B2DB-71817E3FBC65}" type="slidenum">
              <a:rPr lang="en-US" altLang="en-US" sz="1200">
                <a:latin typeface="Times New Roman" panose="02020603050405020304" pitchFamily="18" charset="0"/>
              </a:rPr>
              <a:pPr/>
              <a:t>7</a:t>
            </a:fld>
            <a:endParaRPr lang="en-US" altLang="en-US" sz="1200">
              <a:latin typeface="Times New Roman" panose="02020603050405020304" pitchFamily="18" charset="0"/>
            </a:endParaRPr>
          </a:p>
        </p:txBody>
      </p:sp>
      <p:sp>
        <p:nvSpPr>
          <p:cNvPr id="25603" name="Rectangle 2">
            <a:extLst>
              <a:ext uri="{FF2B5EF4-FFF2-40B4-BE49-F238E27FC236}">
                <a16:creationId xmlns:a16="http://schemas.microsoft.com/office/drawing/2014/main" id="{9FFBC9D5-91B7-478E-AB91-99EF2691E4BB}"/>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B3266B8D-747B-47FA-8669-5C064B5F99D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7">
            <a:extLst>
              <a:ext uri="{FF2B5EF4-FFF2-40B4-BE49-F238E27FC236}">
                <a16:creationId xmlns:a16="http://schemas.microsoft.com/office/drawing/2014/main" id="{5C5EB89F-EDC1-4079-ADDD-26D9EFFFCD6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ADE5F267-5F79-4F4D-AD02-339FE5BA4818}" type="slidenum">
              <a:rPr lang="en-US" altLang="en-US" sz="1200">
                <a:latin typeface="Times New Roman" panose="02020603050405020304" pitchFamily="18" charset="0"/>
              </a:rPr>
              <a:pPr/>
              <a:t>70</a:t>
            </a:fld>
            <a:endParaRPr lang="en-US" altLang="en-US" sz="1200">
              <a:latin typeface="Times New Roman" panose="02020603050405020304" pitchFamily="18" charset="0"/>
            </a:endParaRPr>
          </a:p>
        </p:txBody>
      </p:sp>
      <p:sp>
        <p:nvSpPr>
          <p:cNvPr id="226307" name="Rectangle 2">
            <a:extLst>
              <a:ext uri="{FF2B5EF4-FFF2-40B4-BE49-F238E27FC236}">
                <a16:creationId xmlns:a16="http://schemas.microsoft.com/office/drawing/2014/main" id="{C45B11FE-E101-49EE-BC9B-AB14E9FAEA97}"/>
              </a:ext>
            </a:extLst>
          </p:cNvPr>
          <p:cNvSpPr>
            <a:spLocks noGrp="1" noRot="1" noChangeAspect="1" noChangeArrowheads="1" noTextEdit="1"/>
          </p:cNvSpPr>
          <p:nvPr>
            <p:ph type="sldImg"/>
          </p:nvPr>
        </p:nvSpPr>
        <p:spPr>
          <a:ln/>
        </p:spPr>
      </p:sp>
      <p:sp>
        <p:nvSpPr>
          <p:cNvPr id="226308" name="Rectangle 3">
            <a:extLst>
              <a:ext uri="{FF2B5EF4-FFF2-40B4-BE49-F238E27FC236}">
                <a16:creationId xmlns:a16="http://schemas.microsoft.com/office/drawing/2014/main" id="{2276DC1E-C632-4811-A28B-8F2E1AF4811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a:extLst>
              <a:ext uri="{FF2B5EF4-FFF2-40B4-BE49-F238E27FC236}">
                <a16:creationId xmlns:a16="http://schemas.microsoft.com/office/drawing/2014/main" id="{F06D974B-47DB-4308-9AA4-5459F98D813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4E366189-249C-4373-A637-6EFEC873BA75}" type="slidenum">
              <a:rPr lang="en-US" altLang="en-US" sz="1200">
                <a:latin typeface="Times New Roman" panose="02020603050405020304" pitchFamily="18" charset="0"/>
              </a:rPr>
              <a:pPr/>
              <a:t>71</a:t>
            </a:fld>
            <a:endParaRPr lang="en-US" altLang="en-US" sz="1200">
              <a:latin typeface="Times New Roman" panose="02020603050405020304" pitchFamily="18" charset="0"/>
            </a:endParaRPr>
          </a:p>
        </p:txBody>
      </p:sp>
      <p:sp>
        <p:nvSpPr>
          <p:cNvPr id="228355" name="Rectangle 2">
            <a:extLst>
              <a:ext uri="{FF2B5EF4-FFF2-40B4-BE49-F238E27FC236}">
                <a16:creationId xmlns:a16="http://schemas.microsoft.com/office/drawing/2014/main" id="{149DA4F0-9C6C-443C-824F-23B0EE260A32}"/>
              </a:ext>
            </a:extLst>
          </p:cNvPr>
          <p:cNvSpPr>
            <a:spLocks noGrp="1" noRot="1" noChangeAspect="1" noChangeArrowheads="1" noTextEdit="1"/>
          </p:cNvSpPr>
          <p:nvPr>
            <p:ph type="sldImg"/>
          </p:nvPr>
        </p:nvSpPr>
        <p:spPr>
          <a:ln/>
        </p:spPr>
      </p:sp>
      <p:sp>
        <p:nvSpPr>
          <p:cNvPr id="228356" name="Rectangle 3">
            <a:extLst>
              <a:ext uri="{FF2B5EF4-FFF2-40B4-BE49-F238E27FC236}">
                <a16:creationId xmlns:a16="http://schemas.microsoft.com/office/drawing/2014/main" id="{82E92968-6AFF-4539-93BA-4D187B044E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7">
            <a:extLst>
              <a:ext uri="{FF2B5EF4-FFF2-40B4-BE49-F238E27FC236}">
                <a16:creationId xmlns:a16="http://schemas.microsoft.com/office/drawing/2014/main" id="{0A989BCB-D3A0-4D47-A77C-43A4730C049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A110DD5B-EDA6-44E3-A9E1-FEFCAD8D4CC9}" type="slidenum">
              <a:rPr lang="en-US" altLang="en-US" sz="1200">
                <a:latin typeface="Times New Roman" panose="02020603050405020304" pitchFamily="18" charset="0"/>
              </a:rPr>
              <a:pPr/>
              <a:t>72</a:t>
            </a:fld>
            <a:endParaRPr lang="en-US" altLang="en-US" sz="1200">
              <a:latin typeface="Times New Roman" panose="02020603050405020304" pitchFamily="18" charset="0"/>
            </a:endParaRPr>
          </a:p>
        </p:txBody>
      </p:sp>
      <p:sp>
        <p:nvSpPr>
          <p:cNvPr id="230403" name="Rectangle 2">
            <a:extLst>
              <a:ext uri="{FF2B5EF4-FFF2-40B4-BE49-F238E27FC236}">
                <a16:creationId xmlns:a16="http://schemas.microsoft.com/office/drawing/2014/main" id="{B4F96906-ECE7-42DB-8B9A-EB0B1E86351A}"/>
              </a:ext>
            </a:extLst>
          </p:cNvPr>
          <p:cNvSpPr>
            <a:spLocks noGrp="1" noRot="1" noChangeAspect="1" noChangeArrowheads="1" noTextEdit="1"/>
          </p:cNvSpPr>
          <p:nvPr>
            <p:ph type="sldImg"/>
          </p:nvPr>
        </p:nvSpPr>
        <p:spPr>
          <a:ln/>
        </p:spPr>
      </p:sp>
      <p:sp>
        <p:nvSpPr>
          <p:cNvPr id="230404" name="Rectangle 3">
            <a:extLst>
              <a:ext uri="{FF2B5EF4-FFF2-40B4-BE49-F238E27FC236}">
                <a16:creationId xmlns:a16="http://schemas.microsoft.com/office/drawing/2014/main" id="{993C4CA9-6FE0-44E4-95A2-6C9966F17E4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a:extLst>
              <a:ext uri="{FF2B5EF4-FFF2-40B4-BE49-F238E27FC236}">
                <a16:creationId xmlns:a16="http://schemas.microsoft.com/office/drawing/2014/main" id="{2A3A7A85-3963-49EE-90F8-7ACC51B97B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C7AFC8E4-54EF-4A63-B90F-13DED76FDC1A}" type="slidenum">
              <a:rPr lang="en-US" altLang="en-US" sz="1200">
                <a:latin typeface="Times New Roman" panose="02020603050405020304" pitchFamily="18" charset="0"/>
              </a:rPr>
              <a:pPr/>
              <a:t>73</a:t>
            </a:fld>
            <a:endParaRPr lang="en-US" altLang="en-US" sz="1200">
              <a:latin typeface="Times New Roman" panose="02020603050405020304" pitchFamily="18" charset="0"/>
            </a:endParaRPr>
          </a:p>
        </p:txBody>
      </p:sp>
      <p:sp>
        <p:nvSpPr>
          <p:cNvPr id="232451" name="Rectangle 2">
            <a:extLst>
              <a:ext uri="{FF2B5EF4-FFF2-40B4-BE49-F238E27FC236}">
                <a16:creationId xmlns:a16="http://schemas.microsoft.com/office/drawing/2014/main" id="{ED1C65EE-F54A-44C0-B8C0-8549CED013E6}"/>
              </a:ext>
            </a:extLst>
          </p:cNvPr>
          <p:cNvSpPr>
            <a:spLocks noGrp="1" noRot="1" noChangeAspect="1" noChangeArrowheads="1" noTextEdit="1"/>
          </p:cNvSpPr>
          <p:nvPr>
            <p:ph type="sldImg"/>
          </p:nvPr>
        </p:nvSpPr>
        <p:spPr>
          <a:ln/>
        </p:spPr>
      </p:sp>
      <p:sp>
        <p:nvSpPr>
          <p:cNvPr id="232452" name="Rectangle 3">
            <a:extLst>
              <a:ext uri="{FF2B5EF4-FFF2-40B4-BE49-F238E27FC236}">
                <a16:creationId xmlns:a16="http://schemas.microsoft.com/office/drawing/2014/main" id="{CF8A9AE9-92F4-43D8-A2E5-34A2E1BAF1C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a:extLst>
              <a:ext uri="{FF2B5EF4-FFF2-40B4-BE49-F238E27FC236}">
                <a16:creationId xmlns:a16="http://schemas.microsoft.com/office/drawing/2014/main" id="{22E062CD-E9FE-49D4-9D86-A0B242C2E5A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9B248F8A-F4E4-4E77-8C94-5F1A0A218D38}" type="slidenum">
              <a:rPr lang="en-US" altLang="en-US" sz="1200">
                <a:latin typeface="Times New Roman" panose="02020603050405020304" pitchFamily="18" charset="0"/>
              </a:rPr>
              <a:pPr/>
              <a:t>74</a:t>
            </a:fld>
            <a:endParaRPr lang="en-US" altLang="en-US" sz="1200">
              <a:latin typeface="Times New Roman" panose="02020603050405020304" pitchFamily="18" charset="0"/>
            </a:endParaRPr>
          </a:p>
        </p:txBody>
      </p:sp>
      <p:sp>
        <p:nvSpPr>
          <p:cNvPr id="234499" name="Rectangle 2">
            <a:extLst>
              <a:ext uri="{FF2B5EF4-FFF2-40B4-BE49-F238E27FC236}">
                <a16:creationId xmlns:a16="http://schemas.microsoft.com/office/drawing/2014/main" id="{050F69C1-55F0-426C-8C5A-C25144020A15}"/>
              </a:ext>
            </a:extLst>
          </p:cNvPr>
          <p:cNvSpPr>
            <a:spLocks noGrp="1" noRot="1" noChangeAspect="1" noChangeArrowheads="1" noTextEdit="1"/>
          </p:cNvSpPr>
          <p:nvPr>
            <p:ph type="sldImg"/>
          </p:nvPr>
        </p:nvSpPr>
        <p:spPr>
          <a:ln/>
        </p:spPr>
      </p:sp>
      <p:sp>
        <p:nvSpPr>
          <p:cNvPr id="234500" name="Rectangle 3">
            <a:extLst>
              <a:ext uri="{FF2B5EF4-FFF2-40B4-BE49-F238E27FC236}">
                <a16:creationId xmlns:a16="http://schemas.microsoft.com/office/drawing/2014/main" id="{68A43140-6AA6-4C06-A911-C120EFADD01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7">
            <a:extLst>
              <a:ext uri="{FF2B5EF4-FFF2-40B4-BE49-F238E27FC236}">
                <a16:creationId xmlns:a16="http://schemas.microsoft.com/office/drawing/2014/main" id="{6A056A39-875E-44B6-A0B7-D13DFAC45AC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3B969AE5-57A8-4EB5-97BD-1F9EB81715C8}" type="slidenum">
              <a:rPr lang="en-US" altLang="en-US" sz="1200">
                <a:latin typeface="Times New Roman" panose="02020603050405020304" pitchFamily="18" charset="0"/>
              </a:rPr>
              <a:pPr/>
              <a:t>75</a:t>
            </a:fld>
            <a:endParaRPr lang="en-US" altLang="en-US" sz="1200">
              <a:latin typeface="Times New Roman" panose="02020603050405020304" pitchFamily="18" charset="0"/>
            </a:endParaRPr>
          </a:p>
        </p:txBody>
      </p:sp>
      <p:sp>
        <p:nvSpPr>
          <p:cNvPr id="236547" name="Rectangle 2">
            <a:extLst>
              <a:ext uri="{FF2B5EF4-FFF2-40B4-BE49-F238E27FC236}">
                <a16:creationId xmlns:a16="http://schemas.microsoft.com/office/drawing/2014/main" id="{7AF2C816-22A9-4FD8-8656-F99984FA1F3E}"/>
              </a:ext>
            </a:extLst>
          </p:cNvPr>
          <p:cNvSpPr>
            <a:spLocks noGrp="1" noRot="1" noChangeAspect="1" noChangeArrowheads="1" noTextEdit="1"/>
          </p:cNvSpPr>
          <p:nvPr>
            <p:ph type="sldImg"/>
          </p:nvPr>
        </p:nvSpPr>
        <p:spPr>
          <a:ln/>
        </p:spPr>
      </p:sp>
      <p:sp>
        <p:nvSpPr>
          <p:cNvPr id="236548" name="Rectangle 3">
            <a:extLst>
              <a:ext uri="{FF2B5EF4-FFF2-40B4-BE49-F238E27FC236}">
                <a16:creationId xmlns:a16="http://schemas.microsoft.com/office/drawing/2014/main" id="{AF163153-9C51-4245-A759-0F12E1E115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a:extLst>
              <a:ext uri="{FF2B5EF4-FFF2-40B4-BE49-F238E27FC236}">
                <a16:creationId xmlns:a16="http://schemas.microsoft.com/office/drawing/2014/main" id="{791FCB0F-BDA2-41A9-995F-8F6B3A263A6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EABD1196-B8A6-4852-A322-5958CD90D0EA}" type="slidenum">
              <a:rPr lang="en-US" altLang="en-US" sz="1200">
                <a:latin typeface="Times New Roman" panose="02020603050405020304" pitchFamily="18" charset="0"/>
              </a:rPr>
              <a:pPr/>
              <a:t>76</a:t>
            </a:fld>
            <a:endParaRPr lang="en-US" altLang="en-US" sz="1200">
              <a:latin typeface="Times New Roman" panose="02020603050405020304" pitchFamily="18" charset="0"/>
            </a:endParaRPr>
          </a:p>
        </p:txBody>
      </p:sp>
      <p:sp>
        <p:nvSpPr>
          <p:cNvPr id="238595" name="Rectangle 2">
            <a:extLst>
              <a:ext uri="{FF2B5EF4-FFF2-40B4-BE49-F238E27FC236}">
                <a16:creationId xmlns:a16="http://schemas.microsoft.com/office/drawing/2014/main" id="{61218F89-89A0-4580-8243-34FC49B9419B}"/>
              </a:ext>
            </a:extLst>
          </p:cNvPr>
          <p:cNvSpPr>
            <a:spLocks noGrp="1" noRot="1" noChangeAspect="1" noChangeArrowheads="1" noTextEdit="1"/>
          </p:cNvSpPr>
          <p:nvPr>
            <p:ph type="sldImg"/>
          </p:nvPr>
        </p:nvSpPr>
        <p:spPr>
          <a:ln/>
        </p:spPr>
      </p:sp>
      <p:sp>
        <p:nvSpPr>
          <p:cNvPr id="238596" name="Rectangle 3">
            <a:extLst>
              <a:ext uri="{FF2B5EF4-FFF2-40B4-BE49-F238E27FC236}">
                <a16:creationId xmlns:a16="http://schemas.microsoft.com/office/drawing/2014/main" id="{8B01D2B6-5974-4DF9-B66F-3AD0B04C887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a:extLst>
              <a:ext uri="{FF2B5EF4-FFF2-40B4-BE49-F238E27FC236}">
                <a16:creationId xmlns:a16="http://schemas.microsoft.com/office/drawing/2014/main" id="{0A8F3A14-54C1-4839-81C7-E56228ECA89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FEEB00AC-8347-40EC-8871-2BCDB64DD5C3}" type="slidenum">
              <a:rPr lang="en-US" altLang="en-US" sz="1200">
                <a:latin typeface="Times New Roman" panose="02020603050405020304" pitchFamily="18" charset="0"/>
              </a:rPr>
              <a:pPr/>
              <a:t>77</a:t>
            </a:fld>
            <a:endParaRPr lang="en-US" altLang="en-US" sz="1200">
              <a:latin typeface="Times New Roman" panose="02020603050405020304" pitchFamily="18" charset="0"/>
            </a:endParaRPr>
          </a:p>
        </p:txBody>
      </p:sp>
      <p:sp>
        <p:nvSpPr>
          <p:cNvPr id="240643" name="Rectangle 2">
            <a:extLst>
              <a:ext uri="{FF2B5EF4-FFF2-40B4-BE49-F238E27FC236}">
                <a16:creationId xmlns:a16="http://schemas.microsoft.com/office/drawing/2014/main" id="{F8FD31D7-A5C1-496A-9B6E-30019E970661}"/>
              </a:ext>
            </a:extLst>
          </p:cNvPr>
          <p:cNvSpPr>
            <a:spLocks noGrp="1" noRot="1" noChangeAspect="1" noChangeArrowheads="1" noTextEdit="1"/>
          </p:cNvSpPr>
          <p:nvPr>
            <p:ph type="sldImg"/>
          </p:nvPr>
        </p:nvSpPr>
        <p:spPr>
          <a:ln/>
        </p:spPr>
      </p:sp>
      <p:sp>
        <p:nvSpPr>
          <p:cNvPr id="240644" name="Rectangle 3">
            <a:extLst>
              <a:ext uri="{FF2B5EF4-FFF2-40B4-BE49-F238E27FC236}">
                <a16:creationId xmlns:a16="http://schemas.microsoft.com/office/drawing/2014/main" id="{B251464F-4E0A-493A-AEC8-A86B4D13647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7">
            <a:extLst>
              <a:ext uri="{FF2B5EF4-FFF2-40B4-BE49-F238E27FC236}">
                <a16:creationId xmlns:a16="http://schemas.microsoft.com/office/drawing/2014/main" id="{6F5358C1-F5CE-4CEC-9A97-DA3AE7134A5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926CC4A0-B112-481D-88B8-C20110760DD4}" type="slidenum">
              <a:rPr lang="en-US" altLang="en-US" sz="1200">
                <a:latin typeface="Times New Roman" panose="02020603050405020304" pitchFamily="18" charset="0"/>
              </a:rPr>
              <a:pPr/>
              <a:t>78</a:t>
            </a:fld>
            <a:endParaRPr lang="en-US" altLang="en-US" sz="1200">
              <a:latin typeface="Times New Roman" panose="02020603050405020304" pitchFamily="18" charset="0"/>
            </a:endParaRPr>
          </a:p>
        </p:txBody>
      </p:sp>
      <p:sp>
        <p:nvSpPr>
          <p:cNvPr id="252931" name="Rectangle 2">
            <a:extLst>
              <a:ext uri="{FF2B5EF4-FFF2-40B4-BE49-F238E27FC236}">
                <a16:creationId xmlns:a16="http://schemas.microsoft.com/office/drawing/2014/main" id="{36C88BDB-893C-4B25-BCEE-95D9E30738C0}"/>
              </a:ext>
            </a:extLst>
          </p:cNvPr>
          <p:cNvSpPr>
            <a:spLocks noGrp="1" noRot="1" noChangeAspect="1" noChangeArrowheads="1" noTextEdit="1"/>
          </p:cNvSpPr>
          <p:nvPr>
            <p:ph type="sldImg"/>
          </p:nvPr>
        </p:nvSpPr>
        <p:spPr>
          <a:ln/>
        </p:spPr>
      </p:sp>
      <p:sp>
        <p:nvSpPr>
          <p:cNvPr id="252932" name="Rectangle 3">
            <a:extLst>
              <a:ext uri="{FF2B5EF4-FFF2-40B4-BE49-F238E27FC236}">
                <a16:creationId xmlns:a16="http://schemas.microsoft.com/office/drawing/2014/main" id="{33E0F71A-E319-4B33-801C-DB6F56D0504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7">
            <a:extLst>
              <a:ext uri="{FF2B5EF4-FFF2-40B4-BE49-F238E27FC236}">
                <a16:creationId xmlns:a16="http://schemas.microsoft.com/office/drawing/2014/main" id="{995F5DAB-C850-4B77-91D6-89A6868AA97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42CE30E1-511C-4827-B9D2-5043C754054C}" type="slidenum">
              <a:rPr lang="en-US" altLang="en-US" sz="1200">
                <a:latin typeface="Times New Roman" panose="02020603050405020304" pitchFamily="18" charset="0"/>
              </a:rPr>
              <a:pPr/>
              <a:t>79</a:t>
            </a:fld>
            <a:endParaRPr lang="en-US" altLang="en-US" sz="1200">
              <a:latin typeface="Times New Roman" panose="02020603050405020304" pitchFamily="18" charset="0"/>
            </a:endParaRPr>
          </a:p>
        </p:txBody>
      </p:sp>
      <p:sp>
        <p:nvSpPr>
          <p:cNvPr id="254979" name="Rectangle 2">
            <a:extLst>
              <a:ext uri="{FF2B5EF4-FFF2-40B4-BE49-F238E27FC236}">
                <a16:creationId xmlns:a16="http://schemas.microsoft.com/office/drawing/2014/main" id="{DBCC9E8A-88C6-427D-985A-48B57F27195B}"/>
              </a:ext>
            </a:extLst>
          </p:cNvPr>
          <p:cNvSpPr>
            <a:spLocks noGrp="1" noRot="1" noChangeAspect="1" noChangeArrowheads="1" noTextEdit="1"/>
          </p:cNvSpPr>
          <p:nvPr>
            <p:ph type="sldImg"/>
          </p:nvPr>
        </p:nvSpPr>
        <p:spPr>
          <a:ln/>
        </p:spPr>
      </p:sp>
      <p:sp>
        <p:nvSpPr>
          <p:cNvPr id="254980" name="Rectangle 3">
            <a:extLst>
              <a:ext uri="{FF2B5EF4-FFF2-40B4-BE49-F238E27FC236}">
                <a16:creationId xmlns:a16="http://schemas.microsoft.com/office/drawing/2014/main" id="{74A2ADBB-33A4-48E8-9E65-6EF76E045F0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A4BA2A21-C838-457A-8170-4559940101F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8BC79803-E099-46B9-AF5E-5B506E7C8C0A}" type="slidenum">
              <a:rPr lang="en-US" altLang="en-US" sz="1200">
                <a:latin typeface="Times New Roman" panose="02020603050405020304" pitchFamily="18" charset="0"/>
              </a:rPr>
              <a:pPr/>
              <a:t>8</a:t>
            </a:fld>
            <a:endParaRPr lang="en-US" altLang="en-US" sz="1200">
              <a:latin typeface="Times New Roman" panose="02020603050405020304" pitchFamily="18" charset="0"/>
            </a:endParaRPr>
          </a:p>
        </p:txBody>
      </p:sp>
      <p:sp>
        <p:nvSpPr>
          <p:cNvPr id="27651" name="Rectangle 2">
            <a:extLst>
              <a:ext uri="{FF2B5EF4-FFF2-40B4-BE49-F238E27FC236}">
                <a16:creationId xmlns:a16="http://schemas.microsoft.com/office/drawing/2014/main" id="{6F7AA3DE-71D3-45B5-B9EC-8B42A5D300DE}"/>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35558F0B-B874-4837-83BB-2D535D2C927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7">
            <a:extLst>
              <a:ext uri="{FF2B5EF4-FFF2-40B4-BE49-F238E27FC236}">
                <a16:creationId xmlns:a16="http://schemas.microsoft.com/office/drawing/2014/main" id="{F780E27F-7F93-4535-8366-92BC460CA8C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0321D65E-B828-4E1C-9013-D67173EC0C97}" type="slidenum">
              <a:rPr lang="en-US" altLang="en-US" sz="1200">
                <a:latin typeface="Times New Roman" panose="02020603050405020304" pitchFamily="18" charset="0"/>
              </a:rPr>
              <a:pPr/>
              <a:t>80</a:t>
            </a:fld>
            <a:endParaRPr lang="en-US" altLang="en-US" sz="1200">
              <a:latin typeface="Times New Roman" panose="02020603050405020304" pitchFamily="18" charset="0"/>
            </a:endParaRPr>
          </a:p>
        </p:txBody>
      </p:sp>
      <p:sp>
        <p:nvSpPr>
          <p:cNvPr id="257027" name="Rectangle 2">
            <a:extLst>
              <a:ext uri="{FF2B5EF4-FFF2-40B4-BE49-F238E27FC236}">
                <a16:creationId xmlns:a16="http://schemas.microsoft.com/office/drawing/2014/main" id="{CA177389-D3F8-46A1-90E8-824DB08B045A}"/>
              </a:ext>
            </a:extLst>
          </p:cNvPr>
          <p:cNvSpPr>
            <a:spLocks noGrp="1" noRot="1" noChangeAspect="1" noChangeArrowheads="1" noTextEdit="1"/>
          </p:cNvSpPr>
          <p:nvPr>
            <p:ph type="sldImg"/>
          </p:nvPr>
        </p:nvSpPr>
        <p:spPr>
          <a:ln/>
        </p:spPr>
      </p:sp>
      <p:sp>
        <p:nvSpPr>
          <p:cNvPr id="257028" name="Rectangle 3">
            <a:extLst>
              <a:ext uri="{FF2B5EF4-FFF2-40B4-BE49-F238E27FC236}">
                <a16:creationId xmlns:a16="http://schemas.microsoft.com/office/drawing/2014/main" id="{F1525B3C-12E8-46D7-AF98-4C30F4B5AD1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7">
            <a:extLst>
              <a:ext uri="{FF2B5EF4-FFF2-40B4-BE49-F238E27FC236}">
                <a16:creationId xmlns:a16="http://schemas.microsoft.com/office/drawing/2014/main" id="{A469EB97-FE19-4300-A04F-982C279AA5E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A273D4E1-D8B9-4E2B-BE26-3BF77C9028E8}" type="slidenum">
              <a:rPr lang="en-US" altLang="en-US" sz="1200">
                <a:latin typeface="Times New Roman" panose="02020603050405020304" pitchFamily="18" charset="0"/>
              </a:rPr>
              <a:pPr/>
              <a:t>81</a:t>
            </a:fld>
            <a:endParaRPr lang="en-US" altLang="en-US" sz="1200">
              <a:latin typeface="Times New Roman" panose="02020603050405020304" pitchFamily="18" charset="0"/>
            </a:endParaRPr>
          </a:p>
        </p:txBody>
      </p:sp>
      <p:sp>
        <p:nvSpPr>
          <p:cNvPr id="259075" name="Rectangle 2">
            <a:extLst>
              <a:ext uri="{FF2B5EF4-FFF2-40B4-BE49-F238E27FC236}">
                <a16:creationId xmlns:a16="http://schemas.microsoft.com/office/drawing/2014/main" id="{343931DF-2C12-491D-8EF5-16A1C66CA590}"/>
              </a:ext>
            </a:extLst>
          </p:cNvPr>
          <p:cNvSpPr>
            <a:spLocks noGrp="1" noRot="1" noChangeAspect="1" noChangeArrowheads="1" noTextEdit="1"/>
          </p:cNvSpPr>
          <p:nvPr>
            <p:ph type="sldImg"/>
          </p:nvPr>
        </p:nvSpPr>
        <p:spPr>
          <a:ln/>
        </p:spPr>
      </p:sp>
      <p:sp>
        <p:nvSpPr>
          <p:cNvPr id="259076" name="Rectangle 3">
            <a:extLst>
              <a:ext uri="{FF2B5EF4-FFF2-40B4-BE49-F238E27FC236}">
                <a16:creationId xmlns:a16="http://schemas.microsoft.com/office/drawing/2014/main" id="{65F4809F-EF2B-49AE-9604-952B6469F3B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a:extLst>
              <a:ext uri="{FF2B5EF4-FFF2-40B4-BE49-F238E27FC236}">
                <a16:creationId xmlns:a16="http://schemas.microsoft.com/office/drawing/2014/main" id="{C8E958D2-2CEF-48EA-A4B8-167416C392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34D6D8A3-615D-46FA-B813-7D98DC00DEB1}" type="slidenum">
              <a:rPr lang="en-US" altLang="en-US" sz="1200">
                <a:latin typeface="Times New Roman" panose="02020603050405020304" pitchFamily="18" charset="0"/>
              </a:rPr>
              <a:pPr/>
              <a:t>82</a:t>
            </a:fld>
            <a:endParaRPr lang="en-US" altLang="en-US" sz="1200">
              <a:latin typeface="Times New Roman" panose="02020603050405020304" pitchFamily="18" charset="0"/>
            </a:endParaRPr>
          </a:p>
        </p:txBody>
      </p:sp>
      <p:sp>
        <p:nvSpPr>
          <p:cNvPr id="261123" name="Rectangle 2">
            <a:extLst>
              <a:ext uri="{FF2B5EF4-FFF2-40B4-BE49-F238E27FC236}">
                <a16:creationId xmlns:a16="http://schemas.microsoft.com/office/drawing/2014/main" id="{9824F6D7-E9B7-4A58-AE54-11BBFD0D9A15}"/>
              </a:ext>
            </a:extLst>
          </p:cNvPr>
          <p:cNvSpPr>
            <a:spLocks noGrp="1" noRot="1" noChangeAspect="1" noChangeArrowheads="1" noTextEdit="1"/>
          </p:cNvSpPr>
          <p:nvPr>
            <p:ph type="sldImg"/>
          </p:nvPr>
        </p:nvSpPr>
        <p:spPr>
          <a:ln/>
        </p:spPr>
      </p:sp>
      <p:sp>
        <p:nvSpPr>
          <p:cNvPr id="261124" name="Rectangle 3">
            <a:extLst>
              <a:ext uri="{FF2B5EF4-FFF2-40B4-BE49-F238E27FC236}">
                <a16:creationId xmlns:a16="http://schemas.microsoft.com/office/drawing/2014/main" id="{B0562018-793A-41CE-890B-176746B81BC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a:extLst>
              <a:ext uri="{FF2B5EF4-FFF2-40B4-BE49-F238E27FC236}">
                <a16:creationId xmlns:a16="http://schemas.microsoft.com/office/drawing/2014/main" id="{4D05729A-477E-449D-A908-3F454F25924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A8F2B982-6755-4A51-81E2-6C175C1931F6}" type="slidenum">
              <a:rPr lang="en-US" altLang="en-US" sz="1200">
                <a:latin typeface="Times New Roman" panose="02020603050405020304" pitchFamily="18" charset="0"/>
              </a:rPr>
              <a:pPr/>
              <a:t>83</a:t>
            </a:fld>
            <a:endParaRPr lang="en-US" altLang="en-US" sz="1200">
              <a:latin typeface="Times New Roman" panose="02020603050405020304" pitchFamily="18" charset="0"/>
            </a:endParaRPr>
          </a:p>
        </p:txBody>
      </p:sp>
      <p:sp>
        <p:nvSpPr>
          <p:cNvPr id="263171" name="Rectangle 2">
            <a:extLst>
              <a:ext uri="{FF2B5EF4-FFF2-40B4-BE49-F238E27FC236}">
                <a16:creationId xmlns:a16="http://schemas.microsoft.com/office/drawing/2014/main" id="{82ED8FC7-4A1D-40F0-B310-1A188FF09E79}"/>
              </a:ext>
            </a:extLst>
          </p:cNvPr>
          <p:cNvSpPr>
            <a:spLocks noGrp="1" noRot="1" noChangeAspect="1" noChangeArrowheads="1" noTextEdit="1"/>
          </p:cNvSpPr>
          <p:nvPr>
            <p:ph type="sldImg"/>
          </p:nvPr>
        </p:nvSpPr>
        <p:spPr>
          <a:ln/>
        </p:spPr>
      </p:sp>
      <p:sp>
        <p:nvSpPr>
          <p:cNvPr id="263172" name="Rectangle 3">
            <a:extLst>
              <a:ext uri="{FF2B5EF4-FFF2-40B4-BE49-F238E27FC236}">
                <a16:creationId xmlns:a16="http://schemas.microsoft.com/office/drawing/2014/main" id="{D16B7851-453A-4496-AC7F-8744E079B82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7">
            <a:extLst>
              <a:ext uri="{FF2B5EF4-FFF2-40B4-BE49-F238E27FC236}">
                <a16:creationId xmlns:a16="http://schemas.microsoft.com/office/drawing/2014/main" id="{9C0A4CB3-7052-40D4-A0E0-5989A0D067F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DA86D8D-9B69-4A89-B985-C032750C0428}" type="slidenum">
              <a:rPr lang="en-US" altLang="en-US" sz="1300">
                <a:latin typeface="Times New Roman" panose="02020603050405020304" pitchFamily="18" charset="0"/>
              </a:rPr>
              <a:pPr>
                <a:spcBef>
                  <a:spcPct val="0"/>
                </a:spcBef>
              </a:pPr>
              <a:t>84</a:t>
            </a:fld>
            <a:endParaRPr lang="en-US" altLang="en-US" sz="1300">
              <a:latin typeface="Times New Roman" panose="02020603050405020304" pitchFamily="18" charset="0"/>
            </a:endParaRPr>
          </a:p>
        </p:txBody>
      </p:sp>
      <p:sp>
        <p:nvSpPr>
          <p:cNvPr id="265219" name="Rectangle 2">
            <a:extLst>
              <a:ext uri="{FF2B5EF4-FFF2-40B4-BE49-F238E27FC236}">
                <a16:creationId xmlns:a16="http://schemas.microsoft.com/office/drawing/2014/main" id="{858F3A4A-BD2F-4860-8E4F-2549397F78D7}"/>
              </a:ext>
            </a:extLst>
          </p:cNvPr>
          <p:cNvSpPr>
            <a:spLocks noGrp="1" noRot="1" noChangeAspect="1" noChangeArrowheads="1" noTextEdit="1"/>
          </p:cNvSpPr>
          <p:nvPr>
            <p:ph type="sldImg"/>
          </p:nvPr>
        </p:nvSpPr>
        <p:spPr>
          <a:ln/>
        </p:spPr>
      </p:sp>
      <p:sp>
        <p:nvSpPr>
          <p:cNvPr id="265220" name="Rectangle 3">
            <a:extLst>
              <a:ext uri="{FF2B5EF4-FFF2-40B4-BE49-F238E27FC236}">
                <a16:creationId xmlns:a16="http://schemas.microsoft.com/office/drawing/2014/main" id="{C3EEE62F-3EB3-4FD6-9A01-8A8B6B52C3DD}"/>
              </a:ext>
            </a:extLst>
          </p:cNvPr>
          <p:cNvSpPr>
            <a:spLocks noGrp="1" noChangeArrowheads="1"/>
          </p:cNvSpPr>
          <p:nvPr>
            <p:ph type="body" idx="1"/>
          </p:nvPr>
        </p:nvSpPr>
        <p:spPr>
          <a:xfrm>
            <a:off x="665163" y="4645025"/>
            <a:ext cx="5314950" cy="4400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7">
            <a:extLst>
              <a:ext uri="{FF2B5EF4-FFF2-40B4-BE49-F238E27FC236}">
                <a16:creationId xmlns:a16="http://schemas.microsoft.com/office/drawing/2014/main" id="{D1C305E2-FE19-46D9-897E-B2DB0A9FFE3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E3FB39C-88F6-4E3E-ABEB-BBD8716231BF}" type="slidenum">
              <a:rPr lang="en-US" altLang="en-US" sz="1300">
                <a:latin typeface="Times New Roman" panose="02020603050405020304" pitchFamily="18" charset="0"/>
              </a:rPr>
              <a:pPr>
                <a:spcBef>
                  <a:spcPct val="0"/>
                </a:spcBef>
              </a:pPr>
              <a:t>85</a:t>
            </a:fld>
            <a:endParaRPr lang="en-US" altLang="en-US" sz="1300">
              <a:latin typeface="Times New Roman" panose="02020603050405020304" pitchFamily="18" charset="0"/>
            </a:endParaRPr>
          </a:p>
        </p:txBody>
      </p:sp>
      <p:sp>
        <p:nvSpPr>
          <p:cNvPr id="267267" name="Rectangle 2">
            <a:extLst>
              <a:ext uri="{FF2B5EF4-FFF2-40B4-BE49-F238E27FC236}">
                <a16:creationId xmlns:a16="http://schemas.microsoft.com/office/drawing/2014/main" id="{A19FC06C-872A-429E-8B9E-BBB66A34159E}"/>
              </a:ext>
            </a:extLst>
          </p:cNvPr>
          <p:cNvSpPr>
            <a:spLocks noGrp="1" noRot="1" noChangeAspect="1" noChangeArrowheads="1" noTextEdit="1"/>
          </p:cNvSpPr>
          <p:nvPr>
            <p:ph type="sldImg"/>
          </p:nvPr>
        </p:nvSpPr>
        <p:spPr>
          <a:ln/>
        </p:spPr>
      </p:sp>
      <p:sp>
        <p:nvSpPr>
          <p:cNvPr id="267268" name="Rectangle 3">
            <a:extLst>
              <a:ext uri="{FF2B5EF4-FFF2-40B4-BE49-F238E27FC236}">
                <a16:creationId xmlns:a16="http://schemas.microsoft.com/office/drawing/2014/main" id="{3AC5D82A-8FC1-46D5-A63A-5ECC985F8714}"/>
              </a:ext>
            </a:extLst>
          </p:cNvPr>
          <p:cNvSpPr>
            <a:spLocks noGrp="1" noChangeArrowheads="1"/>
          </p:cNvSpPr>
          <p:nvPr>
            <p:ph type="body" idx="1"/>
          </p:nvPr>
        </p:nvSpPr>
        <p:spPr>
          <a:xfrm>
            <a:off x="665163" y="4645025"/>
            <a:ext cx="5314950" cy="4400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7">
            <a:extLst>
              <a:ext uri="{FF2B5EF4-FFF2-40B4-BE49-F238E27FC236}">
                <a16:creationId xmlns:a16="http://schemas.microsoft.com/office/drawing/2014/main" id="{3B990695-7D46-4D35-ACC0-550AB060C42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7F4E5F3-4215-434D-B5C0-6B370D59BBF5}" type="slidenum">
              <a:rPr lang="en-US" altLang="en-US" sz="1300">
                <a:latin typeface="Times New Roman" panose="02020603050405020304" pitchFamily="18" charset="0"/>
              </a:rPr>
              <a:pPr>
                <a:spcBef>
                  <a:spcPct val="0"/>
                </a:spcBef>
              </a:pPr>
              <a:t>86</a:t>
            </a:fld>
            <a:endParaRPr lang="en-US" altLang="en-US" sz="1300">
              <a:latin typeface="Times New Roman" panose="02020603050405020304" pitchFamily="18" charset="0"/>
            </a:endParaRPr>
          </a:p>
        </p:txBody>
      </p:sp>
      <p:sp>
        <p:nvSpPr>
          <p:cNvPr id="269315" name="Rectangle 2">
            <a:extLst>
              <a:ext uri="{FF2B5EF4-FFF2-40B4-BE49-F238E27FC236}">
                <a16:creationId xmlns:a16="http://schemas.microsoft.com/office/drawing/2014/main" id="{E992553F-BB2A-4944-B099-3F2597B80C85}"/>
              </a:ext>
            </a:extLst>
          </p:cNvPr>
          <p:cNvSpPr>
            <a:spLocks noGrp="1" noRot="1" noChangeAspect="1" noChangeArrowheads="1" noTextEdit="1"/>
          </p:cNvSpPr>
          <p:nvPr>
            <p:ph type="sldImg"/>
          </p:nvPr>
        </p:nvSpPr>
        <p:spPr>
          <a:ln/>
        </p:spPr>
      </p:sp>
      <p:sp>
        <p:nvSpPr>
          <p:cNvPr id="269316" name="Rectangle 3">
            <a:extLst>
              <a:ext uri="{FF2B5EF4-FFF2-40B4-BE49-F238E27FC236}">
                <a16:creationId xmlns:a16="http://schemas.microsoft.com/office/drawing/2014/main" id="{B898E457-6EC9-451F-8B42-F85381EDD429}"/>
              </a:ext>
            </a:extLst>
          </p:cNvPr>
          <p:cNvSpPr>
            <a:spLocks noGrp="1" noChangeArrowheads="1"/>
          </p:cNvSpPr>
          <p:nvPr>
            <p:ph type="body" idx="1"/>
          </p:nvPr>
        </p:nvSpPr>
        <p:spPr>
          <a:xfrm>
            <a:off x="665163" y="4645025"/>
            <a:ext cx="5314950" cy="4400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7">
            <a:extLst>
              <a:ext uri="{FF2B5EF4-FFF2-40B4-BE49-F238E27FC236}">
                <a16:creationId xmlns:a16="http://schemas.microsoft.com/office/drawing/2014/main" id="{B00F6C60-E41B-4397-9247-723108294EF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ADFB793-2716-4D3A-A144-6FDD8B9C3990}" type="slidenum">
              <a:rPr lang="en-US" altLang="en-US" sz="1300">
                <a:latin typeface="Times New Roman" panose="02020603050405020304" pitchFamily="18" charset="0"/>
              </a:rPr>
              <a:pPr>
                <a:spcBef>
                  <a:spcPct val="0"/>
                </a:spcBef>
              </a:pPr>
              <a:t>87</a:t>
            </a:fld>
            <a:endParaRPr lang="en-US" altLang="en-US" sz="1300">
              <a:latin typeface="Times New Roman" panose="02020603050405020304" pitchFamily="18" charset="0"/>
            </a:endParaRPr>
          </a:p>
        </p:txBody>
      </p:sp>
      <p:sp>
        <p:nvSpPr>
          <p:cNvPr id="271363" name="Rectangle 2">
            <a:extLst>
              <a:ext uri="{FF2B5EF4-FFF2-40B4-BE49-F238E27FC236}">
                <a16:creationId xmlns:a16="http://schemas.microsoft.com/office/drawing/2014/main" id="{F5F0EA36-E655-4CF4-A206-D5B842C0D424}"/>
              </a:ext>
            </a:extLst>
          </p:cNvPr>
          <p:cNvSpPr>
            <a:spLocks noGrp="1" noRot="1" noChangeAspect="1" noChangeArrowheads="1" noTextEdit="1"/>
          </p:cNvSpPr>
          <p:nvPr>
            <p:ph type="sldImg"/>
          </p:nvPr>
        </p:nvSpPr>
        <p:spPr>
          <a:ln/>
        </p:spPr>
      </p:sp>
      <p:sp>
        <p:nvSpPr>
          <p:cNvPr id="271364" name="Rectangle 3">
            <a:extLst>
              <a:ext uri="{FF2B5EF4-FFF2-40B4-BE49-F238E27FC236}">
                <a16:creationId xmlns:a16="http://schemas.microsoft.com/office/drawing/2014/main" id="{81DE2035-B5AD-4596-B0F5-D115EE2832A6}"/>
              </a:ext>
            </a:extLst>
          </p:cNvPr>
          <p:cNvSpPr>
            <a:spLocks noGrp="1" noChangeArrowheads="1"/>
          </p:cNvSpPr>
          <p:nvPr>
            <p:ph type="body" idx="1"/>
          </p:nvPr>
        </p:nvSpPr>
        <p:spPr>
          <a:xfrm>
            <a:off x="665163" y="4645025"/>
            <a:ext cx="5314950" cy="4400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7">
            <a:extLst>
              <a:ext uri="{FF2B5EF4-FFF2-40B4-BE49-F238E27FC236}">
                <a16:creationId xmlns:a16="http://schemas.microsoft.com/office/drawing/2014/main" id="{9B447DB6-C204-4776-879E-32BA2888BA4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F47950C-8F80-4BD5-B501-19A56579A8F3}" type="slidenum">
              <a:rPr lang="en-US" altLang="en-US" sz="1300">
                <a:latin typeface="Times New Roman" panose="02020603050405020304" pitchFamily="18" charset="0"/>
              </a:rPr>
              <a:pPr>
                <a:spcBef>
                  <a:spcPct val="0"/>
                </a:spcBef>
              </a:pPr>
              <a:t>88</a:t>
            </a:fld>
            <a:endParaRPr lang="en-US" altLang="en-US" sz="1300">
              <a:latin typeface="Times New Roman" panose="02020603050405020304" pitchFamily="18" charset="0"/>
            </a:endParaRPr>
          </a:p>
        </p:txBody>
      </p:sp>
      <p:sp>
        <p:nvSpPr>
          <p:cNvPr id="273411" name="Rectangle 2">
            <a:extLst>
              <a:ext uri="{FF2B5EF4-FFF2-40B4-BE49-F238E27FC236}">
                <a16:creationId xmlns:a16="http://schemas.microsoft.com/office/drawing/2014/main" id="{9155FA41-09B1-4613-833A-A20231C8C260}"/>
              </a:ext>
            </a:extLst>
          </p:cNvPr>
          <p:cNvSpPr>
            <a:spLocks noGrp="1" noRot="1" noChangeAspect="1" noChangeArrowheads="1" noTextEdit="1"/>
          </p:cNvSpPr>
          <p:nvPr>
            <p:ph type="sldImg"/>
          </p:nvPr>
        </p:nvSpPr>
        <p:spPr>
          <a:ln/>
        </p:spPr>
      </p:sp>
      <p:sp>
        <p:nvSpPr>
          <p:cNvPr id="273412" name="Rectangle 3">
            <a:extLst>
              <a:ext uri="{FF2B5EF4-FFF2-40B4-BE49-F238E27FC236}">
                <a16:creationId xmlns:a16="http://schemas.microsoft.com/office/drawing/2014/main" id="{7156573E-440E-46A9-AE76-80712988AEE0}"/>
              </a:ext>
            </a:extLst>
          </p:cNvPr>
          <p:cNvSpPr>
            <a:spLocks noGrp="1" noChangeArrowheads="1"/>
          </p:cNvSpPr>
          <p:nvPr>
            <p:ph type="body" idx="1"/>
          </p:nvPr>
        </p:nvSpPr>
        <p:spPr>
          <a:xfrm>
            <a:off x="665163" y="4645025"/>
            <a:ext cx="5314950" cy="4400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7">
            <a:extLst>
              <a:ext uri="{FF2B5EF4-FFF2-40B4-BE49-F238E27FC236}">
                <a16:creationId xmlns:a16="http://schemas.microsoft.com/office/drawing/2014/main" id="{865BFE4C-58D4-4894-BC57-AFA4EA76996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E3E5F56-4423-488A-9C68-7318F3789496}" type="slidenum">
              <a:rPr lang="en-US" altLang="en-US" sz="1300">
                <a:latin typeface="Times New Roman" panose="02020603050405020304" pitchFamily="18" charset="0"/>
              </a:rPr>
              <a:pPr>
                <a:spcBef>
                  <a:spcPct val="0"/>
                </a:spcBef>
              </a:pPr>
              <a:t>89</a:t>
            </a:fld>
            <a:endParaRPr lang="en-US" altLang="en-US" sz="1300">
              <a:latin typeface="Times New Roman" panose="02020603050405020304" pitchFamily="18" charset="0"/>
            </a:endParaRPr>
          </a:p>
        </p:txBody>
      </p:sp>
      <p:sp>
        <p:nvSpPr>
          <p:cNvPr id="275459" name="Rectangle 2">
            <a:extLst>
              <a:ext uri="{FF2B5EF4-FFF2-40B4-BE49-F238E27FC236}">
                <a16:creationId xmlns:a16="http://schemas.microsoft.com/office/drawing/2014/main" id="{23D97912-1214-4B1B-A99E-83C889E7EEE5}"/>
              </a:ext>
            </a:extLst>
          </p:cNvPr>
          <p:cNvSpPr>
            <a:spLocks noGrp="1" noRot="1" noChangeAspect="1" noChangeArrowheads="1" noTextEdit="1"/>
          </p:cNvSpPr>
          <p:nvPr>
            <p:ph type="sldImg"/>
          </p:nvPr>
        </p:nvSpPr>
        <p:spPr>
          <a:ln/>
        </p:spPr>
      </p:sp>
      <p:sp>
        <p:nvSpPr>
          <p:cNvPr id="275460" name="Rectangle 3">
            <a:extLst>
              <a:ext uri="{FF2B5EF4-FFF2-40B4-BE49-F238E27FC236}">
                <a16:creationId xmlns:a16="http://schemas.microsoft.com/office/drawing/2014/main" id="{199E760A-0E77-4721-9E40-58DDE0D967B6}"/>
              </a:ext>
            </a:extLst>
          </p:cNvPr>
          <p:cNvSpPr>
            <a:spLocks noGrp="1" noChangeArrowheads="1"/>
          </p:cNvSpPr>
          <p:nvPr>
            <p:ph type="body" idx="1"/>
          </p:nvPr>
        </p:nvSpPr>
        <p:spPr>
          <a:xfrm>
            <a:off x="665163" y="4645025"/>
            <a:ext cx="5314950" cy="4400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ABE6C6DE-DDA2-40B4-A3EB-22DB84FE52C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88E9E165-BD41-4ECB-B420-207CFB74E678}" type="slidenum">
              <a:rPr lang="en-US" altLang="en-US" sz="1200">
                <a:latin typeface="Times New Roman" panose="02020603050405020304" pitchFamily="18" charset="0"/>
              </a:rPr>
              <a:pPr/>
              <a:t>9</a:t>
            </a:fld>
            <a:endParaRPr lang="en-US" altLang="en-US" sz="1200">
              <a:latin typeface="Times New Roman" panose="02020603050405020304" pitchFamily="18" charset="0"/>
            </a:endParaRPr>
          </a:p>
        </p:txBody>
      </p:sp>
      <p:sp>
        <p:nvSpPr>
          <p:cNvPr id="39939" name="Rectangle 2">
            <a:extLst>
              <a:ext uri="{FF2B5EF4-FFF2-40B4-BE49-F238E27FC236}">
                <a16:creationId xmlns:a16="http://schemas.microsoft.com/office/drawing/2014/main" id="{F2026EBE-0D92-4A78-A179-D17DE6A81EB8}"/>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D80FBCA3-1835-423F-A9FE-52BF3A57B08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7">
            <a:extLst>
              <a:ext uri="{FF2B5EF4-FFF2-40B4-BE49-F238E27FC236}">
                <a16:creationId xmlns:a16="http://schemas.microsoft.com/office/drawing/2014/main" id="{CD4D30C5-6901-4945-96F1-D34AEE7F37B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7347638-D000-4C19-8165-08CBAC73DF98}" type="slidenum">
              <a:rPr lang="en-US" altLang="en-US" sz="1300">
                <a:latin typeface="Times New Roman" panose="02020603050405020304" pitchFamily="18" charset="0"/>
              </a:rPr>
              <a:pPr>
                <a:spcBef>
                  <a:spcPct val="0"/>
                </a:spcBef>
              </a:pPr>
              <a:t>90</a:t>
            </a:fld>
            <a:endParaRPr lang="en-US" altLang="en-US" sz="1300">
              <a:latin typeface="Times New Roman" panose="02020603050405020304" pitchFamily="18" charset="0"/>
            </a:endParaRPr>
          </a:p>
        </p:txBody>
      </p:sp>
      <p:sp>
        <p:nvSpPr>
          <p:cNvPr id="277507" name="Rectangle 2">
            <a:extLst>
              <a:ext uri="{FF2B5EF4-FFF2-40B4-BE49-F238E27FC236}">
                <a16:creationId xmlns:a16="http://schemas.microsoft.com/office/drawing/2014/main" id="{E0B4F6AA-1E14-40A6-8468-A3A129176365}"/>
              </a:ext>
            </a:extLst>
          </p:cNvPr>
          <p:cNvSpPr>
            <a:spLocks noGrp="1" noRot="1" noChangeAspect="1" noChangeArrowheads="1" noTextEdit="1"/>
          </p:cNvSpPr>
          <p:nvPr>
            <p:ph type="sldImg"/>
          </p:nvPr>
        </p:nvSpPr>
        <p:spPr>
          <a:ln/>
        </p:spPr>
      </p:sp>
      <p:sp>
        <p:nvSpPr>
          <p:cNvPr id="277508" name="Rectangle 3">
            <a:extLst>
              <a:ext uri="{FF2B5EF4-FFF2-40B4-BE49-F238E27FC236}">
                <a16:creationId xmlns:a16="http://schemas.microsoft.com/office/drawing/2014/main" id="{550C289B-BAEA-4CD9-93F8-EADC6AC2816B}"/>
              </a:ext>
            </a:extLst>
          </p:cNvPr>
          <p:cNvSpPr>
            <a:spLocks noGrp="1" noChangeArrowheads="1"/>
          </p:cNvSpPr>
          <p:nvPr>
            <p:ph type="body" idx="1"/>
          </p:nvPr>
        </p:nvSpPr>
        <p:spPr>
          <a:xfrm>
            <a:off x="665163" y="4645025"/>
            <a:ext cx="5314950" cy="4400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a:extLst>
              <a:ext uri="{FF2B5EF4-FFF2-40B4-BE49-F238E27FC236}">
                <a16:creationId xmlns:a16="http://schemas.microsoft.com/office/drawing/2014/main" id="{96292F75-F1C9-4D4A-B1E3-836DF0EF110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7FBFC28-1A41-4343-989F-1881062CBB28}" type="slidenum">
              <a:rPr lang="en-US" altLang="en-US" sz="1300">
                <a:latin typeface="Times New Roman" panose="02020603050405020304" pitchFamily="18" charset="0"/>
              </a:rPr>
              <a:pPr>
                <a:spcBef>
                  <a:spcPct val="0"/>
                </a:spcBef>
              </a:pPr>
              <a:t>91</a:t>
            </a:fld>
            <a:endParaRPr lang="en-US" altLang="en-US" sz="1300">
              <a:latin typeface="Times New Roman" panose="02020603050405020304" pitchFamily="18" charset="0"/>
            </a:endParaRPr>
          </a:p>
        </p:txBody>
      </p:sp>
      <p:sp>
        <p:nvSpPr>
          <p:cNvPr id="289795" name="Rectangle 2">
            <a:extLst>
              <a:ext uri="{FF2B5EF4-FFF2-40B4-BE49-F238E27FC236}">
                <a16:creationId xmlns:a16="http://schemas.microsoft.com/office/drawing/2014/main" id="{9FBAFC63-3BBF-4D4F-A1D3-BE87AAAAAB52}"/>
              </a:ext>
            </a:extLst>
          </p:cNvPr>
          <p:cNvSpPr>
            <a:spLocks noGrp="1" noRot="1" noChangeAspect="1" noChangeArrowheads="1" noTextEdit="1"/>
          </p:cNvSpPr>
          <p:nvPr>
            <p:ph type="sldImg"/>
          </p:nvPr>
        </p:nvSpPr>
        <p:spPr>
          <a:ln/>
        </p:spPr>
      </p:sp>
      <p:sp>
        <p:nvSpPr>
          <p:cNvPr id="289796" name="Rectangle 3">
            <a:extLst>
              <a:ext uri="{FF2B5EF4-FFF2-40B4-BE49-F238E27FC236}">
                <a16:creationId xmlns:a16="http://schemas.microsoft.com/office/drawing/2014/main" id="{5984BCAD-2A8A-4FBA-9DC5-10A746572D47}"/>
              </a:ext>
            </a:extLst>
          </p:cNvPr>
          <p:cNvSpPr>
            <a:spLocks noGrp="1" noChangeArrowheads="1"/>
          </p:cNvSpPr>
          <p:nvPr>
            <p:ph type="body" idx="1"/>
          </p:nvPr>
        </p:nvSpPr>
        <p:spPr>
          <a:xfrm>
            <a:off x="665163" y="4645025"/>
            <a:ext cx="5314950" cy="4400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7">
            <a:extLst>
              <a:ext uri="{FF2B5EF4-FFF2-40B4-BE49-F238E27FC236}">
                <a16:creationId xmlns:a16="http://schemas.microsoft.com/office/drawing/2014/main" id="{C540F877-0AA1-4C39-8DB4-09196546A5D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B1D9CC5-0AD9-4ED5-A74E-ACC889B570F5}" type="slidenum">
              <a:rPr lang="en-US" altLang="en-US" sz="1300">
                <a:latin typeface="Times New Roman" panose="02020603050405020304" pitchFamily="18" charset="0"/>
              </a:rPr>
              <a:pPr>
                <a:spcBef>
                  <a:spcPct val="0"/>
                </a:spcBef>
              </a:pPr>
              <a:t>92</a:t>
            </a:fld>
            <a:endParaRPr lang="en-US" altLang="en-US" sz="1300">
              <a:latin typeface="Times New Roman" panose="02020603050405020304" pitchFamily="18" charset="0"/>
            </a:endParaRPr>
          </a:p>
        </p:txBody>
      </p:sp>
      <p:sp>
        <p:nvSpPr>
          <p:cNvPr id="291843" name="Rectangle 2">
            <a:extLst>
              <a:ext uri="{FF2B5EF4-FFF2-40B4-BE49-F238E27FC236}">
                <a16:creationId xmlns:a16="http://schemas.microsoft.com/office/drawing/2014/main" id="{6BE85B72-3706-485D-A648-E85D6FA346C9}"/>
              </a:ext>
            </a:extLst>
          </p:cNvPr>
          <p:cNvSpPr>
            <a:spLocks noGrp="1" noRot="1" noChangeAspect="1" noChangeArrowheads="1" noTextEdit="1"/>
          </p:cNvSpPr>
          <p:nvPr>
            <p:ph type="sldImg"/>
          </p:nvPr>
        </p:nvSpPr>
        <p:spPr>
          <a:ln/>
        </p:spPr>
      </p:sp>
      <p:sp>
        <p:nvSpPr>
          <p:cNvPr id="291844" name="Rectangle 3">
            <a:extLst>
              <a:ext uri="{FF2B5EF4-FFF2-40B4-BE49-F238E27FC236}">
                <a16:creationId xmlns:a16="http://schemas.microsoft.com/office/drawing/2014/main" id="{78635853-2519-4A8B-9CF4-42187457E0B3}"/>
              </a:ext>
            </a:extLst>
          </p:cNvPr>
          <p:cNvSpPr>
            <a:spLocks noGrp="1" noChangeArrowheads="1"/>
          </p:cNvSpPr>
          <p:nvPr>
            <p:ph type="body" idx="1"/>
          </p:nvPr>
        </p:nvSpPr>
        <p:spPr>
          <a:xfrm>
            <a:off x="665163" y="4645025"/>
            <a:ext cx="5314950" cy="4400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7">
            <a:extLst>
              <a:ext uri="{FF2B5EF4-FFF2-40B4-BE49-F238E27FC236}">
                <a16:creationId xmlns:a16="http://schemas.microsoft.com/office/drawing/2014/main" id="{4DAD9ACE-A9F5-425B-8AE8-72F1E136020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375411F-9262-4934-AFA2-0E231457C1B9}" type="slidenum">
              <a:rPr lang="en-US" altLang="en-US" sz="1300">
                <a:latin typeface="Times New Roman" panose="02020603050405020304" pitchFamily="18" charset="0"/>
              </a:rPr>
              <a:pPr>
                <a:spcBef>
                  <a:spcPct val="0"/>
                </a:spcBef>
              </a:pPr>
              <a:t>93</a:t>
            </a:fld>
            <a:endParaRPr lang="en-US" altLang="en-US" sz="1300">
              <a:latin typeface="Times New Roman" panose="02020603050405020304" pitchFamily="18" charset="0"/>
            </a:endParaRPr>
          </a:p>
        </p:txBody>
      </p:sp>
      <p:sp>
        <p:nvSpPr>
          <p:cNvPr id="293891" name="Rectangle 2">
            <a:extLst>
              <a:ext uri="{FF2B5EF4-FFF2-40B4-BE49-F238E27FC236}">
                <a16:creationId xmlns:a16="http://schemas.microsoft.com/office/drawing/2014/main" id="{E907E4D7-F534-402B-88B5-0EC7C9EC6235}"/>
              </a:ext>
            </a:extLst>
          </p:cNvPr>
          <p:cNvSpPr>
            <a:spLocks noGrp="1" noRot="1" noChangeAspect="1" noChangeArrowheads="1" noTextEdit="1"/>
          </p:cNvSpPr>
          <p:nvPr>
            <p:ph type="sldImg"/>
          </p:nvPr>
        </p:nvSpPr>
        <p:spPr>
          <a:ln/>
        </p:spPr>
      </p:sp>
      <p:sp>
        <p:nvSpPr>
          <p:cNvPr id="293892" name="Rectangle 3">
            <a:extLst>
              <a:ext uri="{FF2B5EF4-FFF2-40B4-BE49-F238E27FC236}">
                <a16:creationId xmlns:a16="http://schemas.microsoft.com/office/drawing/2014/main" id="{BBFA616A-788B-417F-82BC-DB41C22295A8}"/>
              </a:ext>
            </a:extLst>
          </p:cNvPr>
          <p:cNvSpPr>
            <a:spLocks noGrp="1" noChangeArrowheads="1"/>
          </p:cNvSpPr>
          <p:nvPr>
            <p:ph type="body" idx="1"/>
          </p:nvPr>
        </p:nvSpPr>
        <p:spPr>
          <a:xfrm>
            <a:off x="665163" y="4645025"/>
            <a:ext cx="5314950" cy="4400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a:extLst>
              <a:ext uri="{FF2B5EF4-FFF2-40B4-BE49-F238E27FC236}">
                <a16:creationId xmlns:a16="http://schemas.microsoft.com/office/drawing/2014/main" id="{E1FED73B-9AE0-4F08-88DF-BE3416BA775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4D26D93-197F-49AE-8DAD-A3C210FD316D}" type="slidenum">
              <a:rPr lang="en-US" altLang="en-US" sz="1300">
                <a:latin typeface="Times New Roman" panose="02020603050405020304" pitchFamily="18" charset="0"/>
              </a:rPr>
              <a:pPr>
                <a:spcBef>
                  <a:spcPct val="0"/>
                </a:spcBef>
              </a:pPr>
              <a:t>94</a:t>
            </a:fld>
            <a:endParaRPr lang="en-US" altLang="en-US" sz="1300">
              <a:latin typeface="Times New Roman" panose="02020603050405020304" pitchFamily="18" charset="0"/>
            </a:endParaRPr>
          </a:p>
        </p:txBody>
      </p:sp>
      <p:sp>
        <p:nvSpPr>
          <p:cNvPr id="295939" name="Rectangle 2">
            <a:extLst>
              <a:ext uri="{FF2B5EF4-FFF2-40B4-BE49-F238E27FC236}">
                <a16:creationId xmlns:a16="http://schemas.microsoft.com/office/drawing/2014/main" id="{8D1551B6-20C8-460B-8A51-1DA604C4739A}"/>
              </a:ext>
            </a:extLst>
          </p:cNvPr>
          <p:cNvSpPr>
            <a:spLocks noGrp="1" noRot="1" noChangeAspect="1" noChangeArrowheads="1" noTextEdit="1"/>
          </p:cNvSpPr>
          <p:nvPr>
            <p:ph type="sldImg"/>
          </p:nvPr>
        </p:nvSpPr>
        <p:spPr>
          <a:ln/>
        </p:spPr>
      </p:sp>
      <p:sp>
        <p:nvSpPr>
          <p:cNvPr id="295940" name="Rectangle 3">
            <a:extLst>
              <a:ext uri="{FF2B5EF4-FFF2-40B4-BE49-F238E27FC236}">
                <a16:creationId xmlns:a16="http://schemas.microsoft.com/office/drawing/2014/main" id="{5C9CF884-6260-4ADC-BDCC-B083FB300277}"/>
              </a:ext>
            </a:extLst>
          </p:cNvPr>
          <p:cNvSpPr>
            <a:spLocks noGrp="1" noChangeArrowheads="1"/>
          </p:cNvSpPr>
          <p:nvPr>
            <p:ph type="body" idx="1"/>
          </p:nvPr>
        </p:nvSpPr>
        <p:spPr>
          <a:xfrm>
            <a:off x="665163" y="4645025"/>
            <a:ext cx="5314950" cy="4400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7">
            <a:extLst>
              <a:ext uri="{FF2B5EF4-FFF2-40B4-BE49-F238E27FC236}">
                <a16:creationId xmlns:a16="http://schemas.microsoft.com/office/drawing/2014/main" id="{D3A5D980-7429-4753-B258-1765AE2A3A1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248B140-3DDF-482C-8D61-0BDCE9927DA9}" type="slidenum">
              <a:rPr lang="en-US" altLang="en-US" sz="1300">
                <a:latin typeface="Times New Roman" panose="02020603050405020304" pitchFamily="18" charset="0"/>
              </a:rPr>
              <a:pPr>
                <a:spcBef>
                  <a:spcPct val="0"/>
                </a:spcBef>
              </a:pPr>
              <a:t>95</a:t>
            </a:fld>
            <a:endParaRPr lang="en-US" altLang="en-US" sz="1300">
              <a:latin typeface="Times New Roman" panose="02020603050405020304" pitchFamily="18" charset="0"/>
            </a:endParaRPr>
          </a:p>
        </p:txBody>
      </p:sp>
      <p:sp>
        <p:nvSpPr>
          <p:cNvPr id="297987" name="Rectangle 2">
            <a:extLst>
              <a:ext uri="{FF2B5EF4-FFF2-40B4-BE49-F238E27FC236}">
                <a16:creationId xmlns:a16="http://schemas.microsoft.com/office/drawing/2014/main" id="{4A170107-A86D-4B4E-A577-7308935D5617}"/>
              </a:ext>
            </a:extLst>
          </p:cNvPr>
          <p:cNvSpPr>
            <a:spLocks noGrp="1" noRot="1" noChangeAspect="1" noChangeArrowheads="1" noTextEdit="1"/>
          </p:cNvSpPr>
          <p:nvPr>
            <p:ph type="sldImg"/>
          </p:nvPr>
        </p:nvSpPr>
        <p:spPr>
          <a:ln/>
        </p:spPr>
      </p:sp>
      <p:sp>
        <p:nvSpPr>
          <p:cNvPr id="297988" name="Rectangle 3">
            <a:extLst>
              <a:ext uri="{FF2B5EF4-FFF2-40B4-BE49-F238E27FC236}">
                <a16:creationId xmlns:a16="http://schemas.microsoft.com/office/drawing/2014/main" id="{1D75EC44-FF65-4F4D-A60F-CC9F6CFC3BF2}"/>
              </a:ext>
            </a:extLst>
          </p:cNvPr>
          <p:cNvSpPr>
            <a:spLocks noGrp="1" noChangeArrowheads="1"/>
          </p:cNvSpPr>
          <p:nvPr>
            <p:ph type="body" idx="1"/>
          </p:nvPr>
        </p:nvSpPr>
        <p:spPr>
          <a:xfrm>
            <a:off x="665163" y="4645025"/>
            <a:ext cx="5314950" cy="4400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7">
            <a:extLst>
              <a:ext uri="{FF2B5EF4-FFF2-40B4-BE49-F238E27FC236}">
                <a16:creationId xmlns:a16="http://schemas.microsoft.com/office/drawing/2014/main" id="{0148E1EC-5BF3-480D-B3ED-294B5668A61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4DC6281-67F8-4DBF-9A8D-ADD4EC71476B}" type="slidenum">
              <a:rPr lang="en-US" altLang="en-US" sz="1300">
                <a:latin typeface="Times New Roman" panose="02020603050405020304" pitchFamily="18" charset="0"/>
              </a:rPr>
              <a:pPr>
                <a:spcBef>
                  <a:spcPct val="0"/>
                </a:spcBef>
              </a:pPr>
              <a:t>96</a:t>
            </a:fld>
            <a:endParaRPr lang="en-US" altLang="en-US" sz="1300">
              <a:latin typeface="Times New Roman" panose="02020603050405020304" pitchFamily="18" charset="0"/>
            </a:endParaRPr>
          </a:p>
        </p:txBody>
      </p:sp>
      <p:sp>
        <p:nvSpPr>
          <p:cNvPr id="300035" name="Rectangle 2">
            <a:extLst>
              <a:ext uri="{FF2B5EF4-FFF2-40B4-BE49-F238E27FC236}">
                <a16:creationId xmlns:a16="http://schemas.microsoft.com/office/drawing/2014/main" id="{2BD996C1-4473-4F19-913F-C3AE0EFDE025}"/>
              </a:ext>
            </a:extLst>
          </p:cNvPr>
          <p:cNvSpPr>
            <a:spLocks noGrp="1" noRot="1" noChangeAspect="1" noChangeArrowheads="1" noTextEdit="1"/>
          </p:cNvSpPr>
          <p:nvPr>
            <p:ph type="sldImg"/>
          </p:nvPr>
        </p:nvSpPr>
        <p:spPr>
          <a:ln/>
        </p:spPr>
      </p:sp>
      <p:sp>
        <p:nvSpPr>
          <p:cNvPr id="300036" name="Rectangle 3">
            <a:extLst>
              <a:ext uri="{FF2B5EF4-FFF2-40B4-BE49-F238E27FC236}">
                <a16:creationId xmlns:a16="http://schemas.microsoft.com/office/drawing/2014/main" id="{CC2E7738-C0F6-4F61-AD3B-06630A64A1BB}"/>
              </a:ext>
            </a:extLst>
          </p:cNvPr>
          <p:cNvSpPr>
            <a:spLocks noGrp="1" noChangeArrowheads="1"/>
          </p:cNvSpPr>
          <p:nvPr>
            <p:ph type="body" idx="1"/>
          </p:nvPr>
        </p:nvSpPr>
        <p:spPr>
          <a:xfrm>
            <a:off x="665163" y="4645025"/>
            <a:ext cx="5314950" cy="4400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Rectangle 7">
            <a:extLst>
              <a:ext uri="{FF2B5EF4-FFF2-40B4-BE49-F238E27FC236}">
                <a16:creationId xmlns:a16="http://schemas.microsoft.com/office/drawing/2014/main" id="{CC137D27-3205-4D1D-99BE-C0A809E63DC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ADFEF61-F56C-4E12-BA3F-BE1120D536C3}" type="slidenum">
              <a:rPr lang="en-US" altLang="en-US" sz="1300">
                <a:latin typeface="Times New Roman" panose="02020603050405020304" pitchFamily="18" charset="0"/>
              </a:rPr>
              <a:pPr>
                <a:spcBef>
                  <a:spcPct val="0"/>
                </a:spcBef>
              </a:pPr>
              <a:t>97</a:t>
            </a:fld>
            <a:endParaRPr lang="en-US" altLang="en-US" sz="1300">
              <a:latin typeface="Times New Roman" panose="02020603050405020304" pitchFamily="18" charset="0"/>
            </a:endParaRPr>
          </a:p>
        </p:txBody>
      </p:sp>
      <p:sp>
        <p:nvSpPr>
          <p:cNvPr id="312323" name="Rectangle 2">
            <a:extLst>
              <a:ext uri="{FF2B5EF4-FFF2-40B4-BE49-F238E27FC236}">
                <a16:creationId xmlns:a16="http://schemas.microsoft.com/office/drawing/2014/main" id="{88DECE17-FC48-4344-A5BF-59EC0DE4DB4C}"/>
              </a:ext>
            </a:extLst>
          </p:cNvPr>
          <p:cNvSpPr>
            <a:spLocks noGrp="1" noRot="1" noChangeAspect="1" noChangeArrowheads="1" noTextEdit="1"/>
          </p:cNvSpPr>
          <p:nvPr>
            <p:ph type="sldImg"/>
          </p:nvPr>
        </p:nvSpPr>
        <p:spPr>
          <a:ln/>
        </p:spPr>
      </p:sp>
      <p:sp>
        <p:nvSpPr>
          <p:cNvPr id="312324" name="Rectangle 3">
            <a:extLst>
              <a:ext uri="{FF2B5EF4-FFF2-40B4-BE49-F238E27FC236}">
                <a16:creationId xmlns:a16="http://schemas.microsoft.com/office/drawing/2014/main" id="{D3A85BCD-6658-4EDB-A947-B42EE83F0C9D}"/>
              </a:ext>
            </a:extLst>
          </p:cNvPr>
          <p:cNvSpPr>
            <a:spLocks noGrp="1" noChangeArrowheads="1"/>
          </p:cNvSpPr>
          <p:nvPr>
            <p:ph type="body" idx="1"/>
          </p:nvPr>
        </p:nvSpPr>
        <p:spPr>
          <a:xfrm>
            <a:off x="665163" y="4645025"/>
            <a:ext cx="5314950" cy="4400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7">
            <a:extLst>
              <a:ext uri="{FF2B5EF4-FFF2-40B4-BE49-F238E27FC236}">
                <a16:creationId xmlns:a16="http://schemas.microsoft.com/office/drawing/2014/main" id="{F2E07F28-71E7-4E72-9119-2FFAC4EB257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C90F047-9BB1-43E2-96CA-AB6E8D93B919}" type="slidenum">
              <a:rPr lang="en-US" altLang="en-US" sz="1300">
                <a:latin typeface="Times New Roman" panose="02020603050405020304" pitchFamily="18" charset="0"/>
              </a:rPr>
              <a:pPr>
                <a:spcBef>
                  <a:spcPct val="0"/>
                </a:spcBef>
              </a:pPr>
              <a:t>98</a:t>
            </a:fld>
            <a:endParaRPr lang="en-US" altLang="en-US" sz="1300">
              <a:latin typeface="Times New Roman" panose="02020603050405020304" pitchFamily="18" charset="0"/>
            </a:endParaRPr>
          </a:p>
        </p:txBody>
      </p:sp>
      <p:sp>
        <p:nvSpPr>
          <p:cNvPr id="314371" name="Rectangle 2">
            <a:extLst>
              <a:ext uri="{FF2B5EF4-FFF2-40B4-BE49-F238E27FC236}">
                <a16:creationId xmlns:a16="http://schemas.microsoft.com/office/drawing/2014/main" id="{6F2AE1C8-F125-4B43-B088-9DB29393AD39}"/>
              </a:ext>
            </a:extLst>
          </p:cNvPr>
          <p:cNvSpPr>
            <a:spLocks noGrp="1" noRot="1" noChangeAspect="1" noChangeArrowheads="1" noTextEdit="1"/>
          </p:cNvSpPr>
          <p:nvPr>
            <p:ph type="sldImg"/>
          </p:nvPr>
        </p:nvSpPr>
        <p:spPr>
          <a:ln/>
        </p:spPr>
      </p:sp>
      <p:sp>
        <p:nvSpPr>
          <p:cNvPr id="314372" name="Rectangle 3">
            <a:extLst>
              <a:ext uri="{FF2B5EF4-FFF2-40B4-BE49-F238E27FC236}">
                <a16:creationId xmlns:a16="http://schemas.microsoft.com/office/drawing/2014/main" id="{C10A5975-E219-4A7E-ACD6-6F1AE7AA0362}"/>
              </a:ext>
            </a:extLst>
          </p:cNvPr>
          <p:cNvSpPr>
            <a:spLocks noGrp="1" noChangeArrowheads="1"/>
          </p:cNvSpPr>
          <p:nvPr>
            <p:ph type="body" idx="1"/>
          </p:nvPr>
        </p:nvSpPr>
        <p:spPr>
          <a:xfrm>
            <a:off x="665163" y="4645025"/>
            <a:ext cx="5314950" cy="4400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7">
            <a:extLst>
              <a:ext uri="{FF2B5EF4-FFF2-40B4-BE49-F238E27FC236}">
                <a16:creationId xmlns:a16="http://schemas.microsoft.com/office/drawing/2014/main" id="{956BCF60-57F6-4F93-A38E-E12FB4E9264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5A2E8818-8916-4774-9AB0-F1E9AB3AAB28}" type="slidenum">
              <a:rPr lang="en-US" altLang="en-US" sz="1200">
                <a:latin typeface="Arial" panose="020B0604020202020204" pitchFamily="34" charset="0"/>
              </a:rPr>
              <a:pPr/>
              <a:t>99</a:t>
            </a:fld>
            <a:endParaRPr lang="en-US" altLang="en-US" sz="1200">
              <a:latin typeface="Arial" panose="020B0604020202020204" pitchFamily="34" charset="0"/>
            </a:endParaRPr>
          </a:p>
        </p:txBody>
      </p:sp>
      <p:sp>
        <p:nvSpPr>
          <p:cNvPr id="316419" name="Rectangle 2">
            <a:extLst>
              <a:ext uri="{FF2B5EF4-FFF2-40B4-BE49-F238E27FC236}">
                <a16:creationId xmlns:a16="http://schemas.microsoft.com/office/drawing/2014/main" id="{DA481EA9-FA72-4C4A-939D-BCA6EC38A69D}"/>
              </a:ext>
            </a:extLst>
          </p:cNvPr>
          <p:cNvSpPr>
            <a:spLocks noGrp="1" noRot="1" noChangeAspect="1" noChangeArrowheads="1" noTextEdit="1"/>
          </p:cNvSpPr>
          <p:nvPr>
            <p:ph type="sldImg"/>
          </p:nvPr>
        </p:nvSpPr>
        <p:spPr>
          <a:ln/>
        </p:spPr>
      </p:sp>
      <p:sp>
        <p:nvSpPr>
          <p:cNvPr id="316420" name="Rectangle 3">
            <a:extLst>
              <a:ext uri="{FF2B5EF4-FFF2-40B4-BE49-F238E27FC236}">
                <a16:creationId xmlns:a16="http://schemas.microsoft.com/office/drawing/2014/main" id="{532890DB-8C85-4129-AB54-25090EDA531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IN"/>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IN"/>
          </a:p>
        </p:txBody>
      </p:sp>
      <p:sp>
        <p:nvSpPr>
          <p:cNvPr id="4" name="Rectangle 4">
            <a:extLst>
              <a:ext uri="{FF2B5EF4-FFF2-40B4-BE49-F238E27FC236}">
                <a16:creationId xmlns:a16="http://schemas.microsoft.com/office/drawing/2014/main" id="{3E7A29DE-8A22-4E25-979F-727541A8E03B}"/>
              </a:ext>
            </a:extLst>
          </p:cNvPr>
          <p:cNvSpPr>
            <a:spLocks noGrp="1" noChangeArrowheads="1"/>
          </p:cNvSpPr>
          <p:nvPr>
            <p:ph type="dt" sz="half" idx="10"/>
          </p:nvPr>
        </p:nvSpPr>
        <p:spPr>
          <a:ln/>
        </p:spPr>
        <p:txBody>
          <a:bodyPr/>
          <a:lstStyle>
            <a:lvl1pPr>
              <a:defRPr/>
            </a:lvl1pPr>
          </a:lstStyle>
          <a:p>
            <a:pPr>
              <a:defRPr/>
            </a:pPr>
            <a:r>
              <a:rPr lang="en-US"/>
              <a:t>IME602: REGRESSION ANALYSIS</a:t>
            </a:r>
          </a:p>
        </p:txBody>
      </p:sp>
      <p:sp>
        <p:nvSpPr>
          <p:cNvPr id="5" name="Rectangle 5">
            <a:extLst>
              <a:ext uri="{FF2B5EF4-FFF2-40B4-BE49-F238E27FC236}">
                <a16:creationId xmlns:a16="http://schemas.microsoft.com/office/drawing/2014/main" id="{B0572B0C-3B61-4557-9ABB-8E1020FEFA10}"/>
              </a:ext>
            </a:extLst>
          </p:cNvPr>
          <p:cNvSpPr>
            <a:spLocks noGrp="1" noChangeArrowheads="1"/>
          </p:cNvSpPr>
          <p:nvPr>
            <p:ph type="ftr" sz="quarter" idx="11"/>
          </p:nvPr>
        </p:nvSpPr>
        <p:spPr>
          <a:ln/>
        </p:spPr>
        <p:txBody>
          <a:bodyPr/>
          <a:lstStyle>
            <a:lvl1pPr>
              <a:defRPr/>
            </a:lvl1pPr>
          </a:lstStyle>
          <a:p>
            <a:pPr>
              <a:defRPr/>
            </a:pPr>
            <a:r>
              <a:rPr lang="en-US"/>
              <a:t>RNSengupta,IME Department,IIT Kanpur,INDIA</a:t>
            </a:r>
          </a:p>
        </p:txBody>
      </p:sp>
      <p:sp>
        <p:nvSpPr>
          <p:cNvPr id="6" name="Rectangle 6">
            <a:extLst>
              <a:ext uri="{FF2B5EF4-FFF2-40B4-BE49-F238E27FC236}">
                <a16:creationId xmlns:a16="http://schemas.microsoft.com/office/drawing/2014/main" id="{4B849DBD-15C4-48B3-919A-2437F3333D3A}"/>
              </a:ext>
            </a:extLst>
          </p:cNvPr>
          <p:cNvSpPr>
            <a:spLocks noGrp="1" noChangeArrowheads="1"/>
          </p:cNvSpPr>
          <p:nvPr>
            <p:ph type="sldNum" sz="quarter" idx="12"/>
          </p:nvPr>
        </p:nvSpPr>
        <p:spPr>
          <a:ln/>
        </p:spPr>
        <p:txBody>
          <a:bodyPr/>
          <a:lstStyle>
            <a:lvl1pPr>
              <a:defRPr/>
            </a:lvl1pPr>
          </a:lstStyle>
          <a:p>
            <a:pPr>
              <a:defRPr/>
            </a:pPr>
            <a:fld id="{4FAFB465-E459-401A-BFD2-8DA7B718FA33}" type="slidenum">
              <a:rPr lang="en-US" altLang="en-US"/>
              <a:pPr>
                <a:defRPr/>
              </a:pPr>
              <a:t>‹#›</a:t>
            </a:fld>
            <a:endParaRPr lang="en-US" altLang="en-US"/>
          </a:p>
        </p:txBody>
      </p:sp>
    </p:spTree>
    <p:extLst>
      <p:ext uri="{BB962C8B-B14F-4D97-AF65-F5344CB8AC3E}">
        <p14:creationId xmlns:p14="http://schemas.microsoft.com/office/powerpoint/2010/main" val="2017131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22C8442F-F3E6-49B1-B262-9F554E746B84}"/>
              </a:ext>
            </a:extLst>
          </p:cNvPr>
          <p:cNvSpPr>
            <a:spLocks noGrp="1" noChangeArrowheads="1"/>
          </p:cNvSpPr>
          <p:nvPr>
            <p:ph type="dt" sz="half" idx="10"/>
          </p:nvPr>
        </p:nvSpPr>
        <p:spPr>
          <a:ln/>
        </p:spPr>
        <p:txBody>
          <a:bodyPr/>
          <a:lstStyle>
            <a:lvl1pPr>
              <a:defRPr/>
            </a:lvl1pPr>
          </a:lstStyle>
          <a:p>
            <a:pPr>
              <a:defRPr/>
            </a:pPr>
            <a:r>
              <a:rPr lang="en-US"/>
              <a:t>IME602: REGRESSION ANALYSIS</a:t>
            </a:r>
          </a:p>
        </p:txBody>
      </p:sp>
      <p:sp>
        <p:nvSpPr>
          <p:cNvPr id="5" name="Rectangle 5">
            <a:extLst>
              <a:ext uri="{FF2B5EF4-FFF2-40B4-BE49-F238E27FC236}">
                <a16:creationId xmlns:a16="http://schemas.microsoft.com/office/drawing/2014/main" id="{C4086A1D-1CAF-4EC5-B6CB-2C8369D7B973}"/>
              </a:ext>
            </a:extLst>
          </p:cNvPr>
          <p:cNvSpPr>
            <a:spLocks noGrp="1" noChangeArrowheads="1"/>
          </p:cNvSpPr>
          <p:nvPr>
            <p:ph type="ftr" sz="quarter" idx="11"/>
          </p:nvPr>
        </p:nvSpPr>
        <p:spPr>
          <a:ln/>
        </p:spPr>
        <p:txBody>
          <a:bodyPr/>
          <a:lstStyle>
            <a:lvl1pPr>
              <a:defRPr/>
            </a:lvl1pPr>
          </a:lstStyle>
          <a:p>
            <a:pPr>
              <a:defRPr/>
            </a:pPr>
            <a:r>
              <a:rPr lang="en-US"/>
              <a:t>RNSengupta,IME Department,IIT Kanpur,INDIA</a:t>
            </a:r>
          </a:p>
        </p:txBody>
      </p:sp>
      <p:sp>
        <p:nvSpPr>
          <p:cNvPr id="6" name="Rectangle 6">
            <a:extLst>
              <a:ext uri="{FF2B5EF4-FFF2-40B4-BE49-F238E27FC236}">
                <a16:creationId xmlns:a16="http://schemas.microsoft.com/office/drawing/2014/main" id="{B6D64286-F13F-47EE-A34D-7893A4BE9B09}"/>
              </a:ext>
            </a:extLst>
          </p:cNvPr>
          <p:cNvSpPr>
            <a:spLocks noGrp="1" noChangeArrowheads="1"/>
          </p:cNvSpPr>
          <p:nvPr>
            <p:ph type="sldNum" sz="quarter" idx="12"/>
          </p:nvPr>
        </p:nvSpPr>
        <p:spPr>
          <a:ln/>
        </p:spPr>
        <p:txBody>
          <a:bodyPr/>
          <a:lstStyle>
            <a:lvl1pPr>
              <a:defRPr/>
            </a:lvl1pPr>
          </a:lstStyle>
          <a:p>
            <a:pPr>
              <a:defRPr/>
            </a:pPr>
            <a:fld id="{A6ED5A5A-2488-4A58-AF34-19EEE3775C54}" type="slidenum">
              <a:rPr lang="en-US" altLang="en-US"/>
              <a:pPr>
                <a:defRPr/>
              </a:pPr>
              <a:t>‹#›</a:t>
            </a:fld>
            <a:endParaRPr lang="en-US" altLang="en-US"/>
          </a:p>
        </p:txBody>
      </p:sp>
    </p:spTree>
    <p:extLst>
      <p:ext uri="{BB962C8B-B14F-4D97-AF65-F5344CB8AC3E}">
        <p14:creationId xmlns:p14="http://schemas.microsoft.com/office/powerpoint/2010/main" val="19193698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6962B332-0C22-43EF-983C-784192D10D37}"/>
              </a:ext>
            </a:extLst>
          </p:cNvPr>
          <p:cNvSpPr>
            <a:spLocks noGrp="1" noChangeArrowheads="1"/>
          </p:cNvSpPr>
          <p:nvPr>
            <p:ph type="dt" sz="half" idx="10"/>
          </p:nvPr>
        </p:nvSpPr>
        <p:spPr>
          <a:ln/>
        </p:spPr>
        <p:txBody>
          <a:bodyPr/>
          <a:lstStyle>
            <a:lvl1pPr>
              <a:defRPr/>
            </a:lvl1pPr>
          </a:lstStyle>
          <a:p>
            <a:pPr>
              <a:defRPr/>
            </a:pPr>
            <a:r>
              <a:rPr lang="en-US"/>
              <a:t>IME602: REGRESSION ANALYSIS</a:t>
            </a:r>
          </a:p>
        </p:txBody>
      </p:sp>
      <p:sp>
        <p:nvSpPr>
          <p:cNvPr id="5" name="Rectangle 5">
            <a:extLst>
              <a:ext uri="{FF2B5EF4-FFF2-40B4-BE49-F238E27FC236}">
                <a16:creationId xmlns:a16="http://schemas.microsoft.com/office/drawing/2014/main" id="{4B4543AF-979F-48F4-8803-F0C3A900D149}"/>
              </a:ext>
            </a:extLst>
          </p:cNvPr>
          <p:cNvSpPr>
            <a:spLocks noGrp="1" noChangeArrowheads="1"/>
          </p:cNvSpPr>
          <p:nvPr>
            <p:ph type="ftr" sz="quarter" idx="11"/>
          </p:nvPr>
        </p:nvSpPr>
        <p:spPr>
          <a:ln/>
        </p:spPr>
        <p:txBody>
          <a:bodyPr/>
          <a:lstStyle>
            <a:lvl1pPr>
              <a:defRPr/>
            </a:lvl1pPr>
          </a:lstStyle>
          <a:p>
            <a:pPr>
              <a:defRPr/>
            </a:pPr>
            <a:r>
              <a:rPr lang="en-US"/>
              <a:t>RNSengupta,IME Department,IIT Kanpur,INDIA</a:t>
            </a:r>
          </a:p>
        </p:txBody>
      </p:sp>
      <p:sp>
        <p:nvSpPr>
          <p:cNvPr id="6" name="Rectangle 6">
            <a:extLst>
              <a:ext uri="{FF2B5EF4-FFF2-40B4-BE49-F238E27FC236}">
                <a16:creationId xmlns:a16="http://schemas.microsoft.com/office/drawing/2014/main" id="{24FD86A0-E011-44BB-8A65-B7D1C0668E8B}"/>
              </a:ext>
            </a:extLst>
          </p:cNvPr>
          <p:cNvSpPr>
            <a:spLocks noGrp="1" noChangeArrowheads="1"/>
          </p:cNvSpPr>
          <p:nvPr>
            <p:ph type="sldNum" sz="quarter" idx="12"/>
          </p:nvPr>
        </p:nvSpPr>
        <p:spPr>
          <a:ln/>
        </p:spPr>
        <p:txBody>
          <a:bodyPr/>
          <a:lstStyle>
            <a:lvl1pPr>
              <a:defRPr/>
            </a:lvl1pPr>
          </a:lstStyle>
          <a:p>
            <a:pPr>
              <a:defRPr/>
            </a:pPr>
            <a:fld id="{A42BC842-A2B6-4D39-90C4-ABC6BD2F13E0}" type="slidenum">
              <a:rPr lang="en-US" altLang="en-US"/>
              <a:pPr>
                <a:defRPr/>
              </a:pPr>
              <a:t>‹#›</a:t>
            </a:fld>
            <a:endParaRPr lang="en-US" altLang="en-US"/>
          </a:p>
        </p:txBody>
      </p:sp>
    </p:spTree>
    <p:extLst>
      <p:ext uri="{BB962C8B-B14F-4D97-AF65-F5344CB8AC3E}">
        <p14:creationId xmlns:p14="http://schemas.microsoft.com/office/powerpoint/2010/main" val="8058062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a:extLst>
              <a:ext uri="{FF2B5EF4-FFF2-40B4-BE49-F238E27FC236}">
                <a16:creationId xmlns:a16="http://schemas.microsoft.com/office/drawing/2014/main" id="{2EB5C31F-F816-46B9-8A78-EDED947E2210}"/>
              </a:ext>
            </a:extLst>
          </p:cNvPr>
          <p:cNvSpPr>
            <a:spLocks noGrp="1" noChangeArrowheads="1"/>
          </p:cNvSpPr>
          <p:nvPr>
            <p:ph type="dt" sz="half" idx="10"/>
          </p:nvPr>
        </p:nvSpPr>
        <p:spPr>
          <a:ln/>
        </p:spPr>
        <p:txBody>
          <a:bodyPr/>
          <a:lstStyle>
            <a:lvl1pPr>
              <a:defRPr/>
            </a:lvl1pPr>
          </a:lstStyle>
          <a:p>
            <a:pPr>
              <a:defRPr/>
            </a:pPr>
            <a:r>
              <a:rPr lang="en-US"/>
              <a:t>IME602: REGRESSION ANALYSIS</a:t>
            </a:r>
          </a:p>
        </p:txBody>
      </p:sp>
      <p:sp>
        <p:nvSpPr>
          <p:cNvPr id="6" name="Rectangle 5">
            <a:extLst>
              <a:ext uri="{FF2B5EF4-FFF2-40B4-BE49-F238E27FC236}">
                <a16:creationId xmlns:a16="http://schemas.microsoft.com/office/drawing/2014/main" id="{5C6DFBDE-F907-4091-8F70-0367528C9B41}"/>
              </a:ext>
            </a:extLst>
          </p:cNvPr>
          <p:cNvSpPr>
            <a:spLocks noGrp="1" noChangeArrowheads="1"/>
          </p:cNvSpPr>
          <p:nvPr>
            <p:ph type="ftr" sz="quarter" idx="11"/>
          </p:nvPr>
        </p:nvSpPr>
        <p:spPr>
          <a:ln/>
        </p:spPr>
        <p:txBody>
          <a:bodyPr/>
          <a:lstStyle>
            <a:lvl1pPr>
              <a:defRPr/>
            </a:lvl1pPr>
          </a:lstStyle>
          <a:p>
            <a:pPr>
              <a:defRPr/>
            </a:pPr>
            <a:r>
              <a:rPr lang="en-US"/>
              <a:t>RNSengupta,IME Department,IIT Kanpur,INDIA</a:t>
            </a:r>
          </a:p>
        </p:txBody>
      </p:sp>
      <p:sp>
        <p:nvSpPr>
          <p:cNvPr id="7" name="Rectangle 6">
            <a:extLst>
              <a:ext uri="{FF2B5EF4-FFF2-40B4-BE49-F238E27FC236}">
                <a16:creationId xmlns:a16="http://schemas.microsoft.com/office/drawing/2014/main" id="{6D818EB9-D86C-4698-A444-5791712F88EC}"/>
              </a:ext>
            </a:extLst>
          </p:cNvPr>
          <p:cNvSpPr>
            <a:spLocks noGrp="1" noChangeArrowheads="1"/>
          </p:cNvSpPr>
          <p:nvPr>
            <p:ph type="sldNum" sz="quarter" idx="12"/>
          </p:nvPr>
        </p:nvSpPr>
        <p:spPr>
          <a:ln/>
        </p:spPr>
        <p:txBody>
          <a:bodyPr/>
          <a:lstStyle>
            <a:lvl1pPr>
              <a:defRPr/>
            </a:lvl1pPr>
          </a:lstStyle>
          <a:p>
            <a:pPr>
              <a:defRPr/>
            </a:pPr>
            <a:fld id="{0DC73786-B233-4A82-8152-16AD88B74D5D}" type="slidenum">
              <a:rPr lang="en-US" altLang="en-US"/>
              <a:pPr>
                <a:defRPr/>
              </a:pPr>
              <a:t>‹#›</a:t>
            </a:fld>
            <a:endParaRPr lang="en-US" altLang="en-US"/>
          </a:p>
        </p:txBody>
      </p:sp>
    </p:spTree>
    <p:extLst>
      <p:ext uri="{BB962C8B-B14F-4D97-AF65-F5344CB8AC3E}">
        <p14:creationId xmlns:p14="http://schemas.microsoft.com/office/powerpoint/2010/main" val="16677523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n-IN"/>
          </a:p>
        </p:txBody>
      </p:sp>
      <p:sp>
        <p:nvSpPr>
          <p:cNvPr id="3" name="Table Placeholder 2"/>
          <p:cNvSpPr>
            <a:spLocks noGrp="1"/>
          </p:cNvSpPr>
          <p:nvPr>
            <p:ph type="tbl" idx="1"/>
          </p:nvPr>
        </p:nvSpPr>
        <p:spPr>
          <a:xfrm>
            <a:off x="609600" y="1600201"/>
            <a:ext cx="10972800" cy="4525963"/>
          </a:xfrm>
        </p:spPr>
        <p:txBody>
          <a:bodyPr/>
          <a:lstStyle/>
          <a:p>
            <a:pPr lvl="0"/>
            <a:endParaRPr lang="en-IN" noProof="0"/>
          </a:p>
        </p:txBody>
      </p:sp>
      <p:sp>
        <p:nvSpPr>
          <p:cNvPr id="4" name="Rectangle 4">
            <a:extLst>
              <a:ext uri="{FF2B5EF4-FFF2-40B4-BE49-F238E27FC236}">
                <a16:creationId xmlns:a16="http://schemas.microsoft.com/office/drawing/2014/main" id="{DA05A0CA-840C-4D38-8E6F-E3C04B6A9002}"/>
              </a:ext>
            </a:extLst>
          </p:cNvPr>
          <p:cNvSpPr>
            <a:spLocks noGrp="1" noChangeArrowheads="1"/>
          </p:cNvSpPr>
          <p:nvPr>
            <p:ph type="dt" sz="half" idx="10"/>
          </p:nvPr>
        </p:nvSpPr>
        <p:spPr>
          <a:ln/>
        </p:spPr>
        <p:txBody>
          <a:bodyPr/>
          <a:lstStyle>
            <a:lvl1pPr>
              <a:defRPr/>
            </a:lvl1pPr>
          </a:lstStyle>
          <a:p>
            <a:pPr>
              <a:defRPr/>
            </a:pPr>
            <a:r>
              <a:rPr lang="en-US"/>
              <a:t>IME602: REGRESSION ANALYSIS</a:t>
            </a:r>
          </a:p>
        </p:txBody>
      </p:sp>
      <p:sp>
        <p:nvSpPr>
          <p:cNvPr id="5" name="Rectangle 5">
            <a:extLst>
              <a:ext uri="{FF2B5EF4-FFF2-40B4-BE49-F238E27FC236}">
                <a16:creationId xmlns:a16="http://schemas.microsoft.com/office/drawing/2014/main" id="{883FC110-2723-477A-AB29-DEECA2379C50}"/>
              </a:ext>
            </a:extLst>
          </p:cNvPr>
          <p:cNvSpPr>
            <a:spLocks noGrp="1" noChangeArrowheads="1"/>
          </p:cNvSpPr>
          <p:nvPr>
            <p:ph type="ftr" sz="quarter" idx="11"/>
          </p:nvPr>
        </p:nvSpPr>
        <p:spPr>
          <a:ln/>
        </p:spPr>
        <p:txBody>
          <a:bodyPr/>
          <a:lstStyle>
            <a:lvl1pPr>
              <a:defRPr/>
            </a:lvl1pPr>
          </a:lstStyle>
          <a:p>
            <a:pPr>
              <a:defRPr/>
            </a:pPr>
            <a:r>
              <a:rPr lang="en-US"/>
              <a:t>RNSengupta,IME Department,IIT Kanpur,INDIA</a:t>
            </a:r>
          </a:p>
        </p:txBody>
      </p:sp>
      <p:sp>
        <p:nvSpPr>
          <p:cNvPr id="6" name="Rectangle 6">
            <a:extLst>
              <a:ext uri="{FF2B5EF4-FFF2-40B4-BE49-F238E27FC236}">
                <a16:creationId xmlns:a16="http://schemas.microsoft.com/office/drawing/2014/main" id="{678B1291-B27D-40DA-8241-C811A32F01F7}"/>
              </a:ext>
            </a:extLst>
          </p:cNvPr>
          <p:cNvSpPr>
            <a:spLocks noGrp="1" noChangeArrowheads="1"/>
          </p:cNvSpPr>
          <p:nvPr>
            <p:ph type="sldNum" sz="quarter" idx="12"/>
          </p:nvPr>
        </p:nvSpPr>
        <p:spPr>
          <a:ln/>
        </p:spPr>
        <p:txBody>
          <a:bodyPr/>
          <a:lstStyle>
            <a:lvl1pPr>
              <a:defRPr/>
            </a:lvl1pPr>
          </a:lstStyle>
          <a:p>
            <a:pPr>
              <a:defRPr/>
            </a:pPr>
            <a:fld id="{2D073DD5-7FB7-4A81-BD7E-66842FA1EA3F}" type="slidenum">
              <a:rPr lang="en-US" altLang="en-US"/>
              <a:pPr>
                <a:defRPr/>
              </a:pPr>
              <a:t>‹#›</a:t>
            </a:fld>
            <a:endParaRPr lang="en-US" altLang="en-US"/>
          </a:p>
        </p:txBody>
      </p:sp>
    </p:spTree>
    <p:extLst>
      <p:ext uri="{BB962C8B-B14F-4D97-AF65-F5344CB8AC3E}">
        <p14:creationId xmlns:p14="http://schemas.microsoft.com/office/powerpoint/2010/main" val="41032026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Rectangle 4">
            <a:extLst>
              <a:ext uri="{FF2B5EF4-FFF2-40B4-BE49-F238E27FC236}">
                <a16:creationId xmlns:a16="http://schemas.microsoft.com/office/drawing/2014/main" id="{161762F6-F3F1-4719-ADEA-B5778AE1C696}"/>
              </a:ext>
            </a:extLst>
          </p:cNvPr>
          <p:cNvSpPr>
            <a:spLocks noGrp="1" noChangeArrowheads="1"/>
          </p:cNvSpPr>
          <p:nvPr>
            <p:ph type="dt" sz="half" idx="10"/>
          </p:nvPr>
        </p:nvSpPr>
        <p:spPr>
          <a:ln/>
        </p:spPr>
        <p:txBody>
          <a:bodyPr/>
          <a:lstStyle>
            <a:lvl1pPr>
              <a:defRPr/>
            </a:lvl1pPr>
          </a:lstStyle>
          <a:p>
            <a:pPr>
              <a:defRPr/>
            </a:pPr>
            <a:r>
              <a:rPr lang="en-US"/>
              <a:t>IME602: REGRESSION ANALYSIS</a:t>
            </a:r>
          </a:p>
        </p:txBody>
      </p:sp>
      <p:sp>
        <p:nvSpPr>
          <p:cNvPr id="7" name="Rectangle 5">
            <a:extLst>
              <a:ext uri="{FF2B5EF4-FFF2-40B4-BE49-F238E27FC236}">
                <a16:creationId xmlns:a16="http://schemas.microsoft.com/office/drawing/2014/main" id="{A15E62A5-4382-4201-A500-69D89E88449B}"/>
              </a:ext>
            </a:extLst>
          </p:cNvPr>
          <p:cNvSpPr>
            <a:spLocks noGrp="1" noChangeArrowheads="1"/>
          </p:cNvSpPr>
          <p:nvPr>
            <p:ph type="ftr" sz="quarter" idx="11"/>
          </p:nvPr>
        </p:nvSpPr>
        <p:spPr>
          <a:ln/>
        </p:spPr>
        <p:txBody>
          <a:bodyPr/>
          <a:lstStyle>
            <a:lvl1pPr>
              <a:defRPr/>
            </a:lvl1pPr>
          </a:lstStyle>
          <a:p>
            <a:pPr>
              <a:defRPr/>
            </a:pPr>
            <a:r>
              <a:rPr lang="en-US"/>
              <a:t>RNSengupta,IME Department,IIT Kanpur,INDIA</a:t>
            </a:r>
          </a:p>
        </p:txBody>
      </p:sp>
      <p:sp>
        <p:nvSpPr>
          <p:cNvPr id="8" name="Rectangle 6">
            <a:extLst>
              <a:ext uri="{FF2B5EF4-FFF2-40B4-BE49-F238E27FC236}">
                <a16:creationId xmlns:a16="http://schemas.microsoft.com/office/drawing/2014/main" id="{5E8A2053-6F35-4741-A4AA-A42E7B73BEF0}"/>
              </a:ext>
            </a:extLst>
          </p:cNvPr>
          <p:cNvSpPr>
            <a:spLocks noGrp="1" noChangeArrowheads="1"/>
          </p:cNvSpPr>
          <p:nvPr>
            <p:ph type="sldNum" sz="quarter" idx="12"/>
          </p:nvPr>
        </p:nvSpPr>
        <p:spPr>
          <a:ln/>
        </p:spPr>
        <p:txBody>
          <a:bodyPr/>
          <a:lstStyle>
            <a:lvl1pPr>
              <a:defRPr/>
            </a:lvl1pPr>
          </a:lstStyle>
          <a:p>
            <a:pPr>
              <a:defRPr/>
            </a:pPr>
            <a:fld id="{45D3A995-66D0-4C9F-8077-2643A5A4FAF7}" type="slidenum">
              <a:rPr lang="en-US" altLang="en-US"/>
              <a:pPr>
                <a:defRPr/>
              </a:pPr>
              <a:t>‹#›</a:t>
            </a:fld>
            <a:endParaRPr lang="en-US" altLang="en-US"/>
          </a:p>
        </p:txBody>
      </p:sp>
    </p:spTree>
    <p:extLst>
      <p:ext uri="{BB962C8B-B14F-4D97-AF65-F5344CB8AC3E}">
        <p14:creationId xmlns:p14="http://schemas.microsoft.com/office/powerpoint/2010/main" val="36905918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n-IN"/>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Rectangle 4">
            <a:extLst>
              <a:ext uri="{FF2B5EF4-FFF2-40B4-BE49-F238E27FC236}">
                <a16:creationId xmlns:a16="http://schemas.microsoft.com/office/drawing/2014/main" id="{CAA5C33D-637A-4908-8C82-DBC88548C5A4}"/>
              </a:ext>
            </a:extLst>
          </p:cNvPr>
          <p:cNvSpPr>
            <a:spLocks noGrp="1" noChangeArrowheads="1"/>
          </p:cNvSpPr>
          <p:nvPr>
            <p:ph type="dt" sz="half" idx="10"/>
          </p:nvPr>
        </p:nvSpPr>
        <p:spPr>
          <a:ln/>
        </p:spPr>
        <p:txBody>
          <a:bodyPr/>
          <a:lstStyle>
            <a:lvl1pPr>
              <a:defRPr/>
            </a:lvl1pPr>
          </a:lstStyle>
          <a:p>
            <a:pPr>
              <a:defRPr/>
            </a:pPr>
            <a:r>
              <a:rPr lang="en-US"/>
              <a:t>IME602: REGRESSION ANALYSIS</a:t>
            </a:r>
          </a:p>
        </p:txBody>
      </p:sp>
      <p:sp>
        <p:nvSpPr>
          <p:cNvPr id="7" name="Rectangle 5">
            <a:extLst>
              <a:ext uri="{FF2B5EF4-FFF2-40B4-BE49-F238E27FC236}">
                <a16:creationId xmlns:a16="http://schemas.microsoft.com/office/drawing/2014/main" id="{FB97E6E1-2B22-43E6-BB93-686FCCA3279E}"/>
              </a:ext>
            </a:extLst>
          </p:cNvPr>
          <p:cNvSpPr>
            <a:spLocks noGrp="1" noChangeArrowheads="1"/>
          </p:cNvSpPr>
          <p:nvPr>
            <p:ph type="ftr" sz="quarter" idx="11"/>
          </p:nvPr>
        </p:nvSpPr>
        <p:spPr>
          <a:ln/>
        </p:spPr>
        <p:txBody>
          <a:bodyPr/>
          <a:lstStyle>
            <a:lvl1pPr>
              <a:defRPr/>
            </a:lvl1pPr>
          </a:lstStyle>
          <a:p>
            <a:pPr>
              <a:defRPr/>
            </a:pPr>
            <a:r>
              <a:rPr lang="en-US"/>
              <a:t>RNSengupta,IME Department,IIT Kanpur,INDIA</a:t>
            </a:r>
          </a:p>
        </p:txBody>
      </p:sp>
      <p:sp>
        <p:nvSpPr>
          <p:cNvPr id="8" name="Rectangle 6">
            <a:extLst>
              <a:ext uri="{FF2B5EF4-FFF2-40B4-BE49-F238E27FC236}">
                <a16:creationId xmlns:a16="http://schemas.microsoft.com/office/drawing/2014/main" id="{38064310-CCD6-4243-B706-F51AF7970E4A}"/>
              </a:ext>
            </a:extLst>
          </p:cNvPr>
          <p:cNvSpPr>
            <a:spLocks noGrp="1" noChangeArrowheads="1"/>
          </p:cNvSpPr>
          <p:nvPr>
            <p:ph type="sldNum" sz="quarter" idx="12"/>
          </p:nvPr>
        </p:nvSpPr>
        <p:spPr>
          <a:ln/>
        </p:spPr>
        <p:txBody>
          <a:bodyPr/>
          <a:lstStyle>
            <a:lvl1pPr>
              <a:defRPr/>
            </a:lvl1pPr>
          </a:lstStyle>
          <a:p>
            <a:pPr>
              <a:defRPr/>
            </a:pPr>
            <a:fld id="{624C0C4F-07C6-4B40-BCB0-C9C1702BF065}" type="slidenum">
              <a:rPr lang="en-US" altLang="en-US"/>
              <a:pPr>
                <a:defRPr/>
              </a:pPr>
              <a:t>‹#›</a:t>
            </a:fld>
            <a:endParaRPr lang="en-US" altLang="en-US"/>
          </a:p>
        </p:txBody>
      </p:sp>
    </p:spTree>
    <p:extLst>
      <p:ext uri="{BB962C8B-B14F-4D97-AF65-F5344CB8AC3E}">
        <p14:creationId xmlns:p14="http://schemas.microsoft.com/office/powerpoint/2010/main" val="15122316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p:spPr>
        <p:txBody>
          <a:bodyPr/>
          <a:lstStyle/>
          <a:p>
            <a:r>
              <a:rPr lang="en-US"/>
              <a:t>Click to edit Master title style</a:t>
            </a:r>
            <a:endParaRPr lang="en-IN"/>
          </a:p>
        </p:txBody>
      </p:sp>
      <p:sp>
        <p:nvSpPr>
          <p:cNvPr id="3" name="Content Placeholder 2"/>
          <p:cNvSpPr>
            <a:spLocks noGrp="1"/>
          </p:cNvSpPr>
          <p:nvPr>
            <p:ph sz="quarter" idx="1"/>
          </p:nvPr>
        </p:nvSpPr>
        <p:spPr>
          <a:xfrm>
            <a:off x="609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Content Placeholder 4"/>
          <p:cNvSpPr>
            <a:spLocks noGrp="1"/>
          </p:cNvSpPr>
          <p:nvPr>
            <p:ph sz="quarter" idx="3"/>
          </p:nvPr>
        </p:nvSpPr>
        <p:spPr>
          <a:xfrm>
            <a:off x="609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Content Placeholder 5"/>
          <p:cNvSpPr>
            <a:spLocks noGrp="1"/>
          </p:cNvSpPr>
          <p:nvPr>
            <p:ph sz="quarter" idx="4"/>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Rectangle 4">
            <a:extLst>
              <a:ext uri="{FF2B5EF4-FFF2-40B4-BE49-F238E27FC236}">
                <a16:creationId xmlns:a16="http://schemas.microsoft.com/office/drawing/2014/main" id="{3E38D221-B595-44C3-BE5C-95C998522367}"/>
              </a:ext>
            </a:extLst>
          </p:cNvPr>
          <p:cNvSpPr>
            <a:spLocks noGrp="1" noChangeArrowheads="1"/>
          </p:cNvSpPr>
          <p:nvPr>
            <p:ph type="dt" sz="half" idx="10"/>
          </p:nvPr>
        </p:nvSpPr>
        <p:spPr>
          <a:ln/>
        </p:spPr>
        <p:txBody>
          <a:bodyPr/>
          <a:lstStyle>
            <a:lvl1pPr>
              <a:defRPr/>
            </a:lvl1pPr>
          </a:lstStyle>
          <a:p>
            <a:pPr>
              <a:defRPr/>
            </a:pPr>
            <a:r>
              <a:rPr lang="en-US"/>
              <a:t>IME602: REGRESSION ANALYSIS</a:t>
            </a:r>
          </a:p>
        </p:txBody>
      </p:sp>
      <p:sp>
        <p:nvSpPr>
          <p:cNvPr id="8" name="Rectangle 5">
            <a:extLst>
              <a:ext uri="{FF2B5EF4-FFF2-40B4-BE49-F238E27FC236}">
                <a16:creationId xmlns:a16="http://schemas.microsoft.com/office/drawing/2014/main" id="{5004A1A9-718C-401D-BCFC-5DBD21E4FD58}"/>
              </a:ext>
            </a:extLst>
          </p:cNvPr>
          <p:cNvSpPr>
            <a:spLocks noGrp="1" noChangeArrowheads="1"/>
          </p:cNvSpPr>
          <p:nvPr>
            <p:ph type="ftr" sz="quarter" idx="11"/>
          </p:nvPr>
        </p:nvSpPr>
        <p:spPr>
          <a:ln/>
        </p:spPr>
        <p:txBody>
          <a:bodyPr/>
          <a:lstStyle>
            <a:lvl1pPr>
              <a:defRPr/>
            </a:lvl1pPr>
          </a:lstStyle>
          <a:p>
            <a:pPr>
              <a:defRPr/>
            </a:pPr>
            <a:r>
              <a:rPr lang="en-US"/>
              <a:t>RNSengupta,IME Department,IIT Kanpur,INDIA</a:t>
            </a:r>
          </a:p>
        </p:txBody>
      </p:sp>
      <p:sp>
        <p:nvSpPr>
          <p:cNvPr id="9" name="Rectangle 6">
            <a:extLst>
              <a:ext uri="{FF2B5EF4-FFF2-40B4-BE49-F238E27FC236}">
                <a16:creationId xmlns:a16="http://schemas.microsoft.com/office/drawing/2014/main" id="{E1E4E4E7-2664-44E3-9AF6-0C53917A081F}"/>
              </a:ext>
            </a:extLst>
          </p:cNvPr>
          <p:cNvSpPr>
            <a:spLocks noGrp="1" noChangeArrowheads="1"/>
          </p:cNvSpPr>
          <p:nvPr>
            <p:ph type="sldNum" sz="quarter" idx="12"/>
          </p:nvPr>
        </p:nvSpPr>
        <p:spPr>
          <a:ln/>
        </p:spPr>
        <p:txBody>
          <a:bodyPr/>
          <a:lstStyle>
            <a:lvl1pPr>
              <a:defRPr/>
            </a:lvl1pPr>
          </a:lstStyle>
          <a:p>
            <a:pPr>
              <a:defRPr/>
            </a:pPr>
            <a:fld id="{E0D664BE-215D-4745-9AB3-1BBFEA2A6C71}" type="slidenum">
              <a:rPr lang="en-US" altLang="en-US"/>
              <a:pPr>
                <a:defRPr/>
              </a:pPr>
              <a:t>‹#›</a:t>
            </a:fld>
            <a:endParaRPr lang="en-US" altLang="en-US"/>
          </a:p>
        </p:txBody>
      </p:sp>
    </p:spTree>
    <p:extLst>
      <p:ext uri="{BB962C8B-B14F-4D97-AF65-F5344CB8AC3E}">
        <p14:creationId xmlns:p14="http://schemas.microsoft.com/office/powerpoint/2010/main" val="1109641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DB0CC714-69CD-4A64-93CC-C37DC6BA4274}"/>
              </a:ext>
            </a:extLst>
          </p:cNvPr>
          <p:cNvSpPr>
            <a:spLocks noGrp="1" noChangeArrowheads="1"/>
          </p:cNvSpPr>
          <p:nvPr>
            <p:ph type="dt" sz="half" idx="10"/>
          </p:nvPr>
        </p:nvSpPr>
        <p:spPr>
          <a:ln/>
        </p:spPr>
        <p:txBody>
          <a:bodyPr/>
          <a:lstStyle>
            <a:lvl1pPr>
              <a:defRPr/>
            </a:lvl1pPr>
          </a:lstStyle>
          <a:p>
            <a:pPr>
              <a:defRPr/>
            </a:pPr>
            <a:r>
              <a:rPr lang="en-US"/>
              <a:t>IME602: REGRESSION ANALYSIS</a:t>
            </a:r>
          </a:p>
        </p:txBody>
      </p:sp>
      <p:sp>
        <p:nvSpPr>
          <p:cNvPr id="5" name="Rectangle 5">
            <a:extLst>
              <a:ext uri="{FF2B5EF4-FFF2-40B4-BE49-F238E27FC236}">
                <a16:creationId xmlns:a16="http://schemas.microsoft.com/office/drawing/2014/main" id="{3FF4F2DA-8EF8-4B6F-929B-CB46AC6AC3F9}"/>
              </a:ext>
            </a:extLst>
          </p:cNvPr>
          <p:cNvSpPr>
            <a:spLocks noGrp="1" noChangeArrowheads="1"/>
          </p:cNvSpPr>
          <p:nvPr>
            <p:ph type="ftr" sz="quarter" idx="11"/>
          </p:nvPr>
        </p:nvSpPr>
        <p:spPr>
          <a:ln/>
        </p:spPr>
        <p:txBody>
          <a:bodyPr/>
          <a:lstStyle>
            <a:lvl1pPr>
              <a:defRPr/>
            </a:lvl1pPr>
          </a:lstStyle>
          <a:p>
            <a:pPr>
              <a:defRPr/>
            </a:pPr>
            <a:r>
              <a:rPr lang="en-US"/>
              <a:t>RNSengupta,IME Department,IIT Kanpur,INDIA</a:t>
            </a:r>
          </a:p>
        </p:txBody>
      </p:sp>
      <p:sp>
        <p:nvSpPr>
          <p:cNvPr id="6" name="Rectangle 6">
            <a:extLst>
              <a:ext uri="{FF2B5EF4-FFF2-40B4-BE49-F238E27FC236}">
                <a16:creationId xmlns:a16="http://schemas.microsoft.com/office/drawing/2014/main" id="{DBCD6E3E-6B55-42DC-80F0-7C442BF377DA}"/>
              </a:ext>
            </a:extLst>
          </p:cNvPr>
          <p:cNvSpPr>
            <a:spLocks noGrp="1" noChangeArrowheads="1"/>
          </p:cNvSpPr>
          <p:nvPr>
            <p:ph type="sldNum" sz="quarter" idx="12"/>
          </p:nvPr>
        </p:nvSpPr>
        <p:spPr>
          <a:ln/>
        </p:spPr>
        <p:txBody>
          <a:bodyPr/>
          <a:lstStyle>
            <a:lvl1pPr>
              <a:defRPr/>
            </a:lvl1pPr>
          </a:lstStyle>
          <a:p>
            <a:pPr>
              <a:defRPr/>
            </a:pPr>
            <a:fld id="{A75E1981-928C-478D-B30B-CCF2113C4975}" type="slidenum">
              <a:rPr lang="en-US" altLang="en-US"/>
              <a:pPr>
                <a:defRPr/>
              </a:pPr>
              <a:t>‹#›</a:t>
            </a:fld>
            <a:endParaRPr lang="en-US" altLang="en-US"/>
          </a:p>
        </p:txBody>
      </p:sp>
    </p:spTree>
    <p:extLst>
      <p:ext uri="{BB962C8B-B14F-4D97-AF65-F5344CB8AC3E}">
        <p14:creationId xmlns:p14="http://schemas.microsoft.com/office/powerpoint/2010/main" val="49518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2E8831D3-B6CE-4E43-9149-CD6E89C26477}"/>
              </a:ext>
            </a:extLst>
          </p:cNvPr>
          <p:cNvSpPr>
            <a:spLocks noGrp="1" noChangeArrowheads="1"/>
          </p:cNvSpPr>
          <p:nvPr>
            <p:ph type="dt" sz="half" idx="10"/>
          </p:nvPr>
        </p:nvSpPr>
        <p:spPr>
          <a:ln/>
        </p:spPr>
        <p:txBody>
          <a:bodyPr/>
          <a:lstStyle>
            <a:lvl1pPr>
              <a:defRPr/>
            </a:lvl1pPr>
          </a:lstStyle>
          <a:p>
            <a:pPr>
              <a:defRPr/>
            </a:pPr>
            <a:r>
              <a:rPr lang="en-US"/>
              <a:t>IME602: REGRESSION ANALYSIS</a:t>
            </a:r>
          </a:p>
        </p:txBody>
      </p:sp>
      <p:sp>
        <p:nvSpPr>
          <p:cNvPr id="5" name="Rectangle 5">
            <a:extLst>
              <a:ext uri="{FF2B5EF4-FFF2-40B4-BE49-F238E27FC236}">
                <a16:creationId xmlns:a16="http://schemas.microsoft.com/office/drawing/2014/main" id="{5679D128-B04F-4AD0-A82D-98F074F76E67}"/>
              </a:ext>
            </a:extLst>
          </p:cNvPr>
          <p:cNvSpPr>
            <a:spLocks noGrp="1" noChangeArrowheads="1"/>
          </p:cNvSpPr>
          <p:nvPr>
            <p:ph type="ftr" sz="quarter" idx="11"/>
          </p:nvPr>
        </p:nvSpPr>
        <p:spPr>
          <a:ln/>
        </p:spPr>
        <p:txBody>
          <a:bodyPr/>
          <a:lstStyle>
            <a:lvl1pPr>
              <a:defRPr/>
            </a:lvl1pPr>
          </a:lstStyle>
          <a:p>
            <a:pPr>
              <a:defRPr/>
            </a:pPr>
            <a:r>
              <a:rPr lang="en-US"/>
              <a:t>RNSengupta,IME Department,IIT Kanpur,INDIA</a:t>
            </a:r>
          </a:p>
        </p:txBody>
      </p:sp>
      <p:sp>
        <p:nvSpPr>
          <p:cNvPr id="6" name="Rectangle 6">
            <a:extLst>
              <a:ext uri="{FF2B5EF4-FFF2-40B4-BE49-F238E27FC236}">
                <a16:creationId xmlns:a16="http://schemas.microsoft.com/office/drawing/2014/main" id="{28AE8EA4-D75C-4FEA-8BA3-06439F73E512}"/>
              </a:ext>
            </a:extLst>
          </p:cNvPr>
          <p:cNvSpPr>
            <a:spLocks noGrp="1" noChangeArrowheads="1"/>
          </p:cNvSpPr>
          <p:nvPr>
            <p:ph type="sldNum" sz="quarter" idx="12"/>
          </p:nvPr>
        </p:nvSpPr>
        <p:spPr>
          <a:ln/>
        </p:spPr>
        <p:txBody>
          <a:bodyPr/>
          <a:lstStyle>
            <a:lvl1pPr>
              <a:defRPr/>
            </a:lvl1pPr>
          </a:lstStyle>
          <a:p>
            <a:pPr>
              <a:defRPr/>
            </a:pPr>
            <a:fld id="{74B4D14E-E19F-4757-8903-7A7F6419ECA9}" type="slidenum">
              <a:rPr lang="en-US" altLang="en-US"/>
              <a:pPr>
                <a:defRPr/>
              </a:pPr>
              <a:t>‹#›</a:t>
            </a:fld>
            <a:endParaRPr lang="en-US" altLang="en-US"/>
          </a:p>
        </p:txBody>
      </p:sp>
    </p:spTree>
    <p:extLst>
      <p:ext uri="{BB962C8B-B14F-4D97-AF65-F5344CB8AC3E}">
        <p14:creationId xmlns:p14="http://schemas.microsoft.com/office/powerpoint/2010/main" val="1164513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a:extLst>
              <a:ext uri="{FF2B5EF4-FFF2-40B4-BE49-F238E27FC236}">
                <a16:creationId xmlns:a16="http://schemas.microsoft.com/office/drawing/2014/main" id="{1F030091-201A-4E4B-9910-00D2C904E22E}"/>
              </a:ext>
            </a:extLst>
          </p:cNvPr>
          <p:cNvSpPr>
            <a:spLocks noGrp="1" noChangeArrowheads="1"/>
          </p:cNvSpPr>
          <p:nvPr>
            <p:ph type="dt" sz="half" idx="10"/>
          </p:nvPr>
        </p:nvSpPr>
        <p:spPr>
          <a:ln/>
        </p:spPr>
        <p:txBody>
          <a:bodyPr/>
          <a:lstStyle>
            <a:lvl1pPr>
              <a:defRPr/>
            </a:lvl1pPr>
          </a:lstStyle>
          <a:p>
            <a:pPr>
              <a:defRPr/>
            </a:pPr>
            <a:r>
              <a:rPr lang="en-US"/>
              <a:t>IME602: REGRESSION ANALYSIS</a:t>
            </a:r>
          </a:p>
        </p:txBody>
      </p:sp>
      <p:sp>
        <p:nvSpPr>
          <p:cNvPr id="6" name="Rectangle 5">
            <a:extLst>
              <a:ext uri="{FF2B5EF4-FFF2-40B4-BE49-F238E27FC236}">
                <a16:creationId xmlns:a16="http://schemas.microsoft.com/office/drawing/2014/main" id="{CD77BAAD-BABB-4746-BCCF-872FE8174884}"/>
              </a:ext>
            </a:extLst>
          </p:cNvPr>
          <p:cNvSpPr>
            <a:spLocks noGrp="1" noChangeArrowheads="1"/>
          </p:cNvSpPr>
          <p:nvPr>
            <p:ph type="ftr" sz="quarter" idx="11"/>
          </p:nvPr>
        </p:nvSpPr>
        <p:spPr>
          <a:ln/>
        </p:spPr>
        <p:txBody>
          <a:bodyPr/>
          <a:lstStyle>
            <a:lvl1pPr>
              <a:defRPr/>
            </a:lvl1pPr>
          </a:lstStyle>
          <a:p>
            <a:pPr>
              <a:defRPr/>
            </a:pPr>
            <a:r>
              <a:rPr lang="en-US"/>
              <a:t>RNSengupta,IME Department,IIT Kanpur,INDIA</a:t>
            </a:r>
          </a:p>
        </p:txBody>
      </p:sp>
      <p:sp>
        <p:nvSpPr>
          <p:cNvPr id="7" name="Rectangle 6">
            <a:extLst>
              <a:ext uri="{FF2B5EF4-FFF2-40B4-BE49-F238E27FC236}">
                <a16:creationId xmlns:a16="http://schemas.microsoft.com/office/drawing/2014/main" id="{65738DFE-A6D1-4730-BF60-FD20D70B93D7}"/>
              </a:ext>
            </a:extLst>
          </p:cNvPr>
          <p:cNvSpPr>
            <a:spLocks noGrp="1" noChangeArrowheads="1"/>
          </p:cNvSpPr>
          <p:nvPr>
            <p:ph type="sldNum" sz="quarter" idx="12"/>
          </p:nvPr>
        </p:nvSpPr>
        <p:spPr>
          <a:ln/>
        </p:spPr>
        <p:txBody>
          <a:bodyPr/>
          <a:lstStyle>
            <a:lvl1pPr>
              <a:defRPr/>
            </a:lvl1pPr>
          </a:lstStyle>
          <a:p>
            <a:pPr>
              <a:defRPr/>
            </a:pPr>
            <a:fld id="{36A07C05-BE74-4C64-AE2C-AE2F619C1435}" type="slidenum">
              <a:rPr lang="en-US" altLang="en-US"/>
              <a:pPr>
                <a:defRPr/>
              </a:pPr>
              <a:t>‹#›</a:t>
            </a:fld>
            <a:endParaRPr lang="en-US" altLang="en-US"/>
          </a:p>
        </p:txBody>
      </p:sp>
    </p:spTree>
    <p:extLst>
      <p:ext uri="{BB962C8B-B14F-4D97-AF65-F5344CB8AC3E}">
        <p14:creationId xmlns:p14="http://schemas.microsoft.com/office/powerpoint/2010/main" val="1583397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Rectangle 4">
            <a:extLst>
              <a:ext uri="{FF2B5EF4-FFF2-40B4-BE49-F238E27FC236}">
                <a16:creationId xmlns:a16="http://schemas.microsoft.com/office/drawing/2014/main" id="{4D497824-F137-423F-B5A8-93655AB0CE19}"/>
              </a:ext>
            </a:extLst>
          </p:cNvPr>
          <p:cNvSpPr>
            <a:spLocks noGrp="1" noChangeArrowheads="1"/>
          </p:cNvSpPr>
          <p:nvPr>
            <p:ph type="dt" sz="half" idx="10"/>
          </p:nvPr>
        </p:nvSpPr>
        <p:spPr>
          <a:ln/>
        </p:spPr>
        <p:txBody>
          <a:bodyPr/>
          <a:lstStyle>
            <a:lvl1pPr>
              <a:defRPr/>
            </a:lvl1pPr>
          </a:lstStyle>
          <a:p>
            <a:pPr>
              <a:defRPr/>
            </a:pPr>
            <a:r>
              <a:rPr lang="en-US"/>
              <a:t>IME602: REGRESSION ANALYSIS</a:t>
            </a:r>
          </a:p>
        </p:txBody>
      </p:sp>
      <p:sp>
        <p:nvSpPr>
          <p:cNvPr id="8" name="Rectangle 5">
            <a:extLst>
              <a:ext uri="{FF2B5EF4-FFF2-40B4-BE49-F238E27FC236}">
                <a16:creationId xmlns:a16="http://schemas.microsoft.com/office/drawing/2014/main" id="{29DF3A4C-1084-42E9-A8AA-61CF0A798136}"/>
              </a:ext>
            </a:extLst>
          </p:cNvPr>
          <p:cNvSpPr>
            <a:spLocks noGrp="1" noChangeArrowheads="1"/>
          </p:cNvSpPr>
          <p:nvPr>
            <p:ph type="ftr" sz="quarter" idx="11"/>
          </p:nvPr>
        </p:nvSpPr>
        <p:spPr>
          <a:ln/>
        </p:spPr>
        <p:txBody>
          <a:bodyPr/>
          <a:lstStyle>
            <a:lvl1pPr>
              <a:defRPr/>
            </a:lvl1pPr>
          </a:lstStyle>
          <a:p>
            <a:pPr>
              <a:defRPr/>
            </a:pPr>
            <a:r>
              <a:rPr lang="en-US"/>
              <a:t>RNSengupta,IME Department,IIT Kanpur,INDIA</a:t>
            </a:r>
          </a:p>
        </p:txBody>
      </p:sp>
      <p:sp>
        <p:nvSpPr>
          <p:cNvPr id="9" name="Rectangle 6">
            <a:extLst>
              <a:ext uri="{FF2B5EF4-FFF2-40B4-BE49-F238E27FC236}">
                <a16:creationId xmlns:a16="http://schemas.microsoft.com/office/drawing/2014/main" id="{1E5B9B23-A86B-42FF-AF2D-29DC79AB9285}"/>
              </a:ext>
            </a:extLst>
          </p:cNvPr>
          <p:cNvSpPr>
            <a:spLocks noGrp="1" noChangeArrowheads="1"/>
          </p:cNvSpPr>
          <p:nvPr>
            <p:ph type="sldNum" sz="quarter" idx="12"/>
          </p:nvPr>
        </p:nvSpPr>
        <p:spPr>
          <a:ln/>
        </p:spPr>
        <p:txBody>
          <a:bodyPr/>
          <a:lstStyle>
            <a:lvl1pPr>
              <a:defRPr/>
            </a:lvl1pPr>
          </a:lstStyle>
          <a:p>
            <a:pPr>
              <a:defRPr/>
            </a:pPr>
            <a:fld id="{7B469DB0-246A-4FF1-9ECE-BE6EDCC78A1A}" type="slidenum">
              <a:rPr lang="en-US" altLang="en-US"/>
              <a:pPr>
                <a:defRPr/>
              </a:pPr>
              <a:t>‹#›</a:t>
            </a:fld>
            <a:endParaRPr lang="en-US" altLang="en-US"/>
          </a:p>
        </p:txBody>
      </p:sp>
    </p:spTree>
    <p:extLst>
      <p:ext uri="{BB962C8B-B14F-4D97-AF65-F5344CB8AC3E}">
        <p14:creationId xmlns:p14="http://schemas.microsoft.com/office/powerpoint/2010/main" val="1921102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Rectangle 4">
            <a:extLst>
              <a:ext uri="{FF2B5EF4-FFF2-40B4-BE49-F238E27FC236}">
                <a16:creationId xmlns:a16="http://schemas.microsoft.com/office/drawing/2014/main" id="{A5589F10-DB99-4CAF-9967-82A6B514E70A}"/>
              </a:ext>
            </a:extLst>
          </p:cNvPr>
          <p:cNvSpPr>
            <a:spLocks noGrp="1" noChangeArrowheads="1"/>
          </p:cNvSpPr>
          <p:nvPr>
            <p:ph type="dt" sz="half" idx="10"/>
          </p:nvPr>
        </p:nvSpPr>
        <p:spPr>
          <a:ln/>
        </p:spPr>
        <p:txBody>
          <a:bodyPr/>
          <a:lstStyle>
            <a:lvl1pPr>
              <a:defRPr/>
            </a:lvl1pPr>
          </a:lstStyle>
          <a:p>
            <a:pPr>
              <a:defRPr/>
            </a:pPr>
            <a:r>
              <a:rPr lang="en-US"/>
              <a:t>IME602: REGRESSION ANALYSIS</a:t>
            </a:r>
          </a:p>
        </p:txBody>
      </p:sp>
      <p:sp>
        <p:nvSpPr>
          <p:cNvPr id="4" name="Rectangle 5">
            <a:extLst>
              <a:ext uri="{FF2B5EF4-FFF2-40B4-BE49-F238E27FC236}">
                <a16:creationId xmlns:a16="http://schemas.microsoft.com/office/drawing/2014/main" id="{62770811-A579-423A-8AFB-34CFC6984AFE}"/>
              </a:ext>
            </a:extLst>
          </p:cNvPr>
          <p:cNvSpPr>
            <a:spLocks noGrp="1" noChangeArrowheads="1"/>
          </p:cNvSpPr>
          <p:nvPr>
            <p:ph type="ftr" sz="quarter" idx="11"/>
          </p:nvPr>
        </p:nvSpPr>
        <p:spPr>
          <a:ln/>
        </p:spPr>
        <p:txBody>
          <a:bodyPr/>
          <a:lstStyle>
            <a:lvl1pPr>
              <a:defRPr/>
            </a:lvl1pPr>
          </a:lstStyle>
          <a:p>
            <a:pPr>
              <a:defRPr/>
            </a:pPr>
            <a:r>
              <a:rPr lang="en-US"/>
              <a:t>RNSengupta,IME Department,IIT Kanpur,INDIA</a:t>
            </a:r>
          </a:p>
        </p:txBody>
      </p:sp>
      <p:sp>
        <p:nvSpPr>
          <p:cNvPr id="5" name="Rectangle 6">
            <a:extLst>
              <a:ext uri="{FF2B5EF4-FFF2-40B4-BE49-F238E27FC236}">
                <a16:creationId xmlns:a16="http://schemas.microsoft.com/office/drawing/2014/main" id="{95A3EB56-ED42-4A3E-8520-3AD20FFD3A50}"/>
              </a:ext>
            </a:extLst>
          </p:cNvPr>
          <p:cNvSpPr>
            <a:spLocks noGrp="1" noChangeArrowheads="1"/>
          </p:cNvSpPr>
          <p:nvPr>
            <p:ph type="sldNum" sz="quarter" idx="12"/>
          </p:nvPr>
        </p:nvSpPr>
        <p:spPr>
          <a:ln/>
        </p:spPr>
        <p:txBody>
          <a:bodyPr/>
          <a:lstStyle>
            <a:lvl1pPr>
              <a:defRPr/>
            </a:lvl1pPr>
          </a:lstStyle>
          <a:p>
            <a:pPr>
              <a:defRPr/>
            </a:pPr>
            <a:fld id="{114C65BD-F359-41B8-A935-1DE04F05FFF4}" type="slidenum">
              <a:rPr lang="en-US" altLang="en-US"/>
              <a:pPr>
                <a:defRPr/>
              </a:pPr>
              <a:t>‹#›</a:t>
            </a:fld>
            <a:endParaRPr lang="en-US" altLang="en-US"/>
          </a:p>
        </p:txBody>
      </p:sp>
    </p:spTree>
    <p:extLst>
      <p:ext uri="{BB962C8B-B14F-4D97-AF65-F5344CB8AC3E}">
        <p14:creationId xmlns:p14="http://schemas.microsoft.com/office/powerpoint/2010/main" val="1608752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1042A8A4-1131-422D-ADCA-A1771C20E604}"/>
              </a:ext>
            </a:extLst>
          </p:cNvPr>
          <p:cNvSpPr>
            <a:spLocks noGrp="1" noChangeArrowheads="1"/>
          </p:cNvSpPr>
          <p:nvPr>
            <p:ph type="dt" sz="half" idx="10"/>
          </p:nvPr>
        </p:nvSpPr>
        <p:spPr>
          <a:ln/>
        </p:spPr>
        <p:txBody>
          <a:bodyPr/>
          <a:lstStyle>
            <a:lvl1pPr>
              <a:defRPr/>
            </a:lvl1pPr>
          </a:lstStyle>
          <a:p>
            <a:pPr>
              <a:defRPr/>
            </a:pPr>
            <a:r>
              <a:rPr lang="en-US"/>
              <a:t>IME602: REGRESSION ANALYSIS</a:t>
            </a:r>
          </a:p>
        </p:txBody>
      </p:sp>
      <p:sp>
        <p:nvSpPr>
          <p:cNvPr id="3" name="Rectangle 5">
            <a:extLst>
              <a:ext uri="{FF2B5EF4-FFF2-40B4-BE49-F238E27FC236}">
                <a16:creationId xmlns:a16="http://schemas.microsoft.com/office/drawing/2014/main" id="{63260F7F-8B1B-4509-9EAE-510F8C2DFB62}"/>
              </a:ext>
            </a:extLst>
          </p:cNvPr>
          <p:cNvSpPr>
            <a:spLocks noGrp="1" noChangeArrowheads="1"/>
          </p:cNvSpPr>
          <p:nvPr>
            <p:ph type="ftr" sz="quarter" idx="11"/>
          </p:nvPr>
        </p:nvSpPr>
        <p:spPr>
          <a:ln/>
        </p:spPr>
        <p:txBody>
          <a:bodyPr/>
          <a:lstStyle>
            <a:lvl1pPr>
              <a:defRPr/>
            </a:lvl1pPr>
          </a:lstStyle>
          <a:p>
            <a:pPr>
              <a:defRPr/>
            </a:pPr>
            <a:r>
              <a:rPr lang="en-US"/>
              <a:t>RNSengupta,IME Department,IIT Kanpur,INDIA</a:t>
            </a:r>
          </a:p>
        </p:txBody>
      </p:sp>
      <p:sp>
        <p:nvSpPr>
          <p:cNvPr id="4" name="Rectangle 6">
            <a:extLst>
              <a:ext uri="{FF2B5EF4-FFF2-40B4-BE49-F238E27FC236}">
                <a16:creationId xmlns:a16="http://schemas.microsoft.com/office/drawing/2014/main" id="{0628E0E0-93FD-4D4B-B5AD-1DB9D134DDAB}"/>
              </a:ext>
            </a:extLst>
          </p:cNvPr>
          <p:cNvSpPr>
            <a:spLocks noGrp="1" noChangeArrowheads="1"/>
          </p:cNvSpPr>
          <p:nvPr>
            <p:ph type="sldNum" sz="quarter" idx="12"/>
          </p:nvPr>
        </p:nvSpPr>
        <p:spPr>
          <a:ln/>
        </p:spPr>
        <p:txBody>
          <a:bodyPr/>
          <a:lstStyle>
            <a:lvl1pPr>
              <a:defRPr/>
            </a:lvl1pPr>
          </a:lstStyle>
          <a:p>
            <a:pPr>
              <a:defRPr/>
            </a:pPr>
            <a:fld id="{C78203DA-3CD9-44F5-BC27-507231C9F09B}" type="slidenum">
              <a:rPr lang="en-US" altLang="en-US"/>
              <a:pPr>
                <a:defRPr/>
              </a:pPr>
              <a:t>‹#›</a:t>
            </a:fld>
            <a:endParaRPr lang="en-US" altLang="en-US"/>
          </a:p>
        </p:txBody>
      </p:sp>
    </p:spTree>
    <p:extLst>
      <p:ext uri="{BB962C8B-B14F-4D97-AF65-F5344CB8AC3E}">
        <p14:creationId xmlns:p14="http://schemas.microsoft.com/office/powerpoint/2010/main" val="2896398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16B1215B-54F6-41B1-98E6-7196213ACB99}"/>
              </a:ext>
            </a:extLst>
          </p:cNvPr>
          <p:cNvSpPr>
            <a:spLocks noGrp="1" noChangeArrowheads="1"/>
          </p:cNvSpPr>
          <p:nvPr>
            <p:ph type="dt" sz="half" idx="10"/>
          </p:nvPr>
        </p:nvSpPr>
        <p:spPr>
          <a:ln/>
        </p:spPr>
        <p:txBody>
          <a:bodyPr/>
          <a:lstStyle>
            <a:lvl1pPr>
              <a:defRPr/>
            </a:lvl1pPr>
          </a:lstStyle>
          <a:p>
            <a:pPr>
              <a:defRPr/>
            </a:pPr>
            <a:r>
              <a:rPr lang="en-US"/>
              <a:t>IME602: REGRESSION ANALYSIS</a:t>
            </a:r>
          </a:p>
        </p:txBody>
      </p:sp>
      <p:sp>
        <p:nvSpPr>
          <p:cNvPr id="6" name="Rectangle 5">
            <a:extLst>
              <a:ext uri="{FF2B5EF4-FFF2-40B4-BE49-F238E27FC236}">
                <a16:creationId xmlns:a16="http://schemas.microsoft.com/office/drawing/2014/main" id="{DA9E2451-9D3E-44E5-A8CD-8203373B92F6}"/>
              </a:ext>
            </a:extLst>
          </p:cNvPr>
          <p:cNvSpPr>
            <a:spLocks noGrp="1" noChangeArrowheads="1"/>
          </p:cNvSpPr>
          <p:nvPr>
            <p:ph type="ftr" sz="quarter" idx="11"/>
          </p:nvPr>
        </p:nvSpPr>
        <p:spPr>
          <a:ln/>
        </p:spPr>
        <p:txBody>
          <a:bodyPr/>
          <a:lstStyle>
            <a:lvl1pPr>
              <a:defRPr/>
            </a:lvl1pPr>
          </a:lstStyle>
          <a:p>
            <a:pPr>
              <a:defRPr/>
            </a:pPr>
            <a:r>
              <a:rPr lang="en-US"/>
              <a:t>RNSengupta,IME Department,IIT Kanpur,INDIA</a:t>
            </a:r>
          </a:p>
        </p:txBody>
      </p:sp>
      <p:sp>
        <p:nvSpPr>
          <p:cNvPr id="7" name="Rectangle 6">
            <a:extLst>
              <a:ext uri="{FF2B5EF4-FFF2-40B4-BE49-F238E27FC236}">
                <a16:creationId xmlns:a16="http://schemas.microsoft.com/office/drawing/2014/main" id="{D370BC48-CCAA-4AA1-AD91-87FB9753398C}"/>
              </a:ext>
            </a:extLst>
          </p:cNvPr>
          <p:cNvSpPr>
            <a:spLocks noGrp="1" noChangeArrowheads="1"/>
          </p:cNvSpPr>
          <p:nvPr>
            <p:ph type="sldNum" sz="quarter" idx="12"/>
          </p:nvPr>
        </p:nvSpPr>
        <p:spPr>
          <a:ln/>
        </p:spPr>
        <p:txBody>
          <a:bodyPr/>
          <a:lstStyle>
            <a:lvl1pPr>
              <a:defRPr/>
            </a:lvl1pPr>
          </a:lstStyle>
          <a:p>
            <a:pPr>
              <a:defRPr/>
            </a:pPr>
            <a:fld id="{DC8F46A7-6FBC-42A3-8CE9-C411F64E2761}" type="slidenum">
              <a:rPr lang="en-US" altLang="en-US"/>
              <a:pPr>
                <a:defRPr/>
              </a:pPr>
              <a:t>‹#›</a:t>
            </a:fld>
            <a:endParaRPr lang="en-US" altLang="en-US"/>
          </a:p>
        </p:txBody>
      </p:sp>
    </p:spTree>
    <p:extLst>
      <p:ext uri="{BB962C8B-B14F-4D97-AF65-F5344CB8AC3E}">
        <p14:creationId xmlns:p14="http://schemas.microsoft.com/office/powerpoint/2010/main" val="28509860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N"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E37AA5AF-8454-4B36-BDA2-37761708E2E8}"/>
              </a:ext>
            </a:extLst>
          </p:cNvPr>
          <p:cNvSpPr>
            <a:spLocks noGrp="1" noChangeArrowheads="1"/>
          </p:cNvSpPr>
          <p:nvPr>
            <p:ph type="dt" sz="half" idx="10"/>
          </p:nvPr>
        </p:nvSpPr>
        <p:spPr>
          <a:ln/>
        </p:spPr>
        <p:txBody>
          <a:bodyPr/>
          <a:lstStyle>
            <a:lvl1pPr>
              <a:defRPr/>
            </a:lvl1pPr>
          </a:lstStyle>
          <a:p>
            <a:pPr>
              <a:defRPr/>
            </a:pPr>
            <a:r>
              <a:rPr lang="en-US"/>
              <a:t>IME602: REGRESSION ANALYSIS</a:t>
            </a:r>
          </a:p>
        </p:txBody>
      </p:sp>
      <p:sp>
        <p:nvSpPr>
          <p:cNvPr id="6" name="Rectangle 5">
            <a:extLst>
              <a:ext uri="{FF2B5EF4-FFF2-40B4-BE49-F238E27FC236}">
                <a16:creationId xmlns:a16="http://schemas.microsoft.com/office/drawing/2014/main" id="{6AB9A1C8-692F-49E4-8F0E-07DF342FB48C}"/>
              </a:ext>
            </a:extLst>
          </p:cNvPr>
          <p:cNvSpPr>
            <a:spLocks noGrp="1" noChangeArrowheads="1"/>
          </p:cNvSpPr>
          <p:nvPr>
            <p:ph type="ftr" sz="quarter" idx="11"/>
          </p:nvPr>
        </p:nvSpPr>
        <p:spPr>
          <a:ln/>
        </p:spPr>
        <p:txBody>
          <a:bodyPr/>
          <a:lstStyle>
            <a:lvl1pPr>
              <a:defRPr/>
            </a:lvl1pPr>
          </a:lstStyle>
          <a:p>
            <a:pPr>
              <a:defRPr/>
            </a:pPr>
            <a:r>
              <a:rPr lang="en-US"/>
              <a:t>RNSengupta,IME Department,IIT Kanpur,INDIA</a:t>
            </a:r>
          </a:p>
        </p:txBody>
      </p:sp>
      <p:sp>
        <p:nvSpPr>
          <p:cNvPr id="7" name="Rectangle 6">
            <a:extLst>
              <a:ext uri="{FF2B5EF4-FFF2-40B4-BE49-F238E27FC236}">
                <a16:creationId xmlns:a16="http://schemas.microsoft.com/office/drawing/2014/main" id="{6A8F4B99-483D-4889-922E-FE2E6E6722A2}"/>
              </a:ext>
            </a:extLst>
          </p:cNvPr>
          <p:cNvSpPr>
            <a:spLocks noGrp="1" noChangeArrowheads="1"/>
          </p:cNvSpPr>
          <p:nvPr>
            <p:ph type="sldNum" sz="quarter" idx="12"/>
          </p:nvPr>
        </p:nvSpPr>
        <p:spPr>
          <a:ln/>
        </p:spPr>
        <p:txBody>
          <a:bodyPr/>
          <a:lstStyle>
            <a:lvl1pPr>
              <a:defRPr/>
            </a:lvl1pPr>
          </a:lstStyle>
          <a:p>
            <a:pPr>
              <a:defRPr/>
            </a:pPr>
            <a:fld id="{7078BB32-B12D-4A06-B93C-6803B46017EE}" type="slidenum">
              <a:rPr lang="en-US" altLang="en-US"/>
              <a:pPr>
                <a:defRPr/>
              </a:pPr>
              <a:t>‹#›</a:t>
            </a:fld>
            <a:endParaRPr lang="en-US" altLang="en-US"/>
          </a:p>
        </p:txBody>
      </p:sp>
    </p:spTree>
    <p:extLst>
      <p:ext uri="{BB962C8B-B14F-4D97-AF65-F5344CB8AC3E}">
        <p14:creationId xmlns:p14="http://schemas.microsoft.com/office/powerpoint/2010/main" val="2512597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C7698BD-3DB4-4C66-BE30-D5B1561DBA4B}"/>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055FAC33-265F-48F0-92BD-8BBD82871DAE}"/>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0BD3CBB8-AFEA-4DD8-9A1A-0707D8B56CF9}"/>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pPr>
              <a:defRPr/>
            </a:pPr>
            <a:r>
              <a:rPr lang="en-US"/>
              <a:t>IME602: REGRESSION ANALYSIS</a:t>
            </a:r>
          </a:p>
        </p:txBody>
      </p:sp>
      <p:sp>
        <p:nvSpPr>
          <p:cNvPr id="1029" name="Rectangle 5">
            <a:extLst>
              <a:ext uri="{FF2B5EF4-FFF2-40B4-BE49-F238E27FC236}">
                <a16:creationId xmlns:a16="http://schemas.microsoft.com/office/drawing/2014/main" id="{4C5C4CB9-31F4-4AEE-B73B-C8900E991D6E}"/>
              </a:ext>
            </a:extLst>
          </p:cNvPr>
          <p:cNvSpPr>
            <a:spLocks noGrp="1" noChangeArrowheads="1"/>
          </p:cNvSpPr>
          <p:nvPr>
            <p:ph type="ftr" sz="quarter" idx="3"/>
          </p:nvPr>
        </p:nvSpPr>
        <p:spPr bwMode="auto">
          <a:xfrm>
            <a:off x="4165600" y="6245225"/>
            <a:ext cx="3860800" cy="476250"/>
          </a:xfrm>
          <a:prstGeom prst="rect">
            <a:avLst/>
          </a:prstGeom>
          <a:noFill/>
          <a:ln w="9525">
            <a:solidFill>
              <a:schemeClr val="bg1"/>
            </a:solid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atin typeface="+mn-lt"/>
              </a:defRPr>
            </a:lvl1pPr>
          </a:lstStyle>
          <a:p>
            <a:pPr>
              <a:defRPr/>
            </a:pPr>
            <a:r>
              <a:rPr lang="en-US"/>
              <a:t>RNSengupta,IME Department,IIT Kanpur,INDIA</a:t>
            </a:r>
          </a:p>
        </p:txBody>
      </p:sp>
      <p:sp>
        <p:nvSpPr>
          <p:cNvPr id="1030" name="Rectangle 6">
            <a:extLst>
              <a:ext uri="{FF2B5EF4-FFF2-40B4-BE49-F238E27FC236}">
                <a16:creationId xmlns:a16="http://schemas.microsoft.com/office/drawing/2014/main" id="{3033B383-61E3-4732-8306-460A205D27FD}"/>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atin typeface="Arial" panose="020B0604020202020204" pitchFamily="34" charset="0"/>
              </a:defRPr>
            </a:lvl1pPr>
          </a:lstStyle>
          <a:p>
            <a:pPr>
              <a:defRPr/>
            </a:pPr>
            <a:fld id="{88FDA76E-6A35-4BF5-8282-227E62569EC3}" type="slidenum">
              <a:rPr lang="en-US" altLang="en-US"/>
              <a:pPr>
                <a:defRPr/>
              </a:pPr>
              <a:t>‹#›</a:t>
            </a:fld>
            <a:endParaRPr lang="en-US" altLang="en-US"/>
          </a:p>
        </p:txBody>
      </p:sp>
      <p:pic>
        <p:nvPicPr>
          <p:cNvPr id="1031" name="Picture 7" descr="iitlogo">
            <a:extLst>
              <a:ext uri="{FF2B5EF4-FFF2-40B4-BE49-F238E27FC236}">
                <a16:creationId xmlns:a16="http://schemas.microsoft.com/office/drawing/2014/main" id="{D4FB5616-1216-4E30-A3C8-C20FCFAB4CFA}"/>
              </a:ext>
            </a:extLst>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10668000" y="6248400"/>
            <a:ext cx="406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0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00.xml"/><Relationship Id="rId1" Type="http://schemas.openxmlformats.org/officeDocument/2006/relationships/slideLayout" Target="../slideLayouts/slideLayout14.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4.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4.xml"/></Relationships>
</file>

<file path=ppt/slides/_rels/slide103.xml.rels><?xml version="1.0" encoding="UTF-8" standalone="yes"?>
<Relationships xmlns="http://schemas.openxmlformats.org/package/2006/relationships"><Relationship Id="rId8" Type="http://schemas.openxmlformats.org/officeDocument/2006/relationships/oleObject" Target="../embeddings/oleObject31.bin"/><Relationship Id="rId13" Type="http://schemas.openxmlformats.org/officeDocument/2006/relationships/image" Target="../media/image96.wmf"/><Relationship Id="rId3" Type="http://schemas.openxmlformats.org/officeDocument/2006/relationships/notesSlide" Target="../notesSlides/notesSlide103.xml"/><Relationship Id="rId7" Type="http://schemas.openxmlformats.org/officeDocument/2006/relationships/image" Target="../media/image74.wmf"/><Relationship Id="rId12" Type="http://schemas.openxmlformats.org/officeDocument/2006/relationships/oleObject" Target="../embeddings/oleObject33.bin"/><Relationship Id="rId2" Type="http://schemas.openxmlformats.org/officeDocument/2006/relationships/slideLayout" Target="../slideLayouts/slideLayout14.xml"/><Relationship Id="rId1" Type="http://schemas.openxmlformats.org/officeDocument/2006/relationships/vmlDrawing" Target="../drawings/vmlDrawing12.vml"/><Relationship Id="rId6" Type="http://schemas.openxmlformats.org/officeDocument/2006/relationships/oleObject" Target="../embeddings/oleObject30.bin"/><Relationship Id="rId11" Type="http://schemas.openxmlformats.org/officeDocument/2006/relationships/image" Target="../media/image77.wmf"/><Relationship Id="rId5" Type="http://schemas.openxmlformats.org/officeDocument/2006/relationships/image" Target="../media/image94.wmf"/><Relationship Id="rId15" Type="http://schemas.openxmlformats.org/officeDocument/2006/relationships/image" Target="../media/image97.wmf"/><Relationship Id="rId10" Type="http://schemas.openxmlformats.org/officeDocument/2006/relationships/oleObject" Target="../embeddings/oleObject32.bin"/><Relationship Id="rId4" Type="http://schemas.openxmlformats.org/officeDocument/2006/relationships/oleObject" Target="../embeddings/oleObject29.bin"/><Relationship Id="rId9" Type="http://schemas.openxmlformats.org/officeDocument/2006/relationships/image" Target="../media/image95.wmf"/><Relationship Id="rId14" Type="http://schemas.openxmlformats.org/officeDocument/2006/relationships/oleObject" Target="../embeddings/oleObject34.bin"/></Relationships>
</file>

<file path=ppt/slides/_rels/slide104.xml.rels><?xml version="1.0" encoding="UTF-8" standalone="yes"?>
<Relationships xmlns="http://schemas.openxmlformats.org/package/2006/relationships"><Relationship Id="rId8" Type="http://schemas.openxmlformats.org/officeDocument/2006/relationships/oleObject" Target="../embeddings/oleObject37.bin"/><Relationship Id="rId3" Type="http://schemas.openxmlformats.org/officeDocument/2006/relationships/notesSlide" Target="../notesSlides/notesSlide104.xml"/><Relationship Id="rId7" Type="http://schemas.openxmlformats.org/officeDocument/2006/relationships/image" Target="../media/image99.wmf"/><Relationship Id="rId2" Type="http://schemas.openxmlformats.org/officeDocument/2006/relationships/slideLayout" Target="../slideLayouts/slideLayout14.xml"/><Relationship Id="rId1" Type="http://schemas.openxmlformats.org/officeDocument/2006/relationships/vmlDrawing" Target="../drawings/vmlDrawing13.vml"/><Relationship Id="rId6" Type="http://schemas.openxmlformats.org/officeDocument/2006/relationships/oleObject" Target="../embeddings/oleObject36.bin"/><Relationship Id="rId5" Type="http://schemas.openxmlformats.org/officeDocument/2006/relationships/image" Target="../media/image98.wmf"/><Relationship Id="rId4" Type="http://schemas.openxmlformats.org/officeDocument/2006/relationships/oleObject" Target="../embeddings/oleObject35.bin"/><Relationship Id="rId9" Type="http://schemas.openxmlformats.org/officeDocument/2006/relationships/image" Target="../media/image100.wmf"/></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14.xml"/></Relationships>
</file>

<file path=ppt/slides/_rels/slide106.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06.xml"/><Relationship Id="rId1" Type="http://schemas.openxmlformats.org/officeDocument/2006/relationships/slideLayout" Target="../slideLayouts/slideLayout14.xml"/></Relationships>
</file>

<file path=ppt/slides/_rels/slide10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07.xml"/><Relationship Id="rId1" Type="http://schemas.openxmlformats.org/officeDocument/2006/relationships/slideLayout" Target="../slideLayouts/slideLayout14.xml"/></Relationships>
</file>

<file path=ppt/slides/_rels/slide108.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08.xml"/><Relationship Id="rId1" Type="http://schemas.openxmlformats.org/officeDocument/2006/relationships/slideLayout" Target="../slideLayouts/slideLayout14.xml"/></Relationships>
</file>

<file path=ppt/slides/_rels/slide10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0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0.xml"/><Relationship Id="rId1" Type="http://schemas.openxmlformats.org/officeDocument/2006/relationships/slideLayout" Target="../slideLayouts/slideLayout14.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4.xml"/></Relationships>
</file>

<file path=ppt/slides/_rels/slide11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12.xml"/><Relationship Id="rId1" Type="http://schemas.openxmlformats.org/officeDocument/2006/relationships/slideLayout" Target="../slideLayouts/slideLayout14.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4.xml"/></Relationships>
</file>

<file path=ppt/slides/_rels/slide114.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114.xml"/><Relationship Id="rId1" Type="http://schemas.openxmlformats.org/officeDocument/2006/relationships/slideLayout" Target="../slideLayouts/slideLayout14.xml"/></Relationships>
</file>

<file path=ppt/slides/_rels/slide115.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15.xml"/><Relationship Id="rId1" Type="http://schemas.openxmlformats.org/officeDocument/2006/relationships/slideLayout" Target="../slideLayouts/slideLayout14.xml"/></Relationships>
</file>

<file path=ppt/slides/_rels/slide11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16.xml"/><Relationship Id="rId1" Type="http://schemas.openxmlformats.org/officeDocument/2006/relationships/slideLayout" Target="../slideLayouts/slideLayout14.xml"/></Relationships>
</file>

<file path=ppt/slides/_rels/slide117.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17.xml"/><Relationship Id="rId1" Type="http://schemas.openxmlformats.org/officeDocument/2006/relationships/slideLayout" Target="../slideLayouts/slideLayout14.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14.xml"/></Relationships>
</file>

<file path=ppt/slides/_rels/slide119.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19.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4.xml"/></Relationships>
</file>

<file path=ppt/slides/_rels/slide121.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21.xml"/><Relationship Id="rId1" Type="http://schemas.openxmlformats.org/officeDocument/2006/relationships/slideLayout" Target="../slideLayouts/slideLayout14.xml"/></Relationships>
</file>

<file path=ppt/slides/_rels/slide122.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122.xml"/><Relationship Id="rId1" Type="http://schemas.openxmlformats.org/officeDocument/2006/relationships/slideLayout" Target="../slideLayouts/slideLayout14.xml"/></Relationships>
</file>

<file path=ppt/slides/_rels/slide123.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23.xml"/><Relationship Id="rId1" Type="http://schemas.openxmlformats.org/officeDocument/2006/relationships/slideLayout" Target="../slideLayouts/slideLayout14.xml"/></Relationships>
</file>

<file path=ppt/slides/_rels/slide124.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24.xml"/><Relationship Id="rId1" Type="http://schemas.openxmlformats.org/officeDocument/2006/relationships/slideLayout" Target="../slideLayouts/slideLayout14.xml"/></Relationships>
</file>

<file path=ppt/slides/_rels/slide125.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125.xml"/><Relationship Id="rId1" Type="http://schemas.openxmlformats.org/officeDocument/2006/relationships/slideLayout" Target="../slideLayouts/slideLayout14.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14.xml"/></Relationships>
</file>

<file path=ppt/slides/_rels/slide127.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27.xml"/><Relationship Id="rId1" Type="http://schemas.openxmlformats.org/officeDocument/2006/relationships/slideLayout" Target="../slideLayouts/slideLayout14.xml"/></Relationships>
</file>

<file path=ppt/slides/_rels/slide128.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128.xml"/><Relationship Id="rId1" Type="http://schemas.openxmlformats.org/officeDocument/2006/relationships/slideLayout" Target="../slideLayouts/slideLayout14.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30.xml.rels><?xml version="1.0" encoding="UTF-8" standalone="yes"?>
<Relationships xmlns="http://schemas.openxmlformats.org/package/2006/relationships"><Relationship Id="rId3" Type="http://schemas.openxmlformats.org/officeDocument/2006/relationships/hyperlink" Target="http://lib.stat.cmu.edu/datasets/NO2.dat" TargetMode="External"/><Relationship Id="rId2" Type="http://schemas.openxmlformats.org/officeDocument/2006/relationships/notesSlide" Target="../notesSlides/notesSlide130.xml"/><Relationship Id="rId1" Type="http://schemas.openxmlformats.org/officeDocument/2006/relationships/slideLayout" Target="../slideLayouts/slideLayout14.xml"/><Relationship Id="rId4" Type="http://schemas.openxmlformats.org/officeDocument/2006/relationships/hyperlink" Target="https://georglsm.r-forge.r-project.org/site-projects/pdf/5713.pdf" TargetMode="Externa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14.xml"/></Relationships>
</file>

<file path=ppt/slides/_rels/slide132.xml.rels><?xml version="1.0" encoding="UTF-8" standalone="yes"?>
<Relationships xmlns="http://schemas.openxmlformats.org/package/2006/relationships"><Relationship Id="rId3" Type="http://schemas.openxmlformats.org/officeDocument/2006/relationships/hyperlink" Target="http://lib.stat.cmu.edu/datasets/NO2.dat" TargetMode="External"/><Relationship Id="rId2" Type="http://schemas.openxmlformats.org/officeDocument/2006/relationships/notesSlide" Target="../notesSlides/notesSlide132.xml"/><Relationship Id="rId1" Type="http://schemas.openxmlformats.org/officeDocument/2006/relationships/slideLayout" Target="../slideLayouts/slideLayout14.xml"/><Relationship Id="rId4" Type="http://schemas.openxmlformats.org/officeDocument/2006/relationships/hyperlink" Target="https://georglsm.r-forge.r-project.org/site-projects/pdf/5713.pdf" TargetMode="External"/></Relationships>
</file>

<file path=ppt/slides/_rels/slide133.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33.xml"/><Relationship Id="rId1" Type="http://schemas.openxmlformats.org/officeDocument/2006/relationships/slideLayout" Target="../slideLayouts/slideLayout14.xml"/></Relationships>
</file>

<file path=ppt/slides/_rels/slide134.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34.xml"/><Relationship Id="rId1" Type="http://schemas.openxmlformats.org/officeDocument/2006/relationships/slideLayout" Target="../slideLayouts/slideLayout14.xml"/></Relationships>
</file>

<file path=ppt/slides/_rels/slide135.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135.xml"/><Relationship Id="rId1" Type="http://schemas.openxmlformats.org/officeDocument/2006/relationships/slideLayout" Target="../slideLayouts/slideLayout14.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14.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14.xml"/></Relationships>
</file>

<file path=ppt/slides/_rels/slide138.xml.rels><?xml version="1.0" encoding="UTF-8" standalone="yes"?>
<Relationships xmlns="http://schemas.openxmlformats.org/package/2006/relationships"><Relationship Id="rId3" Type="http://schemas.openxmlformats.org/officeDocument/2006/relationships/hyperlink" Target="http://www.spatial-statistics.com/" TargetMode="External"/><Relationship Id="rId2" Type="http://schemas.openxmlformats.org/officeDocument/2006/relationships/notesSlide" Target="../notesSlides/notesSlide138.xml"/><Relationship Id="rId1" Type="http://schemas.openxmlformats.org/officeDocument/2006/relationships/slideLayout" Target="../slideLayouts/slideLayout14.xml"/></Relationships>
</file>

<file path=ppt/slides/_rels/slide139.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39.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40.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140.xml"/><Relationship Id="rId1" Type="http://schemas.openxmlformats.org/officeDocument/2006/relationships/slideLayout" Target="../slideLayouts/slideLayout14.xml"/></Relationships>
</file>

<file path=ppt/slides/_rels/slide141.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41.xml"/><Relationship Id="rId1" Type="http://schemas.openxmlformats.org/officeDocument/2006/relationships/slideLayout" Target="../slideLayouts/slideLayout14.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14.xml"/></Relationships>
</file>

<file path=ppt/slides/_rels/slide143.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143.xml"/><Relationship Id="rId1" Type="http://schemas.openxmlformats.org/officeDocument/2006/relationships/slideLayout" Target="../slideLayouts/slideLayout14.xml"/></Relationships>
</file>

<file path=ppt/slides/_rels/slide144.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144.xml"/><Relationship Id="rId1" Type="http://schemas.openxmlformats.org/officeDocument/2006/relationships/slideLayout" Target="../slideLayouts/slideLayout14.xml"/></Relationships>
</file>

<file path=ppt/slides/_rels/slide145.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145.xml"/><Relationship Id="rId1" Type="http://schemas.openxmlformats.org/officeDocument/2006/relationships/slideLayout" Target="../slideLayouts/slideLayout14.xml"/></Relationships>
</file>

<file path=ppt/slides/_rels/slide146.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146.xml"/><Relationship Id="rId1" Type="http://schemas.openxmlformats.org/officeDocument/2006/relationships/slideLayout" Target="../slideLayouts/slideLayout14.xml"/></Relationships>
</file>

<file path=ppt/slides/_rels/slide147.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147.xml"/><Relationship Id="rId1" Type="http://schemas.openxmlformats.org/officeDocument/2006/relationships/slideLayout" Target="../slideLayouts/slideLayout14.xml"/><Relationship Id="rId4" Type="http://schemas.openxmlformats.org/officeDocument/2006/relationships/image" Target="../media/image126.png"/></Relationships>
</file>

<file path=ppt/slides/_rels/slide148.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148.xml"/><Relationship Id="rId1" Type="http://schemas.openxmlformats.org/officeDocument/2006/relationships/slideLayout" Target="../slideLayouts/slideLayout14.xml"/></Relationships>
</file>

<file path=ppt/slides/_rels/slide149.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149.xml"/><Relationship Id="rId1" Type="http://schemas.openxmlformats.org/officeDocument/2006/relationships/slideLayout" Target="../slideLayouts/slideLayout14.xml"/><Relationship Id="rId4" Type="http://schemas.openxmlformats.org/officeDocument/2006/relationships/image" Target="../media/image129.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50.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50.xml"/><Relationship Id="rId1" Type="http://schemas.openxmlformats.org/officeDocument/2006/relationships/slideLayout" Target="../slideLayouts/slideLayout14.xml"/><Relationship Id="rId4" Type="http://schemas.openxmlformats.org/officeDocument/2006/relationships/image" Target="../media/image131.png"/></Relationships>
</file>

<file path=ppt/slides/_rels/slide151.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151.xml"/><Relationship Id="rId1" Type="http://schemas.openxmlformats.org/officeDocument/2006/relationships/slideLayout" Target="../slideLayouts/slideLayout14.xml"/><Relationship Id="rId4" Type="http://schemas.openxmlformats.org/officeDocument/2006/relationships/image" Target="../media/image133.png"/></Relationships>
</file>

<file path=ppt/slides/_rels/slide152.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152.xml"/><Relationship Id="rId1" Type="http://schemas.openxmlformats.org/officeDocument/2006/relationships/slideLayout" Target="../slideLayouts/slideLayout14.xml"/><Relationship Id="rId4" Type="http://schemas.openxmlformats.org/officeDocument/2006/relationships/image" Target="../media/image135.png"/></Relationships>
</file>

<file path=ppt/slides/_rels/slide153.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153.xml"/><Relationship Id="rId1" Type="http://schemas.openxmlformats.org/officeDocument/2006/relationships/slideLayout" Target="../slideLayouts/slideLayout14.xml"/></Relationships>
</file>

<file path=ppt/slides/_rels/slide154.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154.xml"/><Relationship Id="rId1" Type="http://schemas.openxmlformats.org/officeDocument/2006/relationships/slideLayout" Target="../slideLayouts/slideLayout14.xml"/></Relationships>
</file>

<file path=ppt/slides/_rels/slide155.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155.xml"/><Relationship Id="rId1" Type="http://schemas.openxmlformats.org/officeDocument/2006/relationships/slideLayout" Target="../slideLayouts/slideLayout14.xml"/></Relationships>
</file>

<file path=ppt/slides/_rels/slide156.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156.xml"/><Relationship Id="rId1" Type="http://schemas.openxmlformats.org/officeDocument/2006/relationships/slideLayout" Target="../slideLayouts/slideLayout14.xml"/></Relationships>
</file>

<file path=ppt/slides/_rels/slide157.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57.xml"/><Relationship Id="rId1" Type="http://schemas.openxmlformats.org/officeDocument/2006/relationships/slideLayout" Target="../slideLayouts/slideLayout14.xml"/></Relationships>
</file>

<file path=ppt/slides/_rels/slide158.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158.xml"/><Relationship Id="rId1" Type="http://schemas.openxmlformats.org/officeDocument/2006/relationships/slideLayout" Target="../slideLayouts/slideLayout14.xml"/></Relationships>
</file>

<file path=ppt/slides/_rels/slide159.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159.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14.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14.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14.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14.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14.xml"/></Relationships>
</file>

<file path=ppt/slides/_rels/slide165.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165.xml"/><Relationship Id="rId1" Type="http://schemas.openxmlformats.org/officeDocument/2006/relationships/slideLayout" Target="../slideLayouts/slideLayout14.xml"/></Relationships>
</file>

<file path=ppt/slides/_rels/slide166.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166.xml"/><Relationship Id="rId1" Type="http://schemas.openxmlformats.org/officeDocument/2006/relationships/slideLayout" Target="../slideLayouts/slideLayout14.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14.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14.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14.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14.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14.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14.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74.xml"/><Relationship Id="rId1" Type="http://schemas.openxmlformats.org/officeDocument/2006/relationships/slideLayout" Target="../slideLayouts/slideLayout14.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14.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14.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77.xml"/><Relationship Id="rId1" Type="http://schemas.openxmlformats.org/officeDocument/2006/relationships/slideLayout" Target="../slideLayouts/slideLayout14.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14.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14.xml"/></Relationships>
</file>

<file path=ppt/slides/_rels/slide181.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181.xml"/><Relationship Id="rId1" Type="http://schemas.openxmlformats.org/officeDocument/2006/relationships/slideLayout" Target="../slideLayouts/slideLayout14.xml"/></Relationships>
</file>

<file path=ppt/slides/_rels/slide182.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182.xml"/><Relationship Id="rId1" Type="http://schemas.openxmlformats.org/officeDocument/2006/relationships/slideLayout" Target="../slideLayouts/slideLayout14.xml"/></Relationships>
</file>

<file path=ppt/slides/_rels/slide183.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183.xml"/><Relationship Id="rId1" Type="http://schemas.openxmlformats.org/officeDocument/2006/relationships/slideLayout" Target="../slideLayouts/slideLayout14.xml"/></Relationships>
</file>

<file path=ppt/slides/_rels/slide184.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184.xml"/><Relationship Id="rId1" Type="http://schemas.openxmlformats.org/officeDocument/2006/relationships/slideLayout" Target="../slideLayouts/slideLayout14.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85.xml"/><Relationship Id="rId1" Type="http://schemas.openxmlformats.org/officeDocument/2006/relationships/slideLayout" Target="../slideLayouts/slideLayout14.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86.xml"/><Relationship Id="rId1" Type="http://schemas.openxmlformats.org/officeDocument/2006/relationships/slideLayout" Target="../slideLayouts/slideLayout14.xml"/></Relationships>
</file>

<file path=ppt/slides/_rels/slide187.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187.xml"/><Relationship Id="rId1" Type="http://schemas.openxmlformats.org/officeDocument/2006/relationships/slideLayout" Target="../slideLayouts/slideLayout14.xml"/></Relationships>
</file>

<file path=ppt/slides/_rels/slide188.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188.xml"/><Relationship Id="rId1" Type="http://schemas.openxmlformats.org/officeDocument/2006/relationships/slideLayout" Target="../slideLayouts/slideLayout14.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189.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190.xml"/><Relationship Id="rId1" Type="http://schemas.openxmlformats.org/officeDocument/2006/relationships/slideLayout" Target="../slideLayouts/slideLayout14.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191.xml"/><Relationship Id="rId1" Type="http://schemas.openxmlformats.org/officeDocument/2006/relationships/slideLayout" Target="../slideLayouts/slideLayout14.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192.xml"/><Relationship Id="rId1" Type="http://schemas.openxmlformats.org/officeDocument/2006/relationships/slideLayout" Target="../slideLayouts/slideLayout14.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93.xml"/><Relationship Id="rId1" Type="http://schemas.openxmlformats.org/officeDocument/2006/relationships/slideLayout" Target="../slideLayouts/slideLayout14.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94.xml"/><Relationship Id="rId1" Type="http://schemas.openxmlformats.org/officeDocument/2006/relationships/slideLayout" Target="../slideLayouts/slideLayout14.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195.xml"/><Relationship Id="rId1" Type="http://schemas.openxmlformats.org/officeDocument/2006/relationships/slideLayout" Target="../slideLayouts/slideLayout14.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196.xml"/><Relationship Id="rId1" Type="http://schemas.openxmlformats.org/officeDocument/2006/relationships/slideLayout" Target="../slideLayouts/slideLayout14.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197.xml"/><Relationship Id="rId1" Type="http://schemas.openxmlformats.org/officeDocument/2006/relationships/slideLayout" Target="../slideLayouts/slideLayout14.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198.xml"/><Relationship Id="rId1" Type="http://schemas.openxmlformats.org/officeDocument/2006/relationships/slideLayout" Target="../slideLayouts/slideLayout14.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19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00.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200.xml"/><Relationship Id="rId1" Type="http://schemas.openxmlformats.org/officeDocument/2006/relationships/slideLayout" Target="../slideLayouts/slideLayout14.xml"/></Relationships>
</file>

<file path=ppt/slides/_rels/slide201.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201.xml"/><Relationship Id="rId1" Type="http://schemas.openxmlformats.org/officeDocument/2006/relationships/slideLayout" Target="../slideLayouts/slideLayout14.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202.xml"/><Relationship Id="rId1" Type="http://schemas.openxmlformats.org/officeDocument/2006/relationships/slideLayout" Target="../slideLayouts/slideLayout14.xml"/></Relationships>
</file>

<file path=ppt/slides/_rels/slide203.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203.xml"/><Relationship Id="rId1" Type="http://schemas.openxmlformats.org/officeDocument/2006/relationships/slideLayout" Target="../slideLayouts/slideLayout14.xml"/></Relationships>
</file>

<file path=ppt/slides/_rels/slide204.xml.rels><?xml version="1.0" encoding="UTF-8" standalone="yes"?>
<Relationships xmlns="http://schemas.openxmlformats.org/package/2006/relationships"><Relationship Id="rId3" Type="http://schemas.openxmlformats.org/officeDocument/2006/relationships/hyperlink" Target="https://www.itl.nist.gov/" TargetMode="External"/><Relationship Id="rId2" Type="http://schemas.openxmlformats.org/officeDocument/2006/relationships/notesSlide" Target="../notesSlides/notesSlide204.xml"/><Relationship Id="rId1" Type="http://schemas.openxmlformats.org/officeDocument/2006/relationships/slideLayout" Target="../slideLayouts/slideLayout14.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205.xml"/><Relationship Id="rId1" Type="http://schemas.openxmlformats.org/officeDocument/2006/relationships/slideLayout" Target="../slideLayouts/slideLayout14.xml"/></Relationships>
</file>

<file path=ppt/slides/_rels/slide206.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206.xml"/><Relationship Id="rId1" Type="http://schemas.openxmlformats.org/officeDocument/2006/relationships/slideLayout" Target="../slideLayouts/slideLayout14.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207.xml"/><Relationship Id="rId1" Type="http://schemas.openxmlformats.org/officeDocument/2006/relationships/slideLayout" Target="../slideLayouts/slideLayout14.xml"/></Relationships>
</file>

<file path=ppt/slides/_rels/slide208.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208.xml"/><Relationship Id="rId1" Type="http://schemas.openxmlformats.org/officeDocument/2006/relationships/slideLayout" Target="../slideLayouts/slideLayout14.xml"/></Relationships>
</file>

<file path=ppt/slides/_rels/slide209.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209.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10.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210.xml"/><Relationship Id="rId1" Type="http://schemas.openxmlformats.org/officeDocument/2006/relationships/slideLayout" Target="../slideLayouts/slideLayout14.xml"/></Relationships>
</file>

<file path=ppt/slides/_rels/slide211.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211.xml"/><Relationship Id="rId1" Type="http://schemas.openxmlformats.org/officeDocument/2006/relationships/slideLayout" Target="../slideLayouts/slideLayout14.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212.xml"/><Relationship Id="rId1" Type="http://schemas.openxmlformats.org/officeDocument/2006/relationships/slideLayout" Target="../slideLayouts/slideLayout14.xml"/></Relationships>
</file>

<file path=ppt/slides/_rels/slide213.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213.xml"/><Relationship Id="rId1" Type="http://schemas.openxmlformats.org/officeDocument/2006/relationships/slideLayout" Target="../slideLayouts/slideLayout14.xml"/></Relationships>
</file>

<file path=ppt/slides/_rels/slide214.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214.xml"/><Relationship Id="rId1" Type="http://schemas.openxmlformats.org/officeDocument/2006/relationships/slideLayout" Target="../slideLayouts/slideLayout14.xml"/></Relationships>
</file>

<file path=ppt/slides/_rels/slide215.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215.xml"/><Relationship Id="rId1" Type="http://schemas.openxmlformats.org/officeDocument/2006/relationships/slideLayout" Target="../slideLayouts/slideLayout14.xml"/></Relationships>
</file>

<file path=ppt/slides/_rels/slide216.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216.xml"/><Relationship Id="rId1" Type="http://schemas.openxmlformats.org/officeDocument/2006/relationships/slideLayout" Target="../slideLayouts/slideLayout14.xml"/></Relationships>
</file>

<file path=ppt/slides/_rels/slide217.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217.xml"/><Relationship Id="rId1" Type="http://schemas.openxmlformats.org/officeDocument/2006/relationships/slideLayout" Target="../slideLayouts/slideLayout14.xml"/></Relationships>
</file>

<file path=ppt/slides/_rels/slide218.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218.xml"/><Relationship Id="rId1" Type="http://schemas.openxmlformats.org/officeDocument/2006/relationships/slideLayout" Target="../slideLayouts/slideLayout14.xml"/></Relationships>
</file>

<file path=ppt/slides/_rels/slide219.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219.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20.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220.xml"/><Relationship Id="rId1" Type="http://schemas.openxmlformats.org/officeDocument/2006/relationships/slideLayout" Target="../slideLayouts/slideLayout14.xml"/></Relationships>
</file>

<file path=ppt/slides/_rels/slide221.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221.xml"/><Relationship Id="rId1" Type="http://schemas.openxmlformats.org/officeDocument/2006/relationships/slideLayout" Target="../slideLayouts/slideLayout14.xml"/></Relationships>
</file>

<file path=ppt/slides/_rels/slide222.xml.rels><?xml version="1.0" encoding="UTF-8" standalone="yes"?>
<Relationships xmlns="http://schemas.openxmlformats.org/package/2006/relationships"><Relationship Id="rId2" Type="http://schemas.openxmlformats.org/officeDocument/2006/relationships/notesSlide" Target="../notesSlides/notesSlide222.xml"/><Relationship Id="rId1" Type="http://schemas.openxmlformats.org/officeDocument/2006/relationships/slideLayout" Target="../slideLayouts/slideLayout14.xml"/></Relationships>
</file>

<file path=ppt/slides/_rels/slide223.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223.xml"/><Relationship Id="rId1" Type="http://schemas.openxmlformats.org/officeDocument/2006/relationships/slideLayout" Target="../slideLayouts/slideLayout14.xml"/></Relationships>
</file>

<file path=ppt/slides/_rels/slide224.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224.xml"/><Relationship Id="rId1" Type="http://schemas.openxmlformats.org/officeDocument/2006/relationships/slideLayout" Target="../slideLayouts/slideLayout14.xml"/></Relationships>
</file>

<file path=ppt/slides/_rels/slide225.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225.xml"/><Relationship Id="rId1" Type="http://schemas.openxmlformats.org/officeDocument/2006/relationships/slideLayout" Target="../slideLayouts/slideLayout14.xml"/></Relationships>
</file>

<file path=ppt/slides/_rels/slide226.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226.xml"/><Relationship Id="rId1" Type="http://schemas.openxmlformats.org/officeDocument/2006/relationships/slideLayout" Target="../slideLayouts/slideLayout14.xml"/></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227.xml"/><Relationship Id="rId1" Type="http://schemas.openxmlformats.org/officeDocument/2006/relationships/slideLayout" Target="../slideLayouts/slideLayout14.xml"/></Relationships>
</file>

<file path=ppt/slides/_rels/slide228.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228.xml"/><Relationship Id="rId1" Type="http://schemas.openxmlformats.org/officeDocument/2006/relationships/slideLayout" Target="../slideLayouts/slideLayout14.xml"/></Relationships>
</file>

<file path=ppt/slides/_rels/slide229.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229.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30.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230.xml"/><Relationship Id="rId1" Type="http://schemas.openxmlformats.org/officeDocument/2006/relationships/slideLayout" Target="../slideLayouts/slideLayout14.xml"/></Relationships>
</file>

<file path=ppt/slides/_rels/slide231.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notesSlide" Target="../notesSlides/notesSlide231.xml"/><Relationship Id="rId1" Type="http://schemas.openxmlformats.org/officeDocument/2006/relationships/slideLayout" Target="../slideLayouts/slideLayout14.xml"/></Relationships>
</file>

<file path=ppt/slides/_rels/slide232.xml.rels><?xml version="1.0" encoding="UTF-8" standalone="yes"?>
<Relationships xmlns="http://schemas.openxmlformats.org/package/2006/relationships"><Relationship Id="rId2" Type="http://schemas.openxmlformats.org/officeDocument/2006/relationships/notesSlide" Target="../notesSlides/notesSlide232.xml"/><Relationship Id="rId1" Type="http://schemas.openxmlformats.org/officeDocument/2006/relationships/slideLayout" Target="../slideLayouts/slideLayout14.xml"/></Relationships>
</file>

<file path=ppt/slides/_rels/slide233.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233.xml"/><Relationship Id="rId1" Type="http://schemas.openxmlformats.org/officeDocument/2006/relationships/slideLayout" Target="../slideLayouts/slideLayout14.xml"/></Relationships>
</file>

<file path=ppt/slides/_rels/slide234.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234.xml"/><Relationship Id="rId1" Type="http://schemas.openxmlformats.org/officeDocument/2006/relationships/slideLayout" Target="../slideLayouts/slideLayout14.xml"/></Relationships>
</file>

<file path=ppt/slides/_rels/slide235.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notesSlide" Target="../notesSlides/notesSlide235.xml"/><Relationship Id="rId1" Type="http://schemas.openxmlformats.org/officeDocument/2006/relationships/slideLayout" Target="../slideLayouts/slideLayout14.xml"/></Relationships>
</file>

<file path=ppt/slides/_rels/slide236.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notesSlide" Target="../notesSlides/notesSlide236.xml"/><Relationship Id="rId1" Type="http://schemas.openxmlformats.org/officeDocument/2006/relationships/slideLayout" Target="../slideLayouts/slideLayout14.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237.xml"/><Relationship Id="rId1" Type="http://schemas.openxmlformats.org/officeDocument/2006/relationships/slideLayout" Target="../slideLayouts/slideLayout14.xml"/></Relationships>
</file>

<file path=ppt/slides/_rels/slide238.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notesSlide" Target="../notesSlides/notesSlide238.xml"/><Relationship Id="rId1" Type="http://schemas.openxmlformats.org/officeDocument/2006/relationships/slideLayout" Target="../slideLayouts/slideLayout14.xml"/></Relationships>
</file>

<file path=ppt/slides/_rels/slide239.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239.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40.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240.xml"/><Relationship Id="rId1" Type="http://schemas.openxmlformats.org/officeDocument/2006/relationships/slideLayout" Target="../slideLayouts/slideLayout14.xml"/></Relationships>
</file>

<file path=ppt/slides/_rels/slide241.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notesSlide" Target="../notesSlides/notesSlide241.xml"/><Relationship Id="rId1" Type="http://schemas.openxmlformats.org/officeDocument/2006/relationships/slideLayout" Target="../slideLayouts/slideLayout14.xml"/></Relationships>
</file>

<file path=ppt/slides/_rels/slide242.xml.rels><?xml version="1.0" encoding="UTF-8" standalone="yes"?>
<Relationships xmlns="http://schemas.openxmlformats.org/package/2006/relationships"><Relationship Id="rId2" Type="http://schemas.openxmlformats.org/officeDocument/2006/relationships/notesSlide" Target="../notesSlides/notesSlide242.xml"/><Relationship Id="rId1" Type="http://schemas.openxmlformats.org/officeDocument/2006/relationships/slideLayout" Target="../slideLayouts/slideLayout14.xml"/></Relationships>
</file>

<file path=ppt/slides/_rels/slide243.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243.xml"/><Relationship Id="rId1" Type="http://schemas.openxmlformats.org/officeDocument/2006/relationships/slideLayout" Target="../slideLayouts/slideLayout14.xml"/></Relationships>
</file>

<file path=ppt/slides/_rels/slide244.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244.xml"/><Relationship Id="rId1" Type="http://schemas.openxmlformats.org/officeDocument/2006/relationships/slideLayout" Target="../slideLayouts/slideLayout14.xml"/></Relationships>
</file>

<file path=ppt/slides/_rels/slide245.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245.xml"/><Relationship Id="rId1" Type="http://schemas.openxmlformats.org/officeDocument/2006/relationships/slideLayout" Target="../slideLayouts/slideLayout14.xml"/></Relationships>
</file>

<file path=ppt/slides/_rels/slide246.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246.xml"/><Relationship Id="rId1" Type="http://schemas.openxmlformats.org/officeDocument/2006/relationships/slideLayout" Target="../slideLayouts/slideLayout14.xml"/></Relationships>
</file>

<file path=ppt/slides/_rels/slide247.xml.rels><?xml version="1.0" encoding="UTF-8" standalone="yes"?>
<Relationships xmlns="http://schemas.openxmlformats.org/package/2006/relationships"><Relationship Id="rId2" Type="http://schemas.openxmlformats.org/officeDocument/2006/relationships/notesSlide" Target="../notesSlides/notesSlide247.xml"/><Relationship Id="rId1" Type="http://schemas.openxmlformats.org/officeDocument/2006/relationships/slideLayout" Target="../slideLayouts/slideLayout14.xml"/></Relationships>
</file>

<file path=ppt/slides/_rels/slide248.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notesSlide" Target="../notesSlides/notesSlide248.xml"/><Relationship Id="rId1" Type="http://schemas.openxmlformats.org/officeDocument/2006/relationships/slideLayout" Target="../slideLayouts/slideLayout14.xml"/></Relationships>
</file>

<file path=ppt/slides/_rels/slide249.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notesSlide" Target="../notesSlides/notesSlide249.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50.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notesSlide" Target="../notesSlides/notesSlide250.xml"/><Relationship Id="rId1" Type="http://schemas.openxmlformats.org/officeDocument/2006/relationships/slideLayout" Target="../slideLayouts/slideLayout14.xml"/></Relationships>
</file>

<file path=ppt/slides/_rels/slide251.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251.xml"/><Relationship Id="rId1" Type="http://schemas.openxmlformats.org/officeDocument/2006/relationships/slideLayout" Target="../slideLayouts/slideLayout14.xml"/></Relationships>
</file>

<file path=ppt/slides/_rels/slide252.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notesSlide" Target="../notesSlides/notesSlide252.xml"/><Relationship Id="rId1" Type="http://schemas.openxmlformats.org/officeDocument/2006/relationships/slideLayout" Target="../slideLayouts/slideLayout14.xml"/></Relationships>
</file>

<file path=ppt/slides/_rels/slide253.xml.rels><?xml version="1.0" encoding="UTF-8" standalone="yes"?>
<Relationships xmlns="http://schemas.openxmlformats.org/package/2006/relationships"><Relationship Id="rId2" Type="http://schemas.openxmlformats.org/officeDocument/2006/relationships/notesSlide" Target="../notesSlides/notesSlide253.xml"/><Relationship Id="rId1" Type="http://schemas.openxmlformats.org/officeDocument/2006/relationships/slideLayout" Target="../slideLayouts/slideLayout14.xml"/></Relationships>
</file>

<file path=ppt/slides/_rels/slide254.xml.rels><?xml version="1.0" encoding="UTF-8" standalone="yes"?>
<Relationships xmlns="http://schemas.openxmlformats.org/package/2006/relationships"><Relationship Id="rId2" Type="http://schemas.openxmlformats.org/officeDocument/2006/relationships/notesSlide" Target="../notesSlides/notesSlide254.xml"/><Relationship Id="rId1" Type="http://schemas.openxmlformats.org/officeDocument/2006/relationships/slideLayout" Target="../slideLayouts/slideLayout14.xml"/></Relationships>
</file>

<file path=ppt/slides/_rels/slide255.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notesSlide" Target="../notesSlides/notesSlide255.xml"/><Relationship Id="rId1" Type="http://schemas.openxmlformats.org/officeDocument/2006/relationships/slideLayout" Target="../slideLayouts/slideLayout14.xml"/></Relationships>
</file>

<file path=ppt/slides/_rels/slide256.xml.rels><?xml version="1.0" encoding="UTF-8" standalone="yes"?>
<Relationships xmlns="http://schemas.openxmlformats.org/package/2006/relationships"><Relationship Id="rId2" Type="http://schemas.openxmlformats.org/officeDocument/2006/relationships/notesSlide" Target="../notesSlides/notesSlide256.xml"/><Relationship Id="rId1" Type="http://schemas.openxmlformats.org/officeDocument/2006/relationships/slideLayout" Target="../slideLayouts/slideLayout14.xml"/></Relationships>
</file>

<file path=ppt/slides/_rels/slide257.xml.rels><?xml version="1.0" encoding="UTF-8" standalone="yes"?>
<Relationships xmlns="http://schemas.openxmlformats.org/package/2006/relationships"><Relationship Id="rId2" Type="http://schemas.openxmlformats.org/officeDocument/2006/relationships/notesSlide" Target="../notesSlides/notesSlide257.xml"/><Relationship Id="rId1" Type="http://schemas.openxmlformats.org/officeDocument/2006/relationships/slideLayout" Target="../slideLayouts/slideLayout14.xml"/></Relationships>
</file>

<file path=ppt/slides/_rels/slide258.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notesSlide" Target="../notesSlides/notesSlide258.xml"/><Relationship Id="rId1" Type="http://schemas.openxmlformats.org/officeDocument/2006/relationships/slideLayout" Target="../slideLayouts/slideLayout14.xml"/></Relationships>
</file>

<file path=ppt/slides/_rels/slide259.xml.rels><?xml version="1.0" encoding="UTF-8" standalone="yes"?>
<Relationships xmlns="http://schemas.openxmlformats.org/package/2006/relationships"><Relationship Id="rId2" Type="http://schemas.openxmlformats.org/officeDocument/2006/relationships/notesSlide" Target="../notesSlides/notesSlide259.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60.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260.xml"/><Relationship Id="rId1" Type="http://schemas.openxmlformats.org/officeDocument/2006/relationships/slideLayout" Target="../slideLayouts/slideLayout14.xml"/></Relationships>
</file>

<file path=ppt/slides/_rels/slide261.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261.xml"/><Relationship Id="rId1" Type="http://schemas.openxmlformats.org/officeDocument/2006/relationships/slideLayout" Target="../slideLayouts/slideLayout14.xml"/></Relationships>
</file>

<file path=ppt/slides/_rels/slide262.xml.rels><?xml version="1.0" encoding="UTF-8" standalone="yes"?>
<Relationships xmlns="http://schemas.openxmlformats.org/package/2006/relationships"><Relationship Id="rId2" Type="http://schemas.openxmlformats.org/officeDocument/2006/relationships/notesSlide" Target="../notesSlides/notesSlide262.xml"/><Relationship Id="rId1" Type="http://schemas.openxmlformats.org/officeDocument/2006/relationships/slideLayout" Target="../slideLayouts/slideLayout14.xml"/></Relationships>
</file>

<file path=ppt/slides/_rels/slide263.xml.rels><?xml version="1.0" encoding="UTF-8" standalone="yes"?>
<Relationships xmlns="http://schemas.openxmlformats.org/package/2006/relationships"><Relationship Id="rId2" Type="http://schemas.openxmlformats.org/officeDocument/2006/relationships/notesSlide" Target="../notesSlides/notesSlide263.xml"/><Relationship Id="rId1" Type="http://schemas.openxmlformats.org/officeDocument/2006/relationships/slideLayout" Target="../slideLayouts/slideLayout6.xml"/></Relationships>
</file>

<file path=ppt/slides/_rels/slide264.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notesSlide" Target="../notesSlides/notesSlide264.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14.xml"/><Relationship Id="rId5" Type="http://schemas.openxmlformats.org/officeDocument/2006/relationships/image" Target="../media/image16.png"/><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0.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3.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4.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6.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8.xml"/><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59.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0.xm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1.xml"/><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2.xml"/><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4.xml"/><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5.xml"/><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6.xml"/><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7.xml"/><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8.xml"/><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9.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0.xml"/><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2.xml"/><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3.xml"/><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74.xml"/><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5.xml"/><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6.xml"/><Relationship Id="rId1" Type="http://schemas.openxmlformats.org/officeDocument/2006/relationships/slideLayout" Target="../slideLayouts/slideLayout14.xml"/><Relationship Id="rId4" Type="http://schemas.openxmlformats.org/officeDocument/2006/relationships/image" Target="../media/image52.png"/></Relationships>
</file>

<file path=ppt/slides/_rels/slide7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77.xml"/><Relationship Id="rId1" Type="http://schemas.openxmlformats.org/officeDocument/2006/relationships/slideLayout" Target="../slideLayouts/slideLayout14.xml"/><Relationship Id="rId4" Type="http://schemas.openxmlformats.org/officeDocument/2006/relationships/image" Target="../media/image54.png"/></Relationships>
</file>

<file path=ppt/slides/_rels/slide7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78.xml"/><Relationship Id="rId1" Type="http://schemas.openxmlformats.org/officeDocument/2006/relationships/slideLayout" Target="../slideLayouts/slideLayout14.xml"/><Relationship Id="rId4" Type="http://schemas.openxmlformats.org/officeDocument/2006/relationships/image" Target="../media/image56.png"/></Relationships>
</file>

<file path=ppt/slides/_rels/slide7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9.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80.xml"/><Relationship Id="rId1" Type="http://schemas.openxmlformats.org/officeDocument/2006/relationships/slideLayout" Target="../slideLayouts/slideLayout14.xml"/><Relationship Id="rId4" Type="http://schemas.openxmlformats.org/officeDocument/2006/relationships/image" Target="../media/image59.png"/></Relationships>
</file>

<file path=ppt/slides/_rels/slide8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81.xml"/><Relationship Id="rId1" Type="http://schemas.openxmlformats.org/officeDocument/2006/relationships/slideLayout" Target="../slideLayouts/slideLayout14.xml"/><Relationship Id="rId4" Type="http://schemas.openxmlformats.org/officeDocument/2006/relationships/image" Target="../media/image61.png"/></Relationships>
</file>

<file path=ppt/slides/_rels/slide8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82.xml"/><Relationship Id="rId1" Type="http://schemas.openxmlformats.org/officeDocument/2006/relationships/slideLayout" Target="../slideLayouts/slideLayout14.xml"/><Relationship Id="rId4" Type="http://schemas.openxmlformats.org/officeDocument/2006/relationships/image" Target="../media/image62.png"/></Relationships>
</file>

<file path=ppt/slides/_rels/slide8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83.xml"/><Relationship Id="rId1" Type="http://schemas.openxmlformats.org/officeDocument/2006/relationships/slideLayout" Target="../slideLayouts/slideLayout14.xm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84.xml"/><Relationship Id="rId7" Type="http://schemas.openxmlformats.org/officeDocument/2006/relationships/image" Target="../media/image65.wmf"/><Relationship Id="rId2" Type="http://schemas.openxmlformats.org/officeDocument/2006/relationships/slideLayout" Target="../slideLayouts/slideLayout14.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64.wmf"/><Relationship Id="rId4" Type="http://schemas.openxmlformats.org/officeDocument/2006/relationships/oleObject" Target="../embeddings/oleObject1.bin"/></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4.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4.xml"/></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12.xml"/><Relationship Id="rId1" Type="http://schemas.openxmlformats.org/officeDocument/2006/relationships/vmlDrawing" Target="../drawings/vmlDrawing2.vml"/><Relationship Id="rId5" Type="http://schemas.openxmlformats.org/officeDocument/2006/relationships/image" Target="../media/image66.wmf"/><Relationship Id="rId4" Type="http://schemas.openxmlformats.org/officeDocument/2006/relationships/oleObject" Target="../embeddings/oleObject3.bin"/></Relationships>
</file>

<file path=ppt/slides/_rels/slide88.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notesSlide" Target="../notesSlides/notesSlide88.xml"/><Relationship Id="rId7" Type="http://schemas.openxmlformats.org/officeDocument/2006/relationships/image" Target="../media/image68.wmf"/><Relationship Id="rId2" Type="http://schemas.openxmlformats.org/officeDocument/2006/relationships/slideLayout" Target="../slideLayouts/slideLayout14.xml"/><Relationship Id="rId1" Type="http://schemas.openxmlformats.org/officeDocument/2006/relationships/vmlDrawing" Target="../drawings/vmlDrawing3.vml"/><Relationship Id="rId6" Type="http://schemas.openxmlformats.org/officeDocument/2006/relationships/oleObject" Target="../embeddings/oleObject5.bin"/><Relationship Id="rId11" Type="http://schemas.openxmlformats.org/officeDocument/2006/relationships/image" Target="../media/image70.wmf"/><Relationship Id="rId5" Type="http://schemas.openxmlformats.org/officeDocument/2006/relationships/image" Target="../media/image67.wmf"/><Relationship Id="rId10" Type="http://schemas.openxmlformats.org/officeDocument/2006/relationships/oleObject" Target="../embeddings/oleObject7.bin"/><Relationship Id="rId4" Type="http://schemas.openxmlformats.org/officeDocument/2006/relationships/oleObject" Target="../embeddings/oleObject4.bin"/><Relationship Id="rId9" Type="http://schemas.openxmlformats.org/officeDocument/2006/relationships/image" Target="../media/image69.wmf"/></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90.xml"/><Relationship Id="rId7" Type="http://schemas.openxmlformats.org/officeDocument/2006/relationships/image" Target="../media/image72.wmf"/><Relationship Id="rId2" Type="http://schemas.openxmlformats.org/officeDocument/2006/relationships/slideLayout" Target="../slideLayouts/slideLayout14.xml"/><Relationship Id="rId1" Type="http://schemas.openxmlformats.org/officeDocument/2006/relationships/vmlDrawing" Target="../drawings/vmlDrawing4.vml"/><Relationship Id="rId6" Type="http://schemas.openxmlformats.org/officeDocument/2006/relationships/oleObject" Target="../embeddings/oleObject9.bin"/><Relationship Id="rId5" Type="http://schemas.openxmlformats.org/officeDocument/2006/relationships/image" Target="../media/image71.wmf"/><Relationship Id="rId4" Type="http://schemas.openxmlformats.org/officeDocument/2006/relationships/oleObject" Target="../embeddings/oleObject8.bin"/></Relationships>
</file>

<file path=ppt/slides/_rels/slide91.xml.rels><?xml version="1.0" encoding="UTF-8" standalone="yes"?>
<Relationships xmlns="http://schemas.openxmlformats.org/package/2006/relationships"><Relationship Id="rId8" Type="http://schemas.openxmlformats.org/officeDocument/2006/relationships/oleObject" Target="../embeddings/oleObject12.bin"/><Relationship Id="rId13" Type="http://schemas.openxmlformats.org/officeDocument/2006/relationships/image" Target="../media/image77.wmf"/><Relationship Id="rId3" Type="http://schemas.openxmlformats.org/officeDocument/2006/relationships/notesSlide" Target="../notesSlides/notesSlide91.xml"/><Relationship Id="rId7" Type="http://schemas.openxmlformats.org/officeDocument/2006/relationships/image" Target="../media/image74.wmf"/><Relationship Id="rId12" Type="http://schemas.openxmlformats.org/officeDocument/2006/relationships/oleObject" Target="../embeddings/oleObject14.bin"/><Relationship Id="rId2" Type="http://schemas.openxmlformats.org/officeDocument/2006/relationships/slideLayout" Target="../slideLayouts/slideLayout14.xml"/><Relationship Id="rId1" Type="http://schemas.openxmlformats.org/officeDocument/2006/relationships/vmlDrawing" Target="../drawings/vmlDrawing5.vml"/><Relationship Id="rId6" Type="http://schemas.openxmlformats.org/officeDocument/2006/relationships/oleObject" Target="../embeddings/oleObject11.bin"/><Relationship Id="rId11" Type="http://schemas.openxmlformats.org/officeDocument/2006/relationships/image" Target="../media/image76.wmf"/><Relationship Id="rId5" Type="http://schemas.openxmlformats.org/officeDocument/2006/relationships/image" Target="../media/image73.wmf"/><Relationship Id="rId15" Type="http://schemas.openxmlformats.org/officeDocument/2006/relationships/image" Target="../media/image78.wmf"/><Relationship Id="rId10" Type="http://schemas.openxmlformats.org/officeDocument/2006/relationships/oleObject" Target="../embeddings/oleObject13.bin"/><Relationship Id="rId4" Type="http://schemas.openxmlformats.org/officeDocument/2006/relationships/oleObject" Target="../embeddings/oleObject10.bin"/><Relationship Id="rId9" Type="http://schemas.openxmlformats.org/officeDocument/2006/relationships/image" Target="../media/image75.wmf"/><Relationship Id="rId14" Type="http://schemas.openxmlformats.org/officeDocument/2006/relationships/oleObject" Target="../embeddings/oleObject15.bin"/></Relationships>
</file>

<file path=ppt/slides/_rels/slide92.xml.rels><?xml version="1.0" encoding="UTF-8" standalone="yes"?>
<Relationships xmlns="http://schemas.openxmlformats.org/package/2006/relationships"><Relationship Id="rId8" Type="http://schemas.openxmlformats.org/officeDocument/2006/relationships/oleObject" Target="../embeddings/oleObject18.bin"/><Relationship Id="rId3" Type="http://schemas.openxmlformats.org/officeDocument/2006/relationships/notesSlide" Target="../notesSlides/notesSlide92.xml"/><Relationship Id="rId7" Type="http://schemas.openxmlformats.org/officeDocument/2006/relationships/image" Target="../media/image80.wmf"/><Relationship Id="rId2" Type="http://schemas.openxmlformats.org/officeDocument/2006/relationships/slideLayout" Target="../slideLayouts/slideLayout14.xml"/><Relationship Id="rId1" Type="http://schemas.openxmlformats.org/officeDocument/2006/relationships/vmlDrawing" Target="../drawings/vmlDrawing6.vml"/><Relationship Id="rId6" Type="http://schemas.openxmlformats.org/officeDocument/2006/relationships/oleObject" Target="../embeddings/oleObject17.bin"/><Relationship Id="rId5" Type="http://schemas.openxmlformats.org/officeDocument/2006/relationships/image" Target="../media/image79.wmf"/><Relationship Id="rId4" Type="http://schemas.openxmlformats.org/officeDocument/2006/relationships/oleObject" Target="../embeddings/oleObject16.bin"/><Relationship Id="rId9" Type="http://schemas.openxmlformats.org/officeDocument/2006/relationships/image" Target="../media/image81.wmf"/></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14.xml"/><Relationship Id="rId1" Type="http://schemas.openxmlformats.org/officeDocument/2006/relationships/vmlDrawing" Target="../drawings/vmlDrawing7.vml"/><Relationship Id="rId5" Type="http://schemas.openxmlformats.org/officeDocument/2006/relationships/image" Target="../media/image73.wmf"/><Relationship Id="rId4" Type="http://schemas.openxmlformats.org/officeDocument/2006/relationships/oleObject" Target="../embeddings/oleObject19.bin"/></Relationships>
</file>

<file path=ppt/slides/_rels/slide94.xml.rels><?xml version="1.0" encoding="UTF-8" standalone="yes"?>
<Relationships xmlns="http://schemas.openxmlformats.org/package/2006/relationships"><Relationship Id="rId8" Type="http://schemas.openxmlformats.org/officeDocument/2006/relationships/oleObject" Target="../embeddings/oleObject22.bin"/><Relationship Id="rId3" Type="http://schemas.openxmlformats.org/officeDocument/2006/relationships/notesSlide" Target="../notesSlides/notesSlide94.xml"/><Relationship Id="rId7" Type="http://schemas.openxmlformats.org/officeDocument/2006/relationships/image" Target="../media/image83.wmf"/><Relationship Id="rId2" Type="http://schemas.openxmlformats.org/officeDocument/2006/relationships/slideLayout" Target="../slideLayouts/slideLayout14.xml"/><Relationship Id="rId1" Type="http://schemas.openxmlformats.org/officeDocument/2006/relationships/vmlDrawing" Target="../drawings/vmlDrawing8.vml"/><Relationship Id="rId6" Type="http://schemas.openxmlformats.org/officeDocument/2006/relationships/oleObject" Target="../embeddings/oleObject21.bin"/><Relationship Id="rId11" Type="http://schemas.openxmlformats.org/officeDocument/2006/relationships/image" Target="../media/image85.wmf"/><Relationship Id="rId5" Type="http://schemas.openxmlformats.org/officeDocument/2006/relationships/image" Target="../media/image82.wmf"/><Relationship Id="rId10" Type="http://schemas.openxmlformats.org/officeDocument/2006/relationships/oleObject" Target="../embeddings/oleObject23.bin"/><Relationship Id="rId4" Type="http://schemas.openxmlformats.org/officeDocument/2006/relationships/oleObject" Target="../embeddings/oleObject20.bin"/><Relationship Id="rId9" Type="http://schemas.openxmlformats.org/officeDocument/2006/relationships/image" Target="../media/image84.wmf"/></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14.xml"/><Relationship Id="rId1" Type="http://schemas.openxmlformats.org/officeDocument/2006/relationships/vmlDrawing" Target="../drawings/vmlDrawing9.vml"/><Relationship Id="rId6" Type="http://schemas.openxmlformats.org/officeDocument/2006/relationships/image" Target="../media/image86.wmf"/><Relationship Id="rId5" Type="http://schemas.openxmlformats.org/officeDocument/2006/relationships/oleObject" Target="../embeddings/oleObject24.bin"/><Relationship Id="rId4" Type="http://schemas.openxmlformats.org/officeDocument/2006/relationships/image" Target="../media/image87.png"/></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96.xml"/><Relationship Id="rId7" Type="http://schemas.openxmlformats.org/officeDocument/2006/relationships/image" Target="../media/image89.wmf"/><Relationship Id="rId2" Type="http://schemas.openxmlformats.org/officeDocument/2006/relationships/slideLayout" Target="../slideLayouts/slideLayout14.xml"/><Relationship Id="rId1" Type="http://schemas.openxmlformats.org/officeDocument/2006/relationships/vmlDrawing" Target="../drawings/vmlDrawing10.vml"/><Relationship Id="rId6" Type="http://schemas.openxmlformats.org/officeDocument/2006/relationships/oleObject" Target="../embeddings/oleObject26.bin"/><Relationship Id="rId5" Type="http://schemas.openxmlformats.org/officeDocument/2006/relationships/image" Target="../media/image88.wmf"/><Relationship Id="rId4" Type="http://schemas.openxmlformats.org/officeDocument/2006/relationships/oleObject" Target="../embeddings/oleObject25.bin"/></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4.xml"/></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98.xml"/><Relationship Id="rId7" Type="http://schemas.openxmlformats.org/officeDocument/2006/relationships/image" Target="../media/image91.wmf"/><Relationship Id="rId2" Type="http://schemas.openxmlformats.org/officeDocument/2006/relationships/slideLayout" Target="../slideLayouts/slideLayout14.xml"/><Relationship Id="rId1" Type="http://schemas.openxmlformats.org/officeDocument/2006/relationships/vmlDrawing" Target="../drawings/vmlDrawing11.vml"/><Relationship Id="rId6" Type="http://schemas.openxmlformats.org/officeDocument/2006/relationships/oleObject" Target="../embeddings/oleObject28.bin"/><Relationship Id="rId5" Type="http://schemas.openxmlformats.org/officeDocument/2006/relationships/image" Target="../media/image90.wmf"/><Relationship Id="rId4" Type="http://schemas.openxmlformats.org/officeDocument/2006/relationships/oleObject" Target="../embeddings/oleObject27.bin"/></Relationships>
</file>

<file path=ppt/slides/_rels/slide9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9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Date Placeholder 3">
            <a:extLst>
              <a:ext uri="{FF2B5EF4-FFF2-40B4-BE49-F238E27FC236}">
                <a16:creationId xmlns:a16="http://schemas.microsoft.com/office/drawing/2014/main" id="{A1792B18-B497-4AEF-A402-790E533AB30B}"/>
              </a:ext>
            </a:extLst>
          </p:cNvPr>
          <p:cNvSpPr>
            <a:spLocks noGrp="1"/>
          </p:cNvSpPr>
          <p:nvPr>
            <p:ph type="dt" sz="quarter" idx="10"/>
          </p:nvPr>
        </p:nvSpPr>
        <p:spPr>
          <a:xfrm>
            <a:off x="1981200" y="6245225"/>
            <a:ext cx="1981200" cy="476250"/>
          </a:xfrm>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en-US" altLang="en-US" sz="1000">
                <a:latin typeface="+mj-lt"/>
              </a:rPr>
              <a:t>IME602: REGRESSION ANALYSIS</a:t>
            </a:r>
            <a:endParaRPr lang="en-US" altLang="en-US" sz="1000" dirty="0">
              <a:latin typeface="Times New Roman" panose="02020603050405020304" pitchFamily="18" charset="0"/>
            </a:endParaRPr>
          </a:p>
        </p:txBody>
      </p:sp>
      <p:sp>
        <p:nvSpPr>
          <p:cNvPr id="4099" name="Footer Placeholder 4">
            <a:extLst>
              <a:ext uri="{FF2B5EF4-FFF2-40B4-BE49-F238E27FC236}">
                <a16:creationId xmlns:a16="http://schemas.microsoft.com/office/drawing/2014/main" id="{35144DF4-A639-4B81-B718-114C3B9FA99F}"/>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100" name="Slide Number Placeholder 5">
            <a:extLst>
              <a:ext uri="{FF2B5EF4-FFF2-40B4-BE49-F238E27FC236}">
                <a16:creationId xmlns:a16="http://schemas.microsoft.com/office/drawing/2014/main" id="{8E015FF1-93B3-419E-B147-E8C984C5F89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9D0FFB2-A8E2-4DD1-A8F2-5A0C4575CA57}" type="slidenum">
              <a:rPr lang="en-US" altLang="en-US" sz="1400">
                <a:latin typeface="Times New Roman" panose="02020603050405020304" pitchFamily="18" charset="0"/>
              </a:rPr>
              <a:pPr>
                <a:spcBef>
                  <a:spcPct val="0"/>
                </a:spcBef>
                <a:buFontTx/>
                <a:buNone/>
              </a:pPr>
              <a:t>1</a:t>
            </a:fld>
            <a:endParaRPr lang="en-US" altLang="en-US" sz="1400">
              <a:latin typeface="Times New Roman" panose="02020603050405020304" pitchFamily="18" charset="0"/>
            </a:endParaRPr>
          </a:p>
        </p:txBody>
      </p:sp>
      <p:sp>
        <p:nvSpPr>
          <p:cNvPr id="453634" name="Rectangle 2">
            <a:extLst>
              <a:ext uri="{FF2B5EF4-FFF2-40B4-BE49-F238E27FC236}">
                <a16:creationId xmlns:a16="http://schemas.microsoft.com/office/drawing/2014/main" id="{C9730ECD-D7E0-4418-B81D-6F023E4D2712}"/>
              </a:ext>
            </a:extLst>
          </p:cNvPr>
          <p:cNvSpPr>
            <a:spLocks noGrp="1" noChangeArrowheads="1"/>
          </p:cNvSpPr>
          <p:nvPr>
            <p:ph type="title"/>
          </p:nvPr>
        </p:nvSpPr>
        <p:spPr>
          <a:xfrm>
            <a:off x="457200" y="381000"/>
            <a:ext cx="11125200" cy="2286000"/>
          </a:xfrm>
        </p:spPr>
        <p:txBody>
          <a:bodyPr/>
          <a:lstStyle/>
          <a:p>
            <a:pPr eaLnBrk="1" hangingPunct="1">
              <a:defRPr/>
            </a:pPr>
            <a:r>
              <a:rPr lang="en-US" sz="5000" b="1" dirty="0">
                <a:solidFill>
                  <a:srgbClr val="FF0000"/>
                </a:solidFill>
                <a:effectLst>
                  <a:outerShdw blurRad="38100" dist="38100" dir="2700000" algn="tl">
                    <a:srgbClr val="C0C0C0"/>
                  </a:outerShdw>
                </a:effectLst>
              </a:rPr>
              <a:t>IME602: PROBABILITY AND STATISTICS</a:t>
            </a:r>
            <a:r>
              <a:rPr lang="en-US" sz="5000" b="1" dirty="0">
                <a:solidFill>
                  <a:srgbClr val="0000FF"/>
                </a:solidFill>
                <a:effectLst>
                  <a:outerShdw blurRad="38100" dist="38100" dir="2700000" algn="tl">
                    <a:srgbClr val="C0C0C0"/>
                  </a:outerShdw>
                </a:effectLst>
              </a:rPr>
              <a:t>:REGRESSION ANALYSIS</a:t>
            </a:r>
          </a:p>
        </p:txBody>
      </p:sp>
      <p:sp>
        <p:nvSpPr>
          <p:cNvPr id="4102" name="Rectangle 3">
            <a:extLst>
              <a:ext uri="{FF2B5EF4-FFF2-40B4-BE49-F238E27FC236}">
                <a16:creationId xmlns:a16="http://schemas.microsoft.com/office/drawing/2014/main" id="{D423D11A-0CF2-4D85-896B-DB8B16F985AA}"/>
              </a:ext>
            </a:extLst>
          </p:cNvPr>
          <p:cNvSpPr>
            <a:spLocks noGrp="1" noChangeArrowheads="1"/>
          </p:cNvSpPr>
          <p:nvPr>
            <p:ph type="body" idx="1"/>
          </p:nvPr>
        </p:nvSpPr>
        <p:spPr>
          <a:xfrm>
            <a:off x="457200" y="2895600"/>
            <a:ext cx="11125200" cy="1752600"/>
          </a:xfrm>
        </p:spPr>
        <p:txBody>
          <a:bodyPr/>
          <a:lstStyle/>
          <a:p>
            <a:pPr algn="ctr" eaLnBrk="1" hangingPunct="1">
              <a:buFontTx/>
              <a:buNone/>
            </a:pPr>
            <a:r>
              <a:rPr lang="en-US" altLang="en-US" sz="2700" b="1">
                <a:solidFill>
                  <a:srgbClr val="FF3300"/>
                </a:solidFill>
              </a:rPr>
              <a:t>Raghu Nandan SENGUPTA</a:t>
            </a:r>
          </a:p>
          <a:p>
            <a:pPr algn="ctr" eaLnBrk="1" hangingPunct="1">
              <a:buFontTx/>
              <a:buNone/>
            </a:pPr>
            <a:r>
              <a:rPr lang="en-US" altLang="en-US" sz="2700" b="1">
                <a:solidFill>
                  <a:srgbClr val="FF3300"/>
                </a:solidFill>
              </a:rPr>
              <a:t>Department of Management Sciences (DoMS)</a:t>
            </a:r>
          </a:p>
          <a:p>
            <a:pPr algn="ctr" eaLnBrk="1" hangingPunct="1">
              <a:buFontTx/>
              <a:buNone/>
            </a:pPr>
            <a:r>
              <a:rPr lang="en-US" altLang="en-US" sz="2700" b="1">
                <a:solidFill>
                  <a:srgbClr val="FF3300"/>
                </a:solidFill>
              </a:rPr>
              <a:t>Indian Institute of Technology Kanpur, INDIA</a:t>
            </a:r>
          </a:p>
        </p:txBody>
      </p:sp>
      <p:pic>
        <p:nvPicPr>
          <p:cNvPr id="4103" name="Picture 4" descr="iitlogo">
            <a:extLst>
              <a:ext uri="{FF2B5EF4-FFF2-40B4-BE49-F238E27FC236}">
                <a16:creationId xmlns:a16="http://schemas.microsoft.com/office/drawing/2014/main" id="{E029994E-20F3-4D77-9908-6FC6331CB8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1500" y="5029200"/>
            <a:ext cx="12065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E61F77D6-14C8-4B52-88A8-519C84C7E3BF}"/>
              </a:ext>
            </a:extLst>
          </p:cNvPr>
          <p:cNvSpPr>
            <a:spLocks noGrp="1" noChangeArrowheads="1"/>
          </p:cNvSpPr>
          <p:nvPr>
            <p:ph type="title"/>
          </p:nvPr>
        </p:nvSpPr>
        <p:spPr/>
        <p:txBody>
          <a:bodyPr/>
          <a:lstStyle/>
          <a:p>
            <a:r>
              <a:rPr lang="en-US" altLang="en-US" sz="3000" b="1">
                <a:solidFill>
                  <a:srgbClr val="0000FF"/>
                </a:solidFill>
              </a:rPr>
              <a:t>Multiple Linear Regression (MLR) (contd..)</a:t>
            </a:r>
            <a:endParaRPr lang="en-US" altLang="en-US" sz="3000"/>
          </a:p>
        </p:txBody>
      </p:sp>
      <p:sp>
        <p:nvSpPr>
          <p:cNvPr id="30723" name="Rectangle 3">
            <a:extLst>
              <a:ext uri="{FF2B5EF4-FFF2-40B4-BE49-F238E27FC236}">
                <a16:creationId xmlns:a16="http://schemas.microsoft.com/office/drawing/2014/main" id="{D5F214CF-7D4D-4287-BD93-780346153814}"/>
              </a:ext>
            </a:extLst>
          </p:cNvPr>
          <p:cNvSpPr>
            <a:spLocks noGrp="1" noChangeArrowheads="1"/>
          </p:cNvSpPr>
          <p:nvPr>
            <p:ph type="body" sz="half" idx="1"/>
          </p:nvPr>
        </p:nvSpPr>
        <p:spPr>
          <a:xfrm>
            <a:off x="609600" y="1676400"/>
            <a:ext cx="11125200" cy="4191000"/>
          </a:xfrm>
        </p:spPr>
        <p:txBody>
          <a:bodyPr/>
          <a:lstStyle/>
          <a:p>
            <a:pPr marL="0" indent="0" algn="ctr">
              <a:buFontTx/>
              <a:buNone/>
              <a:defRPr/>
            </a:pPr>
            <a:r>
              <a:rPr lang="en-US" altLang="en-US" sz="3300" b="1" i="1" dirty="0">
                <a:solidFill>
                  <a:srgbClr val="FF0000"/>
                </a:solidFill>
                <a:sym typeface="Symbol" panose="05050102010706020507" pitchFamily="18" charset="2"/>
              </a:rPr>
              <a:t>Assumptions (</a:t>
            </a:r>
            <a:r>
              <a:rPr lang="en-US" altLang="en-US" sz="3300" b="1" u="sng" dirty="0">
                <a:solidFill>
                  <a:srgbClr val="FF0000"/>
                </a:solidFill>
                <a:sym typeface="Symbol" panose="05050102010706020507" pitchFamily="18" charset="2"/>
              </a:rPr>
              <a:t>Homoscedasticity and </a:t>
            </a:r>
            <a:r>
              <a:rPr lang="en-US" altLang="en-US" sz="3300" b="1" u="sng" dirty="0" err="1">
                <a:solidFill>
                  <a:srgbClr val="FF0000"/>
                </a:solidFill>
                <a:sym typeface="Symbol" panose="05050102010706020507" pitchFamily="18" charset="2"/>
              </a:rPr>
              <a:t>nonautocorrelation</a:t>
            </a:r>
            <a:r>
              <a:rPr lang="en-US" altLang="en-US" sz="3300" b="1" u="sng" dirty="0">
                <a:solidFill>
                  <a:srgbClr val="FF0000"/>
                </a:solidFill>
                <a:sym typeface="Symbol" panose="05050102010706020507" pitchFamily="18" charset="2"/>
              </a:rPr>
              <a:t>)</a:t>
            </a:r>
            <a:endParaRPr lang="en-US" altLang="en-US" sz="3300" dirty="0">
              <a:sym typeface="Symbol" panose="05050102010706020507" pitchFamily="18" charset="2"/>
            </a:endParaRPr>
          </a:p>
          <a:p>
            <a:pPr algn="just">
              <a:buFont typeface="Wingdings" panose="05000000000000000000" pitchFamily="2" charset="2"/>
              <a:buChar char="§"/>
              <a:defRPr/>
            </a:pPr>
            <a:r>
              <a:rPr lang="en-US" altLang="en-US" sz="3300" dirty="0">
                <a:sym typeface="Symbol" panose="05050102010706020507" pitchFamily="18" charset="2"/>
              </a:rPr>
              <a:t>Each disturbance/error has the same finite variance, and is </a:t>
            </a:r>
            <a:r>
              <a:rPr lang="en-US" altLang="en-US" sz="3300" b="1" dirty="0">
                <a:solidFill>
                  <a:srgbClr val="0000FF"/>
                </a:solidFill>
                <a:sym typeface="Symbol" panose="05050102010706020507" pitchFamily="18" charset="2"/>
              </a:rPr>
              <a:t>uncorrelated</a:t>
            </a:r>
            <a:r>
              <a:rPr lang="en-US" altLang="en-US" sz="3300" dirty="0">
                <a:sym typeface="Symbol" panose="05050102010706020507" pitchFamily="18" charset="2"/>
              </a:rPr>
              <a:t> with every other disturbance/error.</a:t>
            </a:r>
          </a:p>
          <a:p>
            <a:pPr algn="just">
              <a:buFont typeface="Wingdings" panose="05000000000000000000" pitchFamily="2" charset="2"/>
              <a:buChar char="§"/>
              <a:defRPr/>
            </a:pPr>
            <a:r>
              <a:rPr lang="en-US" altLang="en-US" sz="3300" dirty="0">
                <a:sym typeface="Symbol" panose="05050102010706020507" pitchFamily="18" charset="2"/>
              </a:rPr>
              <a:t>Of course this assumption limits the generality of the model, and we will want to examine how to relax it later.</a:t>
            </a:r>
          </a:p>
        </p:txBody>
      </p:sp>
      <p:sp>
        <p:nvSpPr>
          <p:cNvPr id="40964" name="Date Placeholder 7">
            <a:extLst>
              <a:ext uri="{FF2B5EF4-FFF2-40B4-BE49-F238E27FC236}">
                <a16:creationId xmlns:a16="http://schemas.microsoft.com/office/drawing/2014/main" id="{1B71B39C-E308-49D5-8E52-503A638C2692}"/>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0965" name="Slide Number Placeholder 8">
            <a:extLst>
              <a:ext uri="{FF2B5EF4-FFF2-40B4-BE49-F238E27FC236}">
                <a16:creationId xmlns:a16="http://schemas.microsoft.com/office/drawing/2014/main" id="{0EC260E7-C634-41A8-AF80-D3916FEBEAA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460CA82-1E7B-4521-86E7-355C524D3CF7}" type="slidenum">
              <a:rPr lang="en-US" altLang="en-US" sz="1400">
                <a:latin typeface="Times New Roman" panose="02020603050405020304" pitchFamily="18" charset="0"/>
              </a:rPr>
              <a:pPr>
                <a:spcBef>
                  <a:spcPct val="0"/>
                </a:spcBef>
                <a:buFontTx/>
                <a:buNone/>
              </a:pPr>
              <a:t>10</a:t>
            </a:fld>
            <a:endParaRPr lang="en-US" altLang="en-US" sz="1400">
              <a:latin typeface="Times New Roman" panose="02020603050405020304" pitchFamily="18" charset="0"/>
            </a:endParaRPr>
          </a:p>
        </p:txBody>
      </p:sp>
      <p:sp>
        <p:nvSpPr>
          <p:cNvPr id="40966" name="Footer Placeholder 9">
            <a:extLst>
              <a:ext uri="{FF2B5EF4-FFF2-40B4-BE49-F238E27FC236}">
                <a16:creationId xmlns:a16="http://schemas.microsoft.com/office/drawing/2014/main" id="{D1F0D831-6772-4B53-89AA-7F1714EDEE02}"/>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0967" name="Rectangle 2">
            <a:extLst>
              <a:ext uri="{FF2B5EF4-FFF2-40B4-BE49-F238E27FC236}">
                <a16:creationId xmlns:a16="http://schemas.microsoft.com/office/drawing/2014/main" id="{048A3B9D-144E-45B6-A3A8-C1179120038D}"/>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4F604584-ED65-4B71-8965-5D73B3124551}"/>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CEB8140B-7178-43B5-B8B7-1AB2C96855FB}"/>
              </a:ext>
            </a:extLst>
          </p:cNvPr>
          <p:cNvSpPr>
            <a:spLocks noGrp="1"/>
          </p:cNvSpPr>
          <p:nvPr>
            <p:ph type="ftr" sz="quarter" idx="11"/>
          </p:nvPr>
        </p:nvSpPr>
        <p:spPr/>
        <p:txBody>
          <a:bodyPr/>
          <a:lstStyle/>
          <a:p>
            <a:pPr>
              <a:defRPr/>
            </a:pPr>
            <a:r>
              <a:rPr lang="en-US" altLang="en-US"/>
              <a:t>RNSengupta,IME Department,IIT Kanpur,INDIA</a:t>
            </a:r>
          </a:p>
        </p:txBody>
      </p:sp>
      <p:sp>
        <p:nvSpPr>
          <p:cNvPr id="317444" name="Slide Number Placeholder 7">
            <a:extLst>
              <a:ext uri="{FF2B5EF4-FFF2-40B4-BE49-F238E27FC236}">
                <a16:creationId xmlns:a16="http://schemas.microsoft.com/office/drawing/2014/main" id="{18199044-58AF-482F-8AAC-6B4DAC75FE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1CB7B9A-9ED7-4D07-AAC0-6CED8791D272}" type="slidenum">
              <a:rPr lang="en-US" altLang="en-US" sz="1400"/>
              <a:pPr>
                <a:spcBef>
                  <a:spcPct val="0"/>
                </a:spcBef>
                <a:buFontTx/>
                <a:buNone/>
              </a:pPr>
              <a:t>100</a:t>
            </a:fld>
            <a:endParaRPr lang="en-US" altLang="en-US" sz="1400"/>
          </a:p>
        </p:txBody>
      </p:sp>
      <p:sp>
        <p:nvSpPr>
          <p:cNvPr id="317445" name="Rectangle 2">
            <a:extLst>
              <a:ext uri="{FF2B5EF4-FFF2-40B4-BE49-F238E27FC236}">
                <a16:creationId xmlns:a16="http://schemas.microsoft.com/office/drawing/2014/main" id="{5F3B267A-77AB-4110-8EE3-6A896F78833C}"/>
              </a:ext>
            </a:extLst>
          </p:cNvPr>
          <p:cNvSpPr>
            <a:spLocks noGrp="1" noChangeArrowheads="1"/>
          </p:cNvSpPr>
          <p:nvPr>
            <p:ph type="title"/>
          </p:nvPr>
        </p:nvSpPr>
        <p:spPr/>
        <p:txBody>
          <a:bodyPr/>
          <a:lstStyle/>
          <a:p>
            <a:r>
              <a:rPr lang="en-US" altLang="en-US" sz="3600" b="1">
                <a:solidFill>
                  <a:srgbClr val="0000FF"/>
                </a:solidFill>
              </a:rPr>
              <a:t>Single index model (Simple Linear Regression) </a:t>
            </a:r>
            <a:r>
              <a:rPr lang="en-US" altLang="en-US" sz="3500" b="1">
                <a:solidFill>
                  <a:schemeClr val="tx1"/>
                </a:solidFill>
              </a:rPr>
              <a:t>: </a:t>
            </a:r>
            <a:r>
              <a:rPr lang="en-US" altLang="en-US" sz="3500" b="1">
                <a:solidFill>
                  <a:srgbClr val="FF0000"/>
                </a:solidFill>
              </a:rPr>
              <a:t>Example # 24</a:t>
            </a:r>
            <a:r>
              <a:rPr lang="en-US" altLang="en-US" sz="3500">
                <a:solidFill>
                  <a:schemeClr val="tx1"/>
                </a:solidFill>
              </a:rPr>
              <a:t> </a:t>
            </a:r>
            <a:r>
              <a:rPr lang="en-US" altLang="en-US" sz="3500" b="1">
                <a:solidFill>
                  <a:srgbClr val="0000FF"/>
                </a:solidFill>
              </a:rPr>
              <a:t>(contd…)</a:t>
            </a:r>
          </a:p>
        </p:txBody>
      </p:sp>
      <p:sp>
        <p:nvSpPr>
          <p:cNvPr id="317446" name="Text Placeholder 6">
            <a:extLst>
              <a:ext uri="{FF2B5EF4-FFF2-40B4-BE49-F238E27FC236}">
                <a16:creationId xmlns:a16="http://schemas.microsoft.com/office/drawing/2014/main" id="{39FE99FE-5737-4911-8BCA-40EE51224279}"/>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endParaRPr lang="en-US" altLang="en-US" sz="2500"/>
          </a:p>
        </p:txBody>
      </p:sp>
      <p:pic>
        <p:nvPicPr>
          <p:cNvPr id="317447" name="Picture 3">
            <a:extLst>
              <a:ext uri="{FF2B5EF4-FFF2-40B4-BE49-F238E27FC236}">
                <a16:creationId xmlns:a16="http://schemas.microsoft.com/office/drawing/2014/main" id="{785F13B6-8A9B-4F6B-8572-89F42FDB48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Date Placeholder 5">
            <a:extLst>
              <a:ext uri="{FF2B5EF4-FFF2-40B4-BE49-F238E27FC236}">
                <a16:creationId xmlns:a16="http://schemas.microsoft.com/office/drawing/2014/main" id="{653169C2-41FE-45A9-AB01-559AED0EDFD2}"/>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319491" name="Footer Placeholder 6">
            <a:extLst>
              <a:ext uri="{FF2B5EF4-FFF2-40B4-BE49-F238E27FC236}">
                <a16:creationId xmlns:a16="http://schemas.microsoft.com/office/drawing/2014/main" id="{78C6B3B3-7D1F-45F2-8456-0F6707557915}"/>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319492" name="Slide Number Placeholder 7">
            <a:extLst>
              <a:ext uri="{FF2B5EF4-FFF2-40B4-BE49-F238E27FC236}">
                <a16:creationId xmlns:a16="http://schemas.microsoft.com/office/drawing/2014/main" id="{3A60137A-BDE1-41A6-89B3-488588D1212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E75CC3D-64BF-4E32-B0FD-C6B7A6B27A0C}" type="slidenum">
              <a:rPr lang="en-US" altLang="en-US" sz="1400">
                <a:latin typeface="Times New Roman" panose="02020603050405020304" pitchFamily="18" charset="0"/>
              </a:rPr>
              <a:pPr>
                <a:spcBef>
                  <a:spcPct val="0"/>
                </a:spcBef>
                <a:buFontTx/>
                <a:buNone/>
              </a:pPr>
              <a:t>101</a:t>
            </a:fld>
            <a:endParaRPr lang="en-US" altLang="en-US" sz="1400">
              <a:latin typeface="Times New Roman" panose="02020603050405020304" pitchFamily="18" charset="0"/>
            </a:endParaRPr>
          </a:p>
        </p:txBody>
      </p:sp>
      <p:sp>
        <p:nvSpPr>
          <p:cNvPr id="319493" name="Rectangle 2">
            <a:extLst>
              <a:ext uri="{FF2B5EF4-FFF2-40B4-BE49-F238E27FC236}">
                <a16:creationId xmlns:a16="http://schemas.microsoft.com/office/drawing/2014/main" id="{3C83D62C-AEF3-481B-BD40-81B196E752E6}"/>
              </a:ext>
            </a:extLst>
          </p:cNvPr>
          <p:cNvSpPr>
            <a:spLocks noGrp="1" noChangeArrowheads="1"/>
          </p:cNvSpPr>
          <p:nvPr>
            <p:ph type="title"/>
          </p:nvPr>
        </p:nvSpPr>
        <p:spPr/>
        <p:txBody>
          <a:bodyPr/>
          <a:lstStyle/>
          <a:p>
            <a:pPr eaLnBrk="1" hangingPunct="1"/>
            <a:r>
              <a:rPr lang="en-US" altLang="en-US" sz="4000" b="1">
                <a:solidFill>
                  <a:srgbClr val="0000FF"/>
                </a:solidFill>
              </a:rPr>
              <a:t>Multiple index models (Multiple Linear Regression)</a:t>
            </a:r>
            <a:endParaRPr lang="en-US" altLang="en-US" sz="4000"/>
          </a:p>
        </p:txBody>
      </p:sp>
      <p:sp>
        <p:nvSpPr>
          <p:cNvPr id="319494" name="Rectangle 3">
            <a:extLst>
              <a:ext uri="{FF2B5EF4-FFF2-40B4-BE49-F238E27FC236}">
                <a16:creationId xmlns:a16="http://schemas.microsoft.com/office/drawing/2014/main" id="{3530C51F-5D2B-40D0-BE38-DCA4E7EA52DD}"/>
              </a:ext>
            </a:extLst>
          </p:cNvPr>
          <p:cNvSpPr>
            <a:spLocks noGrp="1" noChangeArrowheads="1"/>
          </p:cNvSpPr>
          <p:nvPr>
            <p:ph type="body" sz="half" idx="1"/>
          </p:nvPr>
        </p:nvSpPr>
        <p:spPr>
          <a:xfrm>
            <a:off x="609600" y="1981200"/>
            <a:ext cx="10972800" cy="4114800"/>
          </a:xfrm>
        </p:spPr>
        <p:txBody>
          <a:bodyPr/>
          <a:lstStyle/>
          <a:p>
            <a:pPr algn="just" eaLnBrk="1" hangingPunct="1">
              <a:buFont typeface="Wingdings" panose="05000000000000000000" pitchFamily="2" charset="2"/>
              <a:buChar char="§"/>
            </a:pPr>
            <a:r>
              <a:rPr lang="en-US" altLang="en-US" sz="2700"/>
              <a:t>Using this methodology we try to capture some of the non-market influences that cause securities to move together.</a:t>
            </a:r>
          </a:p>
          <a:p>
            <a:pPr algn="just" eaLnBrk="1" hangingPunct="1">
              <a:buFont typeface="Wingdings" panose="05000000000000000000" pitchFamily="2" charset="2"/>
              <a:buChar char="§"/>
            </a:pPr>
            <a:r>
              <a:rPr lang="en-US" altLang="en-US" sz="2700"/>
              <a:t>Searching for the non-market influences is akin to searching for corresponding economic factors/influences or structural groups (industries) that account for common movement in stock prices, beyond that accounted for by the market index itself.</a:t>
            </a:r>
          </a:p>
          <a:p>
            <a:pPr algn="just" eaLnBrk="1" hangingPunct="1">
              <a:buFont typeface="Wingdings" panose="05000000000000000000" pitchFamily="2" charset="2"/>
              <a:buChar char="§"/>
            </a:pPr>
            <a:r>
              <a:rPr lang="en-US" altLang="en-US" sz="2700"/>
              <a:t>This model introduces extra indices with the hope of capturing additional information.</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Date Placeholder 5">
            <a:extLst>
              <a:ext uri="{FF2B5EF4-FFF2-40B4-BE49-F238E27FC236}">
                <a16:creationId xmlns:a16="http://schemas.microsoft.com/office/drawing/2014/main" id="{E109C699-0EFF-4F9A-A64C-098D6078613D}"/>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321539" name="Footer Placeholder 6">
            <a:extLst>
              <a:ext uri="{FF2B5EF4-FFF2-40B4-BE49-F238E27FC236}">
                <a16:creationId xmlns:a16="http://schemas.microsoft.com/office/drawing/2014/main" id="{4FDFE51C-6304-4E13-AC8F-0E98D7BF340A}"/>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321540" name="Slide Number Placeholder 7">
            <a:extLst>
              <a:ext uri="{FF2B5EF4-FFF2-40B4-BE49-F238E27FC236}">
                <a16:creationId xmlns:a16="http://schemas.microsoft.com/office/drawing/2014/main" id="{8C8A5AAB-E726-4C28-9668-7403447ECD9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AAA60B0-E47D-448A-B6CA-65C48F9EDC6D}" type="slidenum">
              <a:rPr lang="en-US" altLang="en-US" sz="1400">
                <a:latin typeface="Times New Roman" panose="02020603050405020304" pitchFamily="18" charset="0"/>
              </a:rPr>
              <a:pPr>
                <a:spcBef>
                  <a:spcPct val="0"/>
                </a:spcBef>
                <a:buFontTx/>
                <a:buNone/>
              </a:pPr>
              <a:t>102</a:t>
            </a:fld>
            <a:endParaRPr lang="en-US" altLang="en-US" sz="1400">
              <a:latin typeface="Times New Roman" panose="02020603050405020304" pitchFamily="18" charset="0"/>
            </a:endParaRPr>
          </a:p>
        </p:txBody>
      </p:sp>
      <p:sp>
        <p:nvSpPr>
          <p:cNvPr id="321541" name="Rectangle 2">
            <a:extLst>
              <a:ext uri="{FF2B5EF4-FFF2-40B4-BE49-F238E27FC236}">
                <a16:creationId xmlns:a16="http://schemas.microsoft.com/office/drawing/2014/main" id="{108AC6B5-0215-437A-8E40-ADAD4DCF1190}"/>
              </a:ext>
            </a:extLst>
          </p:cNvPr>
          <p:cNvSpPr>
            <a:spLocks noGrp="1" noChangeArrowheads="1"/>
          </p:cNvSpPr>
          <p:nvPr>
            <p:ph type="title"/>
          </p:nvPr>
        </p:nvSpPr>
        <p:spPr/>
        <p:txBody>
          <a:bodyPr/>
          <a:lstStyle/>
          <a:p>
            <a:pPr eaLnBrk="1" hangingPunct="1"/>
            <a:r>
              <a:rPr lang="en-US" altLang="en-US" sz="4000" b="1">
                <a:solidFill>
                  <a:srgbClr val="0000FF"/>
                </a:solidFill>
              </a:rPr>
              <a:t>Multiple index models (Multiple Linear Regression)</a:t>
            </a:r>
            <a:endParaRPr lang="en-US" altLang="en-US" sz="4000"/>
          </a:p>
        </p:txBody>
      </p:sp>
      <p:sp>
        <p:nvSpPr>
          <p:cNvPr id="321542" name="Rectangle 3">
            <a:extLst>
              <a:ext uri="{FF2B5EF4-FFF2-40B4-BE49-F238E27FC236}">
                <a16:creationId xmlns:a16="http://schemas.microsoft.com/office/drawing/2014/main" id="{FD446EB0-B1FF-41A8-9B88-96BAD7FDD602}"/>
              </a:ext>
            </a:extLst>
          </p:cNvPr>
          <p:cNvSpPr>
            <a:spLocks noGrp="1" noChangeArrowheads="1"/>
          </p:cNvSpPr>
          <p:nvPr>
            <p:ph type="body" sz="half" idx="1"/>
          </p:nvPr>
        </p:nvSpPr>
        <p:spPr>
          <a:xfrm>
            <a:off x="609600" y="1981200"/>
            <a:ext cx="10972800" cy="4114800"/>
          </a:xfrm>
        </p:spPr>
        <p:txBody>
          <a:bodyPr/>
          <a:lstStyle/>
          <a:p>
            <a:pPr algn="ctr" eaLnBrk="1" hangingPunct="1">
              <a:buFontTx/>
              <a:buNone/>
            </a:pPr>
            <a:r>
              <a:rPr lang="en-US" altLang="en-US" sz="2600"/>
              <a:t>	</a:t>
            </a:r>
            <a:r>
              <a:rPr lang="en-US" altLang="en-US" sz="2600" b="1">
                <a:solidFill>
                  <a:srgbClr val="0000FF"/>
                </a:solidFill>
              </a:rPr>
              <a:t>Uses of Multi Index Model</a:t>
            </a:r>
          </a:p>
          <a:p>
            <a:pPr algn="just" eaLnBrk="1" hangingPunct="1">
              <a:buFont typeface="Wingdings" panose="05000000000000000000" pitchFamily="2" charset="2"/>
              <a:buChar char="§"/>
            </a:pPr>
            <a:r>
              <a:rPr lang="en-US" altLang="en-US" sz="2600"/>
              <a:t>To predict the correlation coefficients.</a:t>
            </a:r>
          </a:p>
          <a:p>
            <a:pPr algn="just" eaLnBrk="1" hangingPunct="1">
              <a:buFont typeface="Wingdings" panose="05000000000000000000" pitchFamily="2" charset="2"/>
              <a:buChar char="§"/>
            </a:pPr>
            <a:r>
              <a:rPr lang="en-US" altLang="en-US" sz="2600"/>
              <a:t>To form expectations about returns and study the change in return due to impact of events.</a:t>
            </a:r>
          </a:p>
          <a:p>
            <a:pPr algn="just" eaLnBrk="1" hangingPunct="1">
              <a:buFont typeface="Wingdings" panose="05000000000000000000" pitchFamily="2" charset="2"/>
              <a:buChar char="§"/>
            </a:pPr>
            <a:r>
              <a:rPr lang="en-US" altLang="en-US" sz="2600"/>
              <a:t>Method of tailoring the return distribution of a portfolio to the specific needs of the investor.</a:t>
            </a:r>
          </a:p>
          <a:p>
            <a:pPr algn="just" eaLnBrk="1" hangingPunct="1">
              <a:buFont typeface="Wingdings" panose="05000000000000000000" pitchFamily="2" charset="2"/>
              <a:buChar char="§"/>
            </a:pPr>
            <a:r>
              <a:rPr lang="en-US" altLang="en-US" sz="2600"/>
              <a:t>Method of attributing the cause of good or bad performance of a portfolio. </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Date Placeholder 5">
            <a:extLst>
              <a:ext uri="{FF2B5EF4-FFF2-40B4-BE49-F238E27FC236}">
                <a16:creationId xmlns:a16="http://schemas.microsoft.com/office/drawing/2014/main" id="{38B221B3-281A-49CF-AFA4-F7E8C1F022B1}"/>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323587" name="Footer Placeholder 6">
            <a:extLst>
              <a:ext uri="{FF2B5EF4-FFF2-40B4-BE49-F238E27FC236}">
                <a16:creationId xmlns:a16="http://schemas.microsoft.com/office/drawing/2014/main" id="{8BD81DE5-CD98-4B04-BFD3-8EDF08EDB925}"/>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323588" name="Slide Number Placeholder 7">
            <a:extLst>
              <a:ext uri="{FF2B5EF4-FFF2-40B4-BE49-F238E27FC236}">
                <a16:creationId xmlns:a16="http://schemas.microsoft.com/office/drawing/2014/main" id="{6B470860-E651-4AF1-BDFF-6F4307215AC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5F40586-E263-4DEE-AABC-69EE08AA06F1}" type="slidenum">
              <a:rPr lang="en-US" altLang="en-US" sz="1400">
                <a:latin typeface="Times New Roman" panose="02020603050405020304" pitchFamily="18" charset="0"/>
              </a:rPr>
              <a:pPr>
                <a:spcBef>
                  <a:spcPct val="0"/>
                </a:spcBef>
                <a:buFontTx/>
                <a:buNone/>
              </a:pPr>
              <a:t>103</a:t>
            </a:fld>
            <a:endParaRPr lang="en-US" altLang="en-US" sz="1400">
              <a:latin typeface="Times New Roman" panose="02020603050405020304" pitchFamily="18" charset="0"/>
            </a:endParaRPr>
          </a:p>
        </p:txBody>
      </p:sp>
      <p:sp>
        <p:nvSpPr>
          <p:cNvPr id="323589" name="Rectangle 2">
            <a:extLst>
              <a:ext uri="{FF2B5EF4-FFF2-40B4-BE49-F238E27FC236}">
                <a16:creationId xmlns:a16="http://schemas.microsoft.com/office/drawing/2014/main" id="{2F419252-8CC9-462E-8726-EF6B531E0DF8}"/>
              </a:ext>
            </a:extLst>
          </p:cNvPr>
          <p:cNvSpPr>
            <a:spLocks noGrp="1" noChangeArrowheads="1"/>
          </p:cNvSpPr>
          <p:nvPr>
            <p:ph type="title"/>
          </p:nvPr>
        </p:nvSpPr>
        <p:spPr/>
        <p:txBody>
          <a:bodyPr/>
          <a:lstStyle/>
          <a:p>
            <a:pPr eaLnBrk="1" hangingPunct="1"/>
            <a:r>
              <a:rPr lang="en-US" altLang="en-US" sz="4000" b="1">
                <a:solidFill>
                  <a:srgbClr val="0000FF"/>
                </a:solidFill>
              </a:rPr>
              <a:t>Multiple index models (Multiple Linear Regression)</a:t>
            </a:r>
            <a:endParaRPr lang="en-US" altLang="en-US" sz="4000"/>
          </a:p>
        </p:txBody>
      </p:sp>
      <p:sp>
        <p:nvSpPr>
          <p:cNvPr id="323590" name="Rectangle 3">
            <a:extLst>
              <a:ext uri="{FF2B5EF4-FFF2-40B4-BE49-F238E27FC236}">
                <a16:creationId xmlns:a16="http://schemas.microsoft.com/office/drawing/2014/main" id="{3F8681B2-ACF3-414B-89AE-4BC4841F5035}"/>
              </a:ext>
            </a:extLst>
          </p:cNvPr>
          <p:cNvSpPr>
            <a:spLocks noGrp="1" noChangeArrowheads="1"/>
          </p:cNvSpPr>
          <p:nvPr>
            <p:ph type="body" sz="half" idx="1"/>
          </p:nvPr>
        </p:nvSpPr>
        <p:spPr>
          <a:xfrm>
            <a:off x="609600" y="1981200"/>
            <a:ext cx="10972800" cy="4114800"/>
          </a:xfrm>
        </p:spPr>
        <p:txBody>
          <a:bodyPr/>
          <a:lstStyle/>
          <a:p>
            <a:pPr marL="533400" indent="-533400" eaLnBrk="1" hangingPunct="1">
              <a:buFontTx/>
              <a:buNone/>
            </a:pPr>
            <a:r>
              <a:rPr lang="en-US" altLang="en-US" sz="3000"/>
              <a:t>	</a:t>
            </a:r>
            <a:endParaRPr lang="en-US" altLang="en-US" sz="2500"/>
          </a:p>
          <a:p>
            <a:pPr marL="533400" indent="-533400" eaLnBrk="1" hangingPunct="1">
              <a:buFontTx/>
              <a:buNone/>
            </a:pPr>
            <a:r>
              <a:rPr lang="en-US" altLang="en-US" sz="2500" b="1">
                <a:solidFill>
                  <a:srgbClr val="0000FF"/>
                </a:solidFill>
              </a:rPr>
              <a:t>Assumptions</a:t>
            </a:r>
          </a:p>
          <a:p>
            <a:pPr marL="533400" indent="-533400" eaLnBrk="1" hangingPunct="1">
              <a:buFontTx/>
              <a:buNone/>
            </a:pPr>
            <a:r>
              <a:rPr lang="en-US" altLang="en-US" sz="2500"/>
              <a:t>							</a:t>
            </a:r>
            <a:r>
              <a:rPr lang="en-US" altLang="en-US" sz="2500">
                <a:sym typeface="Symbol" panose="05050102010706020507" pitchFamily="18" charset="2"/>
              </a:rPr>
              <a:t> i=1,...,n</a:t>
            </a:r>
          </a:p>
          <a:p>
            <a:pPr marL="533400" indent="-533400" eaLnBrk="1" hangingPunct="1">
              <a:buFontTx/>
              <a:buNone/>
            </a:pPr>
            <a:r>
              <a:rPr lang="en-US" altLang="en-US" sz="2500">
                <a:sym typeface="Symbol" panose="05050102010706020507" pitchFamily="18" charset="2"/>
              </a:rPr>
              <a:t>							 i=1,...,n</a:t>
            </a:r>
          </a:p>
          <a:p>
            <a:pPr marL="533400" indent="-533400" eaLnBrk="1" hangingPunct="1">
              <a:buFontTx/>
              <a:buNone/>
            </a:pPr>
            <a:r>
              <a:rPr lang="en-US" altLang="en-US" sz="2500">
                <a:sym typeface="Symbol" panose="05050102010706020507" pitchFamily="18" charset="2"/>
              </a:rPr>
              <a:t>							 j=1,…,L</a:t>
            </a:r>
          </a:p>
          <a:p>
            <a:pPr marL="533400" indent="-533400" eaLnBrk="1" hangingPunct="1">
              <a:buFontTx/>
              <a:buNone/>
            </a:pPr>
            <a:r>
              <a:rPr lang="en-US" altLang="en-US" sz="2500">
                <a:sym typeface="Symbol" panose="05050102010706020507" pitchFamily="18" charset="2"/>
              </a:rPr>
              <a:t>							 jk, 	j,k=1,...,L</a:t>
            </a:r>
          </a:p>
          <a:p>
            <a:pPr marL="533400" indent="-533400" eaLnBrk="1" hangingPunct="1">
              <a:buFontTx/>
              <a:buNone/>
            </a:pPr>
            <a:r>
              <a:rPr lang="en-US" altLang="en-US" sz="2500">
                <a:sym typeface="Symbol" panose="05050102010706020507" pitchFamily="18" charset="2"/>
              </a:rPr>
              <a:t>							 i=1,...,n &amp; j=1,…,L</a:t>
            </a:r>
          </a:p>
          <a:p>
            <a:pPr marL="533400" indent="-533400" eaLnBrk="1" hangingPunct="1">
              <a:buFontTx/>
              <a:buNone/>
            </a:pPr>
            <a:r>
              <a:rPr lang="en-US" altLang="en-US" sz="2500"/>
              <a:t>	</a:t>
            </a:r>
          </a:p>
        </p:txBody>
      </p:sp>
      <p:graphicFrame>
        <p:nvGraphicFramePr>
          <p:cNvPr id="323591" name="Object 4">
            <a:extLst>
              <a:ext uri="{FF2B5EF4-FFF2-40B4-BE49-F238E27FC236}">
                <a16:creationId xmlns:a16="http://schemas.microsoft.com/office/drawing/2014/main" id="{21EC0780-51FC-44EE-8C26-CEDD3037BCDB}"/>
              </a:ext>
            </a:extLst>
          </p:cNvPr>
          <p:cNvGraphicFramePr>
            <a:graphicFrameLocks noGrp="1" noChangeAspect="1"/>
          </p:cNvGraphicFramePr>
          <p:nvPr>
            <p:ph sz="quarter" idx="2"/>
          </p:nvPr>
        </p:nvGraphicFramePr>
        <p:xfrm>
          <a:off x="2928938" y="2119313"/>
          <a:ext cx="5973762" cy="633412"/>
        </p:xfrm>
        <a:graphic>
          <a:graphicData uri="http://schemas.openxmlformats.org/presentationml/2006/ole">
            <mc:AlternateContent xmlns:mc="http://schemas.openxmlformats.org/markup-compatibility/2006">
              <mc:Choice xmlns:v="urn:schemas-microsoft-com:vml" Requires="v">
                <p:oleObj spid="_x0000_s323621" name="Equation" r:id="rId4" imgW="2667000" imgH="254000" progId="Equation.3">
                  <p:embed/>
                </p:oleObj>
              </mc:Choice>
              <mc:Fallback>
                <p:oleObj name="Equation" r:id="rId4" imgW="2667000" imgH="2540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28938" y="2119313"/>
                        <a:ext cx="5973762" cy="633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23592" name="Object 5">
            <a:extLst>
              <a:ext uri="{FF2B5EF4-FFF2-40B4-BE49-F238E27FC236}">
                <a16:creationId xmlns:a16="http://schemas.microsoft.com/office/drawing/2014/main" id="{18D4E24D-E9A1-441C-BE26-E485E4FA0BE3}"/>
              </a:ext>
            </a:extLst>
          </p:cNvPr>
          <p:cNvGraphicFramePr>
            <a:graphicFrameLocks noGrp="1" noChangeAspect="1"/>
          </p:cNvGraphicFramePr>
          <p:nvPr>
            <p:ph sz="quarter" idx="3"/>
          </p:nvPr>
        </p:nvGraphicFramePr>
        <p:xfrm>
          <a:off x="2362200" y="2895600"/>
          <a:ext cx="1316038" cy="484188"/>
        </p:xfrm>
        <a:graphic>
          <a:graphicData uri="http://schemas.openxmlformats.org/presentationml/2006/ole">
            <mc:AlternateContent xmlns:mc="http://schemas.openxmlformats.org/markup-compatibility/2006">
              <mc:Choice xmlns:v="urn:schemas-microsoft-com:vml" Requires="v">
                <p:oleObj spid="_x0000_s323622" name="Equation" r:id="rId6" imgW="596900" imgH="228600" progId="Equation.3">
                  <p:embed/>
                </p:oleObj>
              </mc:Choice>
              <mc:Fallback>
                <p:oleObj name="Equation" r:id="rId6" imgW="596900" imgH="22860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62200" y="2895600"/>
                        <a:ext cx="1316038" cy="484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23593" name="Object 6">
            <a:extLst>
              <a:ext uri="{FF2B5EF4-FFF2-40B4-BE49-F238E27FC236}">
                <a16:creationId xmlns:a16="http://schemas.microsoft.com/office/drawing/2014/main" id="{89362220-898B-40BB-B50C-A570695CC5B0}"/>
              </a:ext>
            </a:extLst>
          </p:cNvPr>
          <p:cNvGraphicFramePr>
            <a:graphicFrameLocks noChangeAspect="1"/>
          </p:cNvGraphicFramePr>
          <p:nvPr/>
        </p:nvGraphicFramePr>
        <p:xfrm>
          <a:off x="2286000" y="4800600"/>
          <a:ext cx="3273425" cy="588963"/>
        </p:xfrm>
        <a:graphic>
          <a:graphicData uri="http://schemas.openxmlformats.org/presentationml/2006/ole">
            <mc:AlternateContent xmlns:mc="http://schemas.openxmlformats.org/markup-compatibility/2006">
              <mc:Choice xmlns:v="urn:schemas-microsoft-com:vml" Requires="v">
                <p:oleObj spid="_x0000_s323623" name="Equation" r:id="rId8" imgW="1485255" imgH="266584" progId="Equation.3">
                  <p:embed/>
                </p:oleObj>
              </mc:Choice>
              <mc:Fallback>
                <p:oleObj name="Equation" r:id="rId8" imgW="1485255" imgH="266584" progId="Equation.3">
                  <p:embed/>
                  <p:pic>
                    <p:nvPicPr>
                      <p:cNvPr id="0" name="Object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86000" y="4800600"/>
                        <a:ext cx="3273425" cy="58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23594" name="Object 7">
            <a:extLst>
              <a:ext uri="{FF2B5EF4-FFF2-40B4-BE49-F238E27FC236}">
                <a16:creationId xmlns:a16="http://schemas.microsoft.com/office/drawing/2014/main" id="{CC5E87EB-EF8D-4355-9E24-4F6D9A9F754C}"/>
              </a:ext>
            </a:extLst>
          </p:cNvPr>
          <p:cNvGraphicFramePr>
            <a:graphicFrameLocks noChangeAspect="1"/>
          </p:cNvGraphicFramePr>
          <p:nvPr/>
        </p:nvGraphicFramePr>
        <p:xfrm>
          <a:off x="2362200" y="3200400"/>
          <a:ext cx="2128838" cy="665163"/>
        </p:xfrm>
        <a:graphic>
          <a:graphicData uri="http://schemas.openxmlformats.org/presentationml/2006/ole">
            <mc:AlternateContent xmlns:mc="http://schemas.openxmlformats.org/markup-compatibility/2006">
              <mc:Choice xmlns:v="urn:schemas-microsoft-com:vml" Requires="v">
                <p:oleObj spid="_x0000_s323624" name="Equation" r:id="rId10" imgW="812447" imgH="304668" progId="Equation.3">
                  <p:embed/>
                </p:oleObj>
              </mc:Choice>
              <mc:Fallback>
                <p:oleObj name="Equation" r:id="rId10" imgW="812447" imgH="304668" progId="Equation.3">
                  <p:embed/>
                  <p:pic>
                    <p:nvPicPr>
                      <p:cNvPr id="0" name="Object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362200" y="3200400"/>
                        <a:ext cx="2128838" cy="66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23595" name="Object 8">
            <a:extLst>
              <a:ext uri="{FF2B5EF4-FFF2-40B4-BE49-F238E27FC236}">
                <a16:creationId xmlns:a16="http://schemas.microsoft.com/office/drawing/2014/main" id="{DFC41810-A279-4FA0-BF96-D16D14ABD00D}"/>
              </a:ext>
            </a:extLst>
          </p:cNvPr>
          <p:cNvGraphicFramePr>
            <a:graphicFrameLocks noChangeAspect="1"/>
          </p:cNvGraphicFramePr>
          <p:nvPr/>
        </p:nvGraphicFramePr>
        <p:xfrm>
          <a:off x="2286000" y="4267200"/>
          <a:ext cx="3386138" cy="588963"/>
        </p:xfrm>
        <a:graphic>
          <a:graphicData uri="http://schemas.openxmlformats.org/presentationml/2006/ole">
            <mc:AlternateContent xmlns:mc="http://schemas.openxmlformats.org/markup-compatibility/2006">
              <mc:Choice xmlns:v="urn:schemas-microsoft-com:vml" Requires="v">
                <p:oleObj spid="_x0000_s323625" name="Equation" r:id="rId12" imgW="1536033" imgH="266584" progId="Equation.3">
                  <p:embed/>
                </p:oleObj>
              </mc:Choice>
              <mc:Fallback>
                <p:oleObj name="Equation" r:id="rId12" imgW="1536033" imgH="266584" progId="Equation.3">
                  <p:embed/>
                  <p:pic>
                    <p:nvPicPr>
                      <p:cNvPr id="0" name="Object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286000" y="4267200"/>
                        <a:ext cx="3386138" cy="58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23596" name="Object 9">
            <a:extLst>
              <a:ext uri="{FF2B5EF4-FFF2-40B4-BE49-F238E27FC236}">
                <a16:creationId xmlns:a16="http://schemas.microsoft.com/office/drawing/2014/main" id="{4DBF1932-C79B-4445-9FF3-535CA342FADD}"/>
              </a:ext>
            </a:extLst>
          </p:cNvPr>
          <p:cNvGraphicFramePr>
            <a:graphicFrameLocks noChangeAspect="1"/>
          </p:cNvGraphicFramePr>
          <p:nvPr/>
        </p:nvGraphicFramePr>
        <p:xfrm>
          <a:off x="2362200" y="3657600"/>
          <a:ext cx="1922463" cy="665163"/>
        </p:xfrm>
        <a:graphic>
          <a:graphicData uri="http://schemas.openxmlformats.org/presentationml/2006/ole">
            <mc:AlternateContent xmlns:mc="http://schemas.openxmlformats.org/markup-compatibility/2006">
              <mc:Choice xmlns:v="urn:schemas-microsoft-com:vml" Requires="v">
                <p:oleObj spid="_x0000_s323626" name="Equation" r:id="rId14" imgW="863225" imgH="304668" progId="Equation.3">
                  <p:embed/>
                </p:oleObj>
              </mc:Choice>
              <mc:Fallback>
                <p:oleObj name="Equation" r:id="rId14" imgW="863225" imgH="304668" progId="Equation.3">
                  <p:embed/>
                  <p:pic>
                    <p:nvPicPr>
                      <p:cNvPr id="0" name="Object 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362200" y="3657600"/>
                        <a:ext cx="1922463" cy="66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Date Placeholder 5">
            <a:extLst>
              <a:ext uri="{FF2B5EF4-FFF2-40B4-BE49-F238E27FC236}">
                <a16:creationId xmlns:a16="http://schemas.microsoft.com/office/drawing/2014/main" id="{9D3A4471-6DB5-4C77-89ED-AE3CA358E1EB}"/>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325635" name="Footer Placeholder 6">
            <a:extLst>
              <a:ext uri="{FF2B5EF4-FFF2-40B4-BE49-F238E27FC236}">
                <a16:creationId xmlns:a16="http://schemas.microsoft.com/office/drawing/2014/main" id="{D331A2FC-B76F-45D1-A856-35CF4B113C44}"/>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325636" name="Slide Number Placeholder 7">
            <a:extLst>
              <a:ext uri="{FF2B5EF4-FFF2-40B4-BE49-F238E27FC236}">
                <a16:creationId xmlns:a16="http://schemas.microsoft.com/office/drawing/2014/main" id="{50C3FA14-D0E0-4866-A989-71E90A6409F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5687580-1C01-4E7C-BEF9-1DB3280DDE84}" type="slidenum">
              <a:rPr lang="en-US" altLang="en-US" sz="1400">
                <a:latin typeface="Times New Roman" panose="02020603050405020304" pitchFamily="18" charset="0"/>
              </a:rPr>
              <a:pPr>
                <a:spcBef>
                  <a:spcPct val="0"/>
                </a:spcBef>
                <a:buFontTx/>
                <a:buNone/>
              </a:pPr>
              <a:t>104</a:t>
            </a:fld>
            <a:endParaRPr lang="en-US" altLang="en-US" sz="1400">
              <a:latin typeface="Times New Roman" panose="02020603050405020304" pitchFamily="18" charset="0"/>
            </a:endParaRPr>
          </a:p>
        </p:txBody>
      </p:sp>
      <p:sp>
        <p:nvSpPr>
          <p:cNvPr id="325637" name="Rectangle 2">
            <a:extLst>
              <a:ext uri="{FF2B5EF4-FFF2-40B4-BE49-F238E27FC236}">
                <a16:creationId xmlns:a16="http://schemas.microsoft.com/office/drawing/2014/main" id="{A23A2C74-E7AB-491C-B859-9C25151854A9}"/>
              </a:ext>
            </a:extLst>
          </p:cNvPr>
          <p:cNvSpPr>
            <a:spLocks noGrp="1" noChangeArrowheads="1"/>
          </p:cNvSpPr>
          <p:nvPr>
            <p:ph type="title"/>
          </p:nvPr>
        </p:nvSpPr>
        <p:spPr/>
        <p:txBody>
          <a:bodyPr/>
          <a:lstStyle/>
          <a:p>
            <a:pPr eaLnBrk="1" hangingPunct="1"/>
            <a:r>
              <a:rPr lang="en-US" altLang="en-US" sz="4000" b="1">
                <a:solidFill>
                  <a:srgbClr val="0000FF"/>
                </a:solidFill>
              </a:rPr>
              <a:t>Multiple index models (Multiple Linear Regression)</a:t>
            </a:r>
            <a:endParaRPr lang="en-US" altLang="en-US" sz="4000"/>
          </a:p>
        </p:txBody>
      </p:sp>
      <p:sp>
        <p:nvSpPr>
          <p:cNvPr id="325638" name="Rectangle 3">
            <a:extLst>
              <a:ext uri="{FF2B5EF4-FFF2-40B4-BE49-F238E27FC236}">
                <a16:creationId xmlns:a16="http://schemas.microsoft.com/office/drawing/2014/main" id="{83C8BA3A-9AEF-4A97-8709-AADCB54AD946}"/>
              </a:ext>
            </a:extLst>
          </p:cNvPr>
          <p:cNvSpPr>
            <a:spLocks noGrp="1" noChangeArrowheads="1"/>
          </p:cNvSpPr>
          <p:nvPr>
            <p:ph type="body" sz="half" idx="1"/>
          </p:nvPr>
        </p:nvSpPr>
        <p:spPr>
          <a:xfrm>
            <a:off x="609600" y="1924050"/>
            <a:ext cx="10934700" cy="4114800"/>
          </a:xfrm>
        </p:spPr>
        <p:txBody>
          <a:bodyPr/>
          <a:lstStyle/>
          <a:p>
            <a:pPr marL="533400" indent="-533400" eaLnBrk="1" hangingPunct="1">
              <a:buFontTx/>
              <a:buNone/>
            </a:pPr>
            <a:endParaRPr lang="en-US" altLang="en-US" sz="2500">
              <a:sym typeface="Symbol" panose="05050102010706020507" pitchFamily="18" charset="2"/>
            </a:endParaRPr>
          </a:p>
        </p:txBody>
      </p:sp>
      <p:graphicFrame>
        <p:nvGraphicFramePr>
          <p:cNvPr id="325639" name="Object 4">
            <a:extLst>
              <a:ext uri="{FF2B5EF4-FFF2-40B4-BE49-F238E27FC236}">
                <a16:creationId xmlns:a16="http://schemas.microsoft.com/office/drawing/2014/main" id="{AE02BE0C-150A-4820-9F30-584DF81B773B}"/>
              </a:ext>
            </a:extLst>
          </p:cNvPr>
          <p:cNvGraphicFramePr>
            <a:graphicFrameLocks noGrp="1" noChangeAspect="1"/>
          </p:cNvGraphicFramePr>
          <p:nvPr>
            <p:ph sz="quarter" idx="2"/>
          </p:nvPr>
        </p:nvGraphicFramePr>
        <p:xfrm>
          <a:off x="684213" y="1924050"/>
          <a:ext cx="9964737" cy="927100"/>
        </p:xfrm>
        <a:graphic>
          <a:graphicData uri="http://schemas.openxmlformats.org/presentationml/2006/ole">
            <mc:AlternateContent xmlns:mc="http://schemas.openxmlformats.org/markup-compatibility/2006">
              <mc:Choice xmlns:v="urn:schemas-microsoft-com:vml" Requires="v">
                <p:oleObj spid="_x0000_s325654" name="Equation" r:id="rId4" imgW="2413000" imgH="266700" progId="Equation.3">
                  <p:embed/>
                </p:oleObj>
              </mc:Choice>
              <mc:Fallback>
                <p:oleObj name="Equation" r:id="rId4" imgW="2413000" imgH="2667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213" y="1924050"/>
                        <a:ext cx="9964737"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25640" name="Object 5">
            <a:extLst>
              <a:ext uri="{FF2B5EF4-FFF2-40B4-BE49-F238E27FC236}">
                <a16:creationId xmlns:a16="http://schemas.microsoft.com/office/drawing/2014/main" id="{33FFA6D7-C2E9-4141-8DE8-BFC6EF16AF19}"/>
              </a:ext>
            </a:extLst>
          </p:cNvPr>
          <p:cNvGraphicFramePr>
            <a:graphicFrameLocks noGrp="1" noChangeAspect="1"/>
          </p:cNvGraphicFramePr>
          <p:nvPr>
            <p:ph sz="quarter" idx="3"/>
          </p:nvPr>
        </p:nvGraphicFramePr>
        <p:xfrm>
          <a:off x="936625" y="2851150"/>
          <a:ext cx="10514013" cy="968375"/>
        </p:xfrm>
        <a:graphic>
          <a:graphicData uri="http://schemas.openxmlformats.org/presentationml/2006/ole">
            <mc:AlternateContent xmlns:mc="http://schemas.openxmlformats.org/markup-compatibility/2006">
              <mc:Choice xmlns:v="urn:schemas-microsoft-com:vml" Requires="v">
                <p:oleObj spid="_x0000_s325655" name="Equation" r:id="rId6" imgW="3187700" imgH="304800" progId="Equation.3">
                  <p:embed/>
                </p:oleObj>
              </mc:Choice>
              <mc:Fallback>
                <p:oleObj name="Equation" r:id="rId6" imgW="3187700" imgH="30480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36625" y="2851150"/>
                        <a:ext cx="10514013"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25641" name="Object 6">
            <a:extLst>
              <a:ext uri="{FF2B5EF4-FFF2-40B4-BE49-F238E27FC236}">
                <a16:creationId xmlns:a16="http://schemas.microsoft.com/office/drawing/2014/main" id="{49C22C9D-C39E-4F7B-BA6D-8CEE2A24CC87}"/>
              </a:ext>
            </a:extLst>
          </p:cNvPr>
          <p:cNvGraphicFramePr>
            <a:graphicFrameLocks noChangeAspect="1"/>
          </p:cNvGraphicFramePr>
          <p:nvPr/>
        </p:nvGraphicFramePr>
        <p:xfrm>
          <a:off x="838200" y="3819525"/>
          <a:ext cx="10198100" cy="927100"/>
        </p:xfrm>
        <a:graphic>
          <a:graphicData uri="http://schemas.openxmlformats.org/presentationml/2006/ole">
            <mc:AlternateContent xmlns:mc="http://schemas.openxmlformats.org/markup-compatibility/2006">
              <mc:Choice xmlns:v="urn:schemas-microsoft-com:vml" Requires="v">
                <p:oleObj spid="_x0000_s325656" name="Equation" r:id="rId8" imgW="4165600" imgH="304800" progId="Equation.3">
                  <p:embed/>
                </p:oleObj>
              </mc:Choice>
              <mc:Fallback>
                <p:oleObj name="Equation" r:id="rId8" imgW="4165600" imgH="304800" progId="Equation.3">
                  <p:embed/>
                  <p:pic>
                    <p:nvPicPr>
                      <p:cNvPr id="0" name="Object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38200" y="3819525"/>
                        <a:ext cx="101981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Date Placeholder 5">
            <a:extLst>
              <a:ext uri="{FF2B5EF4-FFF2-40B4-BE49-F238E27FC236}">
                <a16:creationId xmlns:a16="http://schemas.microsoft.com/office/drawing/2014/main" id="{35140D34-5F37-456B-A0AD-B158BD798A2A}"/>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327683" name="Footer Placeholder 6">
            <a:extLst>
              <a:ext uri="{FF2B5EF4-FFF2-40B4-BE49-F238E27FC236}">
                <a16:creationId xmlns:a16="http://schemas.microsoft.com/office/drawing/2014/main" id="{467F330E-183E-43B6-8256-61C8AB398969}"/>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327684" name="Slide Number Placeholder 7">
            <a:extLst>
              <a:ext uri="{FF2B5EF4-FFF2-40B4-BE49-F238E27FC236}">
                <a16:creationId xmlns:a16="http://schemas.microsoft.com/office/drawing/2014/main" id="{9804F952-D08F-487C-8394-67276406BC9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C681425-6961-4C09-9A2D-1DF69B8CDE94}" type="slidenum">
              <a:rPr lang="en-US" altLang="en-US" sz="1400">
                <a:latin typeface="Times New Roman" panose="02020603050405020304" pitchFamily="18" charset="0"/>
              </a:rPr>
              <a:pPr>
                <a:spcBef>
                  <a:spcPct val="0"/>
                </a:spcBef>
                <a:buFontTx/>
                <a:buNone/>
              </a:pPr>
              <a:t>105</a:t>
            </a:fld>
            <a:endParaRPr lang="en-US" altLang="en-US" sz="1400">
              <a:latin typeface="Times New Roman" panose="02020603050405020304" pitchFamily="18" charset="0"/>
            </a:endParaRPr>
          </a:p>
        </p:txBody>
      </p:sp>
      <p:sp>
        <p:nvSpPr>
          <p:cNvPr id="327685" name="Rectangle 2">
            <a:extLst>
              <a:ext uri="{FF2B5EF4-FFF2-40B4-BE49-F238E27FC236}">
                <a16:creationId xmlns:a16="http://schemas.microsoft.com/office/drawing/2014/main" id="{5651EA3B-9341-494E-B71F-98A63B4A98FF}"/>
              </a:ext>
            </a:extLst>
          </p:cNvPr>
          <p:cNvSpPr>
            <a:spLocks noGrp="1" noChangeArrowheads="1"/>
          </p:cNvSpPr>
          <p:nvPr>
            <p:ph type="title"/>
          </p:nvPr>
        </p:nvSpPr>
        <p:spPr/>
        <p:txBody>
          <a:bodyPr/>
          <a:lstStyle/>
          <a:p>
            <a:pPr eaLnBrk="1" hangingPunct="1"/>
            <a:r>
              <a:rPr lang="en-US" altLang="en-US" sz="4000" b="1">
                <a:solidFill>
                  <a:srgbClr val="0000FF"/>
                </a:solidFill>
              </a:rPr>
              <a:t>Multiple index models (Multiple Linear Regression)</a:t>
            </a:r>
            <a:endParaRPr lang="en-US" altLang="en-US" sz="4000"/>
          </a:p>
        </p:txBody>
      </p:sp>
      <p:sp>
        <p:nvSpPr>
          <p:cNvPr id="134150" name="Rectangle 3">
            <a:extLst>
              <a:ext uri="{FF2B5EF4-FFF2-40B4-BE49-F238E27FC236}">
                <a16:creationId xmlns:a16="http://schemas.microsoft.com/office/drawing/2014/main" id="{E318B550-703F-4F4B-A366-8C0FD78AF967}"/>
              </a:ext>
            </a:extLst>
          </p:cNvPr>
          <p:cNvSpPr>
            <a:spLocks noGrp="1" noChangeArrowheads="1"/>
          </p:cNvSpPr>
          <p:nvPr>
            <p:ph type="body" sz="half" idx="1"/>
          </p:nvPr>
        </p:nvSpPr>
        <p:spPr>
          <a:xfrm>
            <a:off x="609600" y="1981200"/>
            <a:ext cx="11125200" cy="4114800"/>
          </a:xfrm>
        </p:spPr>
        <p:txBody>
          <a:bodyPr/>
          <a:lstStyle/>
          <a:p>
            <a:pPr eaLnBrk="1" hangingPunct="1">
              <a:buFont typeface="Wingdings" panose="05000000000000000000" pitchFamily="2" charset="2"/>
              <a:buChar char="§"/>
              <a:defRPr/>
            </a:pPr>
            <a:r>
              <a:rPr lang="en-US" altLang="en-US" sz="2500" dirty="0"/>
              <a:t>Some variables which are used in multi index model are (this is not an exhaustive list)</a:t>
            </a:r>
          </a:p>
          <a:p>
            <a:pPr marL="533400" indent="-533400" eaLnBrk="1" hangingPunct="1">
              <a:buFontTx/>
              <a:buAutoNum type="arabicParenR"/>
              <a:defRPr/>
            </a:pPr>
            <a:r>
              <a:rPr lang="en-US" altLang="en-US" sz="2500" dirty="0"/>
              <a:t>Economic growth</a:t>
            </a:r>
          </a:p>
          <a:p>
            <a:pPr marL="533400" indent="-533400" eaLnBrk="1" hangingPunct="1">
              <a:buFontTx/>
              <a:buAutoNum type="arabicParenR"/>
              <a:defRPr/>
            </a:pPr>
            <a:r>
              <a:rPr lang="en-US" altLang="en-US" sz="2500" dirty="0"/>
              <a:t>Business cycle</a:t>
            </a:r>
          </a:p>
          <a:p>
            <a:pPr marL="533400" indent="-533400" eaLnBrk="1" hangingPunct="1">
              <a:buFontTx/>
              <a:buAutoNum type="arabicParenR"/>
              <a:defRPr/>
            </a:pPr>
            <a:r>
              <a:rPr lang="en-US" altLang="en-US" sz="2500" dirty="0"/>
              <a:t>Long-term interest rates</a:t>
            </a:r>
          </a:p>
          <a:p>
            <a:pPr marL="533400" indent="-533400" eaLnBrk="1" hangingPunct="1">
              <a:buFontTx/>
              <a:buAutoNum type="arabicParenR"/>
              <a:defRPr/>
            </a:pPr>
            <a:r>
              <a:rPr lang="en-US" altLang="en-US" sz="2500" dirty="0"/>
              <a:t>Short term interest rates</a:t>
            </a:r>
          </a:p>
          <a:p>
            <a:pPr marL="533400" indent="-533400" eaLnBrk="1" hangingPunct="1">
              <a:buFontTx/>
              <a:buAutoNum type="arabicParenR"/>
              <a:defRPr/>
            </a:pPr>
            <a:r>
              <a:rPr lang="en-US" altLang="en-US" sz="2500" dirty="0"/>
              <a:t>Inflation, i.e., CPI</a:t>
            </a:r>
          </a:p>
          <a:p>
            <a:pPr marL="533400" indent="-533400" eaLnBrk="1" hangingPunct="1">
              <a:buFontTx/>
              <a:buAutoNum type="arabicParenR"/>
              <a:defRPr/>
            </a:pPr>
            <a:r>
              <a:rPr lang="en-US" altLang="en-US" sz="2500" dirty="0"/>
              <a:t>Foreign currency rates, like Rs. vs US$, Rs. vs Yen, Rs. vs UK Pound, etc.</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2">
            <a:extLst>
              <a:ext uri="{FF2B5EF4-FFF2-40B4-BE49-F238E27FC236}">
                <a16:creationId xmlns:a16="http://schemas.microsoft.com/office/drawing/2014/main" id="{D4D919A9-AA78-44A6-A374-E8C94CFAA3D1}"/>
              </a:ext>
            </a:extLst>
          </p:cNvPr>
          <p:cNvSpPr>
            <a:spLocks noGrp="1" noChangeArrowheads="1"/>
          </p:cNvSpPr>
          <p:nvPr>
            <p:ph type="title"/>
          </p:nvPr>
        </p:nvSpPr>
        <p:spPr/>
        <p:txBody>
          <a:bodyPr/>
          <a:lstStyle/>
          <a:p>
            <a:r>
              <a:rPr lang="en-US" altLang="en-US" sz="3000" b="1">
                <a:solidFill>
                  <a:srgbClr val="0000FF"/>
                </a:solidFill>
              </a:rPr>
              <a:t>Multiple Linear Regression (MLR) (contd..)</a:t>
            </a:r>
            <a:endParaRPr lang="en-US" altLang="en-US" sz="3000"/>
          </a:p>
        </p:txBody>
      </p:sp>
      <p:sp>
        <p:nvSpPr>
          <p:cNvPr id="329731" name="Date Placeholder 7">
            <a:extLst>
              <a:ext uri="{FF2B5EF4-FFF2-40B4-BE49-F238E27FC236}">
                <a16:creationId xmlns:a16="http://schemas.microsoft.com/office/drawing/2014/main" id="{A8A40BB1-6839-4738-B94E-2B4C4856089C}"/>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329732" name="Slide Number Placeholder 8">
            <a:extLst>
              <a:ext uri="{FF2B5EF4-FFF2-40B4-BE49-F238E27FC236}">
                <a16:creationId xmlns:a16="http://schemas.microsoft.com/office/drawing/2014/main" id="{05D1DB6A-26AD-46BC-84C9-49FC048D33F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B6734F5-6EAC-46D3-BE35-662327E1D1A4}" type="slidenum">
              <a:rPr lang="en-US" altLang="en-US" sz="1400">
                <a:latin typeface="Times New Roman" panose="02020603050405020304" pitchFamily="18" charset="0"/>
              </a:rPr>
              <a:pPr>
                <a:spcBef>
                  <a:spcPct val="0"/>
                </a:spcBef>
                <a:buFontTx/>
                <a:buNone/>
              </a:pPr>
              <a:t>106</a:t>
            </a:fld>
            <a:endParaRPr lang="en-US" altLang="en-US" sz="1400">
              <a:latin typeface="Times New Roman" panose="02020603050405020304" pitchFamily="18" charset="0"/>
            </a:endParaRPr>
          </a:p>
        </p:txBody>
      </p:sp>
      <p:sp>
        <p:nvSpPr>
          <p:cNvPr id="329733" name="Footer Placeholder 9">
            <a:extLst>
              <a:ext uri="{FF2B5EF4-FFF2-40B4-BE49-F238E27FC236}">
                <a16:creationId xmlns:a16="http://schemas.microsoft.com/office/drawing/2014/main" id="{87A82DC9-72F2-4B4B-BCA6-DC46E2A83A45}"/>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329734" name="Rectangle 2">
            <a:extLst>
              <a:ext uri="{FF2B5EF4-FFF2-40B4-BE49-F238E27FC236}">
                <a16:creationId xmlns:a16="http://schemas.microsoft.com/office/drawing/2014/main" id="{115F6A2D-D30C-4028-8C79-7154B775AE89}"/>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2" name="Text Placeholder 1">
            <a:extLst>
              <a:ext uri="{FF2B5EF4-FFF2-40B4-BE49-F238E27FC236}">
                <a16:creationId xmlns:a16="http://schemas.microsoft.com/office/drawing/2014/main" id="{69DE1111-9483-468D-9AA7-59B38EF82C69}"/>
              </a:ext>
            </a:extLst>
          </p:cNvPr>
          <p:cNvSpPr>
            <a:spLocks noGrp="1" noRot="1" noChangeAspect="1" noMove="1" noResize="1" noEditPoints="1" noAdjustHandles="1" noChangeArrowheads="1" noChangeShapeType="1" noTextEdit="1"/>
          </p:cNvSpPr>
          <p:nvPr>
            <p:ph type="body" sz="half" idx="1"/>
          </p:nvPr>
        </p:nvSpPr>
        <p:spPr>
          <a:xfrm>
            <a:off x="609600" y="1600201"/>
            <a:ext cx="10972800" cy="4525963"/>
          </a:xfrm>
          <a:blipFill>
            <a:blip r:embed="rId3"/>
            <a:stretch>
              <a:fillRect/>
            </a:stretch>
          </a:blipFill>
          <a:extLst/>
        </p:spPr>
        <p:txBody>
          <a:bodyPr/>
          <a:lstStyle/>
          <a:p>
            <a:pPr>
              <a:defRPr/>
            </a:pPr>
            <a:r>
              <a:rPr lang="en-US">
                <a:noFill/>
              </a:rPr>
              <a:t> </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2">
            <a:extLst>
              <a:ext uri="{FF2B5EF4-FFF2-40B4-BE49-F238E27FC236}">
                <a16:creationId xmlns:a16="http://schemas.microsoft.com/office/drawing/2014/main" id="{130E31B9-9D45-4260-8338-51F3F94A66FB}"/>
              </a:ext>
            </a:extLst>
          </p:cNvPr>
          <p:cNvSpPr>
            <a:spLocks noGrp="1" noChangeArrowheads="1"/>
          </p:cNvSpPr>
          <p:nvPr>
            <p:ph type="title"/>
          </p:nvPr>
        </p:nvSpPr>
        <p:spPr/>
        <p:txBody>
          <a:bodyPr/>
          <a:lstStyle/>
          <a:p>
            <a:r>
              <a:rPr lang="en-US" altLang="en-US" sz="3000" b="1">
                <a:solidFill>
                  <a:srgbClr val="0000FF"/>
                </a:solidFill>
              </a:rPr>
              <a:t>Multiple Linear Regression (MLR) (contd..)</a:t>
            </a:r>
            <a:endParaRPr lang="en-US" altLang="en-US" sz="3000"/>
          </a:p>
        </p:txBody>
      </p:sp>
      <p:sp>
        <p:nvSpPr>
          <p:cNvPr id="331779" name="Date Placeholder 7">
            <a:extLst>
              <a:ext uri="{FF2B5EF4-FFF2-40B4-BE49-F238E27FC236}">
                <a16:creationId xmlns:a16="http://schemas.microsoft.com/office/drawing/2014/main" id="{DEA37505-013B-43A5-A829-8EBAEA29A4BC}"/>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331780" name="Slide Number Placeholder 8">
            <a:extLst>
              <a:ext uri="{FF2B5EF4-FFF2-40B4-BE49-F238E27FC236}">
                <a16:creationId xmlns:a16="http://schemas.microsoft.com/office/drawing/2014/main" id="{10A51EE9-5E73-4BDE-A914-C56DE4D217E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7CD4B13-66AC-40FD-A0B6-E082AE3A7086}" type="slidenum">
              <a:rPr lang="en-US" altLang="en-US" sz="1400">
                <a:latin typeface="Times New Roman" panose="02020603050405020304" pitchFamily="18" charset="0"/>
              </a:rPr>
              <a:pPr>
                <a:spcBef>
                  <a:spcPct val="0"/>
                </a:spcBef>
                <a:buFontTx/>
                <a:buNone/>
              </a:pPr>
              <a:t>107</a:t>
            </a:fld>
            <a:endParaRPr lang="en-US" altLang="en-US" sz="1400">
              <a:latin typeface="Times New Roman" panose="02020603050405020304" pitchFamily="18" charset="0"/>
            </a:endParaRPr>
          </a:p>
        </p:txBody>
      </p:sp>
      <p:sp>
        <p:nvSpPr>
          <p:cNvPr id="331781" name="Footer Placeholder 9">
            <a:extLst>
              <a:ext uri="{FF2B5EF4-FFF2-40B4-BE49-F238E27FC236}">
                <a16:creationId xmlns:a16="http://schemas.microsoft.com/office/drawing/2014/main" id="{1285924A-AC1F-42D3-83FD-C8C5D17822B1}"/>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331782" name="Rectangle 2">
            <a:extLst>
              <a:ext uri="{FF2B5EF4-FFF2-40B4-BE49-F238E27FC236}">
                <a16:creationId xmlns:a16="http://schemas.microsoft.com/office/drawing/2014/main" id="{1EF1C23B-67AD-461B-8F73-D9341191100E}"/>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2" name="Text Placeholder 1">
            <a:extLst>
              <a:ext uri="{FF2B5EF4-FFF2-40B4-BE49-F238E27FC236}">
                <a16:creationId xmlns:a16="http://schemas.microsoft.com/office/drawing/2014/main" id="{F1E31DF9-C7D5-49C5-87C7-B0ED0F978EFD}"/>
              </a:ext>
            </a:extLst>
          </p:cNvPr>
          <p:cNvSpPr>
            <a:spLocks noGrp="1" noRot="1" noChangeAspect="1" noMove="1" noResize="1" noEditPoints="1" noAdjustHandles="1" noChangeArrowheads="1" noChangeShapeType="1" noTextEdit="1"/>
          </p:cNvSpPr>
          <p:nvPr>
            <p:ph type="body" sz="half" idx="1"/>
          </p:nvPr>
        </p:nvSpPr>
        <p:spPr>
          <a:xfrm>
            <a:off x="609600" y="1600201"/>
            <a:ext cx="10972800" cy="4525963"/>
          </a:xfrm>
          <a:blipFill>
            <a:blip r:embed="rId3"/>
            <a:stretch>
              <a:fillRect l="-1611" t="-2156"/>
            </a:stretch>
          </a:blipFill>
          <a:extLst/>
        </p:spPr>
        <p:txBody>
          <a:bodyPr/>
          <a:lstStyle/>
          <a:p>
            <a:pPr>
              <a:defRPr/>
            </a:pPr>
            <a:r>
              <a:rPr lang="en-US">
                <a:noFill/>
              </a:rPr>
              <a:t> </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a:extLst>
              <a:ext uri="{FF2B5EF4-FFF2-40B4-BE49-F238E27FC236}">
                <a16:creationId xmlns:a16="http://schemas.microsoft.com/office/drawing/2014/main" id="{502D8960-036A-4E0A-A8B6-A185C23B1027}"/>
              </a:ext>
            </a:extLst>
          </p:cNvPr>
          <p:cNvSpPr>
            <a:spLocks noGrp="1" noChangeArrowheads="1"/>
          </p:cNvSpPr>
          <p:nvPr>
            <p:ph type="title"/>
          </p:nvPr>
        </p:nvSpPr>
        <p:spPr/>
        <p:txBody>
          <a:bodyPr/>
          <a:lstStyle/>
          <a:p>
            <a:r>
              <a:rPr lang="en-US" altLang="en-US" sz="3000" b="1">
                <a:solidFill>
                  <a:srgbClr val="0000FF"/>
                </a:solidFill>
              </a:rPr>
              <a:t>Multiple Linear Regression (MLR) (contd..)</a:t>
            </a:r>
            <a:endParaRPr lang="en-US" altLang="en-US" sz="3000"/>
          </a:p>
        </p:txBody>
      </p:sp>
      <p:sp>
        <p:nvSpPr>
          <p:cNvPr id="344067" name="Date Placeholder 7">
            <a:extLst>
              <a:ext uri="{FF2B5EF4-FFF2-40B4-BE49-F238E27FC236}">
                <a16:creationId xmlns:a16="http://schemas.microsoft.com/office/drawing/2014/main" id="{83B71FCD-DA17-4C3C-8A3F-9C3BC8AC45C4}"/>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344068" name="Slide Number Placeholder 8">
            <a:extLst>
              <a:ext uri="{FF2B5EF4-FFF2-40B4-BE49-F238E27FC236}">
                <a16:creationId xmlns:a16="http://schemas.microsoft.com/office/drawing/2014/main" id="{6F902A87-D5BC-40BB-BB43-4229D677393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8B9120A-5601-4231-8722-4D6549F6EC3F}" type="slidenum">
              <a:rPr lang="en-US" altLang="en-US" sz="1400">
                <a:latin typeface="Times New Roman" panose="02020603050405020304" pitchFamily="18" charset="0"/>
              </a:rPr>
              <a:pPr>
                <a:spcBef>
                  <a:spcPct val="0"/>
                </a:spcBef>
                <a:buFontTx/>
                <a:buNone/>
              </a:pPr>
              <a:t>108</a:t>
            </a:fld>
            <a:endParaRPr lang="en-US" altLang="en-US" sz="1400">
              <a:latin typeface="Times New Roman" panose="02020603050405020304" pitchFamily="18" charset="0"/>
            </a:endParaRPr>
          </a:p>
        </p:txBody>
      </p:sp>
      <p:sp>
        <p:nvSpPr>
          <p:cNvPr id="344069" name="Footer Placeholder 9">
            <a:extLst>
              <a:ext uri="{FF2B5EF4-FFF2-40B4-BE49-F238E27FC236}">
                <a16:creationId xmlns:a16="http://schemas.microsoft.com/office/drawing/2014/main" id="{675F919E-40E8-47CB-A900-DBD1DB3BB0A6}"/>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344070" name="Rectangle 2">
            <a:extLst>
              <a:ext uri="{FF2B5EF4-FFF2-40B4-BE49-F238E27FC236}">
                <a16:creationId xmlns:a16="http://schemas.microsoft.com/office/drawing/2014/main" id="{528ADD6D-A74E-4BF2-ABA5-F8FD0D7D724A}"/>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2" name="Text Placeholder 1">
            <a:extLst>
              <a:ext uri="{FF2B5EF4-FFF2-40B4-BE49-F238E27FC236}">
                <a16:creationId xmlns:a16="http://schemas.microsoft.com/office/drawing/2014/main" id="{D51083DD-C158-43CA-B325-FA71CD025BE1}"/>
              </a:ext>
            </a:extLst>
          </p:cNvPr>
          <p:cNvSpPr>
            <a:spLocks noGrp="1" noRot="1" noChangeAspect="1" noMove="1" noResize="1" noEditPoints="1" noAdjustHandles="1" noChangeArrowheads="1" noChangeShapeType="1" noTextEdit="1"/>
          </p:cNvSpPr>
          <p:nvPr>
            <p:ph type="body" sz="half" idx="1"/>
          </p:nvPr>
        </p:nvSpPr>
        <p:spPr>
          <a:xfrm>
            <a:off x="609600" y="1600201"/>
            <a:ext cx="10972800" cy="4525963"/>
          </a:xfrm>
          <a:blipFill>
            <a:blip r:embed="rId3"/>
            <a:stretch>
              <a:fillRect/>
            </a:stretch>
          </a:blipFill>
          <a:extLst/>
        </p:spPr>
        <p:txBody>
          <a:bodyPr/>
          <a:lstStyle/>
          <a:p>
            <a:pPr>
              <a:defRPr/>
            </a:pPr>
            <a:r>
              <a:rPr lang="en-US">
                <a:noFill/>
              </a:rPr>
              <a:t> </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2">
            <a:extLst>
              <a:ext uri="{FF2B5EF4-FFF2-40B4-BE49-F238E27FC236}">
                <a16:creationId xmlns:a16="http://schemas.microsoft.com/office/drawing/2014/main" id="{EF39C55A-783D-4CCC-A6E2-96EBC4984C41}"/>
              </a:ext>
            </a:extLst>
          </p:cNvPr>
          <p:cNvSpPr>
            <a:spLocks noGrp="1" noChangeArrowheads="1"/>
          </p:cNvSpPr>
          <p:nvPr>
            <p:ph type="title"/>
          </p:nvPr>
        </p:nvSpPr>
        <p:spPr/>
        <p:txBody>
          <a:bodyPr/>
          <a:lstStyle/>
          <a:p>
            <a:r>
              <a:rPr lang="en-US" altLang="en-US" sz="3000" b="1">
                <a:solidFill>
                  <a:srgbClr val="0000FF"/>
                </a:solidFill>
              </a:rPr>
              <a:t>Multiple Linear Regression (MLR) (contd..)</a:t>
            </a:r>
            <a:endParaRPr lang="en-US" altLang="en-US" sz="3000"/>
          </a:p>
        </p:txBody>
      </p:sp>
      <p:sp>
        <p:nvSpPr>
          <p:cNvPr id="346115" name="Date Placeholder 7">
            <a:extLst>
              <a:ext uri="{FF2B5EF4-FFF2-40B4-BE49-F238E27FC236}">
                <a16:creationId xmlns:a16="http://schemas.microsoft.com/office/drawing/2014/main" id="{E42A24B6-6CC1-4369-8530-836DE9C3E99B}"/>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346116" name="Slide Number Placeholder 8">
            <a:extLst>
              <a:ext uri="{FF2B5EF4-FFF2-40B4-BE49-F238E27FC236}">
                <a16:creationId xmlns:a16="http://schemas.microsoft.com/office/drawing/2014/main" id="{4792B7F0-70B8-41C4-AD4B-D24976E537A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507E891-3111-4B85-B392-15A1C8B975D2}" type="slidenum">
              <a:rPr lang="en-US" altLang="en-US" sz="1400">
                <a:latin typeface="Times New Roman" panose="02020603050405020304" pitchFamily="18" charset="0"/>
              </a:rPr>
              <a:pPr>
                <a:spcBef>
                  <a:spcPct val="0"/>
                </a:spcBef>
                <a:buFontTx/>
                <a:buNone/>
              </a:pPr>
              <a:t>109</a:t>
            </a:fld>
            <a:endParaRPr lang="en-US" altLang="en-US" sz="1400">
              <a:latin typeface="Times New Roman" panose="02020603050405020304" pitchFamily="18" charset="0"/>
            </a:endParaRPr>
          </a:p>
        </p:txBody>
      </p:sp>
      <p:sp>
        <p:nvSpPr>
          <p:cNvPr id="346117" name="Footer Placeholder 9">
            <a:extLst>
              <a:ext uri="{FF2B5EF4-FFF2-40B4-BE49-F238E27FC236}">
                <a16:creationId xmlns:a16="http://schemas.microsoft.com/office/drawing/2014/main" id="{B56EFD16-5BBF-494F-B842-303E9D8FE1CA}"/>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346118" name="Rectangle 2">
            <a:extLst>
              <a:ext uri="{FF2B5EF4-FFF2-40B4-BE49-F238E27FC236}">
                <a16:creationId xmlns:a16="http://schemas.microsoft.com/office/drawing/2014/main" id="{10845886-835B-47B3-90AF-9F25A63DADBB}"/>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2" name="Text Placeholder 1">
            <a:extLst>
              <a:ext uri="{FF2B5EF4-FFF2-40B4-BE49-F238E27FC236}">
                <a16:creationId xmlns:a16="http://schemas.microsoft.com/office/drawing/2014/main" id="{80255828-C3A6-455C-999E-B56C7BBB3C6E}"/>
              </a:ext>
            </a:extLst>
          </p:cNvPr>
          <p:cNvSpPr>
            <a:spLocks noGrp="1" noRot="1" noChangeAspect="1" noMove="1" noResize="1" noEditPoints="1" noAdjustHandles="1" noChangeArrowheads="1" noChangeShapeType="1" noTextEdit="1"/>
          </p:cNvSpPr>
          <p:nvPr>
            <p:ph type="body" sz="half" idx="1"/>
          </p:nvPr>
        </p:nvSpPr>
        <p:spPr>
          <a:xfrm>
            <a:off x="609600" y="1600201"/>
            <a:ext cx="10972800" cy="4525963"/>
          </a:xfrm>
          <a:blipFill>
            <a:blip r:embed="rId3"/>
            <a:stretch>
              <a:fillRect l="-1611" t="-2156"/>
            </a:stretch>
          </a:blipFill>
          <a:extLst/>
        </p:spPr>
        <p:txBody>
          <a:bodyPr/>
          <a:lstStyle/>
          <a:p>
            <a:pPr>
              <a:defRPr/>
            </a:pPr>
            <a:r>
              <a:rPr lang="en-US">
                <a:noFill/>
              </a:rPr>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8831ABC1-7CB0-425E-B64B-60E791FB56E0}"/>
              </a:ext>
            </a:extLst>
          </p:cNvPr>
          <p:cNvSpPr>
            <a:spLocks noGrp="1" noChangeArrowheads="1"/>
          </p:cNvSpPr>
          <p:nvPr>
            <p:ph type="title"/>
          </p:nvPr>
        </p:nvSpPr>
        <p:spPr/>
        <p:txBody>
          <a:bodyPr/>
          <a:lstStyle/>
          <a:p>
            <a:r>
              <a:rPr lang="en-US" altLang="en-US" sz="3000" b="1">
                <a:solidFill>
                  <a:srgbClr val="0000FF"/>
                </a:solidFill>
              </a:rPr>
              <a:t>Multiple Linear Regression (MLR) (contd..)</a:t>
            </a:r>
            <a:endParaRPr lang="en-US" altLang="en-US" sz="3000"/>
          </a:p>
        </p:txBody>
      </p:sp>
      <p:sp>
        <p:nvSpPr>
          <p:cNvPr id="32771" name="Rectangle 3">
            <a:extLst>
              <a:ext uri="{FF2B5EF4-FFF2-40B4-BE49-F238E27FC236}">
                <a16:creationId xmlns:a16="http://schemas.microsoft.com/office/drawing/2014/main" id="{DD465BF2-B9FA-4E06-91E0-D498E93DE2CC}"/>
              </a:ext>
            </a:extLst>
          </p:cNvPr>
          <p:cNvSpPr>
            <a:spLocks noGrp="1" noChangeArrowheads="1"/>
          </p:cNvSpPr>
          <p:nvPr>
            <p:ph type="body" sz="half" idx="1"/>
          </p:nvPr>
        </p:nvSpPr>
        <p:spPr>
          <a:xfrm>
            <a:off x="609600" y="1676400"/>
            <a:ext cx="10972800" cy="4191000"/>
          </a:xfrm>
        </p:spPr>
        <p:txBody>
          <a:bodyPr/>
          <a:lstStyle/>
          <a:p>
            <a:pPr marL="0" indent="0" algn="ctr">
              <a:buFontTx/>
              <a:buNone/>
              <a:defRPr/>
            </a:pPr>
            <a:r>
              <a:rPr lang="en-US" altLang="en-US" sz="2700" b="1" i="1" dirty="0">
                <a:solidFill>
                  <a:srgbClr val="FF0000"/>
                </a:solidFill>
                <a:sym typeface="Symbol" panose="05050102010706020507" pitchFamily="18" charset="2"/>
              </a:rPr>
              <a:t>Assumptions </a:t>
            </a:r>
            <a:r>
              <a:rPr lang="en-US" altLang="en-US" sz="2700" b="1" dirty="0">
                <a:solidFill>
                  <a:srgbClr val="FF0000"/>
                </a:solidFill>
                <a:sym typeface="Symbol" panose="05050102010706020507" pitchFamily="18" charset="2"/>
              </a:rPr>
              <a:t>(</a:t>
            </a:r>
            <a:r>
              <a:rPr lang="en-US" altLang="en-US" sz="2700" b="1" dirty="0">
                <a:solidFill>
                  <a:srgbClr val="FF3300"/>
                </a:solidFill>
                <a:sym typeface="Symbol" panose="05050102010706020507" pitchFamily="18" charset="2"/>
              </a:rPr>
              <a:t>Data generation</a:t>
            </a:r>
            <a:r>
              <a:rPr lang="en-US" altLang="en-US" sz="2700" b="1" u="sng" dirty="0">
                <a:solidFill>
                  <a:srgbClr val="FF3300"/>
                </a:solidFill>
                <a:sym typeface="Symbol" panose="05050102010706020507" pitchFamily="18" charset="2"/>
              </a:rPr>
              <a:t>)</a:t>
            </a:r>
            <a:endParaRPr lang="en-US" altLang="en-US" sz="2700" dirty="0">
              <a:sym typeface="Symbol" panose="05050102010706020507" pitchFamily="18" charset="2"/>
            </a:endParaRPr>
          </a:p>
          <a:p>
            <a:pPr algn="just">
              <a:buFont typeface="Wingdings" panose="05000000000000000000" pitchFamily="2" charset="2"/>
              <a:buChar char="§"/>
              <a:defRPr/>
            </a:pPr>
            <a:r>
              <a:rPr lang="en-US" altLang="en-US" sz="2700" dirty="0">
                <a:sym typeface="Symbol" panose="05050102010706020507" pitchFamily="18" charset="2"/>
              </a:rPr>
              <a:t>The data in may be any mixture of constants and random variables. The crucial elements for present purposes are the strict mean independence assumption # 3 and the implicit variance independence assumption in # 4.</a:t>
            </a:r>
          </a:p>
          <a:p>
            <a:pPr algn="just">
              <a:buFont typeface="Wingdings" panose="05000000000000000000" pitchFamily="2" charset="2"/>
              <a:buChar char="§"/>
              <a:defRPr/>
            </a:pPr>
            <a:r>
              <a:rPr lang="en-US" altLang="en-US" sz="2700" dirty="0">
                <a:sym typeface="Symbol" panose="05050102010706020507" pitchFamily="18" charset="2"/>
              </a:rPr>
              <a:t>Analysis will be done conditionally on the observed independent variable, so whether the elements in the independent variables are fixed constants or random draws from a stochastic process will not influence the results.</a:t>
            </a:r>
          </a:p>
        </p:txBody>
      </p:sp>
      <p:sp>
        <p:nvSpPr>
          <p:cNvPr id="43012" name="Date Placeholder 7">
            <a:extLst>
              <a:ext uri="{FF2B5EF4-FFF2-40B4-BE49-F238E27FC236}">
                <a16:creationId xmlns:a16="http://schemas.microsoft.com/office/drawing/2014/main" id="{0A3BFCDF-5E96-4BD9-ABE4-434AA57C9604}"/>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3013" name="Slide Number Placeholder 8">
            <a:extLst>
              <a:ext uri="{FF2B5EF4-FFF2-40B4-BE49-F238E27FC236}">
                <a16:creationId xmlns:a16="http://schemas.microsoft.com/office/drawing/2014/main" id="{172B4F30-C810-4FCA-822C-21196D1345A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D56C5E2-ACD6-4D0A-AE5B-30600959EE3D}" type="slidenum">
              <a:rPr lang="en-US" altLang="en-US" sz="1400">
                <a:latin typeface="Times New Roman" panose="02020603050405020304" pitchFamily="18" charset="0"/>
              </a:rPr>
              <a:pPr>
                <a:spcBef>
                  <a:spcPct val="0"/>
                </a:spcBef>
                <a:buFontTx/>
                <a:buNone/>
              </a:pPr>
              <a:t>11</a:t>
            </a:fld>
            <a:endParaRPr lang="en-US" altLang="en-US" sz="1400">
              <a:latin typeface="Times New Roman" panose="02020603050405020304" pitchFamily="18" charset="0"/>
            </a:endParaRPr>
          </a:p>
        </p:txBody>
      </p:sp>
      <p:sp>
        <p:nvSpPr>
          <p:cNvPr id="43014" name="Footer Placeholder 9">
            <a:extLst>
              <a:ext uri="{FF2B5EF4-FFF2-40B4-BE49-F238E27FC236}">
                <a16:creationId xmlns:a16="http://schemas.microsoft.com/office/drawing/2014/main" id="{3D802C06-81FD-4663-BD3E-BA6122B6E4E8}"/>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3015" name="Rectangle 2">
            <a:extLst>
              <a:ext uri="{FF2B5EF4-FFF2-40B4-BE49-F238E27FC236}">
                <a16:creationId xmlns:a16="http://schemas.microsoft.com/office/drawing/2014/main" id="{C8E896C0-6072-4D5E-876B-717E62B4ADB8}"/>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2">
            <a:extLst>
              <a:ext uri="{FF2B5EF4-FFF2-40B4-BE49-F238E27FC236}">
                <a16:creationId xmlns:a16="http://schemas.microsoft.com/office/drawing/2014/main" id="{3CFC5DAD-4743-4859-99C3-BD9A3B3F52D2}"/>
              </a:ext>
            </a:extLst>
          </p:cNvPr>
          <p:cNvSpPr>
            <a:spLocks noGrp="1" noChangeArrowheads="1"/>
          </p:cNvSpPr>
          <p:nvPr>
            <p:ph type="title"/>
          </p:nvPr>
        </p:nvSpPr>
        <p:spPr/>
        <p:txBody>
          <a:bodyPr/>
          <a:lstStyle/>
          <a:p>
            <a:r>
              <a:rPr lang="en-US" altLang="en-US" sz="3000" b="1">
                <a:solidFill>
                  <a:srgbClr val="0000FF"/>
                </a:solidFill>
              </a:rPr>
              <a:t>SS</a:t>
            </a:r>
            <a:r>
              <a:rPr lang="en-US" altLang="en-US" sz="3000" b="1" baseline="-25000">
                <a:solidFill>
                  <a:srgbClr val="0000FF"/>
                </a:solidFill>
              </a:rPr>
              <a:t>T</a:t>
            </a:r>
            <a:r>
              <a:rPr lang="en-US" altLang="en-US" sz="3000" b="1">
                <a:solidFill>
                  <a:srgbClr val="0000FF"/>
                </a:solidFill>
              </a:rPr>
              <a:t> = SS</a:t>
            </a:r>
            <a:r>
              <a:rPr lang="en-US" altLang="en-US" sz="3000" b="1" baseline="-25000">
                <a:solidFill>
                  <a:srgbClr val="0000FF"/>
                </a:solidFill>
              </a:rPr>
              <a:t>R</a:t>
            </a:r>
            <a:r>
              <a:rPr lang="en-US" altLang="en-US" sz="3000" b="1">
                <a:solidFill>
                  <a:srgbClr val="0000FF"/>
                </a:solidFill>
              </a:rPr>
              <a:t> + SS</a:t>
            </a:r>
            <a:r>
              <a:rPr lang="en-US" altLang="en-US" sz="3000" b="1" baseline="-25000">
                <a:solidFill>
                  <a:srgbClr val="0000FF"/>
                </a:solidFill>
              </a:rPr>
              <a:t>E </a:t>
            </a:r>
            <a:r>
              <a:rPr lang="en-US" altLang="en-US" sz="3000" b="1">
                <a:solidFill>
                  <a:srgbClr val="0000FF"/>
                </a:solidFill>
              </a:rPr>
              <a:t> explained for Simple Linear Regression</a:t>
            </a:r>
            <a:br>
              <a:rPr lang="en-US" altLang="en-US" sz="3000" b="1">
                <a:solidFill>
                  <a:srgbClr val="0000FF"/>
                </a:solidFill>
              </a:rPr>
            </a:br>
            <a:r>
              <a:rPr lang="en-US" altLang="en-US" sz="3000" b="1">
                <a:solidFill>
                  <a:srgbClr val="FF0000"/>
                </a:solidFill>
              </a:rPr>
              <a:t>(Ref: Econometric Analysis by W.H.Green)</a:t>
            </a:r>
            <a:r>
              <a:rPr lang="en-US" altLang="en-US" sz="3000" b="1">
                <a:solidFill>
                  <a:srgbClr val="0000FF"/>
                </a:solidFill>
              </a:rPr>
              <a:t> </a:t>
            </a:r>
            <a:endParaRPr lang="en-US" altLang="en-US" sz="3000"/>
          </a:p>
        </p:txBody>
      </p:sp>
      <p:sp>
        <p:nvSpPr>
          <p:cNvPr id="348163" name="Rectangle 3">
            <a:extLst>
              <a:ext uri="{FF2B5EF4-FFF2-40B4-BE49-F238E27FC236}">
                <a16:creationId xmlns:a16="http://schemas.microsoft.com/office/drawing/2014/main" id="{8BACD6DD-1D63-4740-AED7-424CC75CAAA7}"/>
              </a:ext>
            </a:extLst>
          </p:cNvPr>
          <p:cNvSpPr>
            <a:spLocks noGrp="1" noChangeArrowheads="1"/>
          </p:cNvSpPr>
          <p:nvPr>
            <p:ph type="body" sz="half" idx="1"/>
          </p:nvPr>
        </p:nvSpPr>
        <p:spPr>
          <a:xfrm>
            <a:off x="2209800" y="1676400"/>
            <a:ext cx="7848600" cy="4191000"/>
          </a:xfrm>
        </p:spPr>
        <p:txBody>
          <a:bodyPr/>
          <a:lstStyle/>
          <a:p>
            <a:pPr>
              <a:buFont typeface="Wingdings" panose="05000000000000000000" pitchFamily="2" charset="2"/>
              <a:buChar char="§"/>
            </a:pPr>
            <a:endParaRPr lang="en-US" altLang="en-US" sz="2600">
              <a:sym typeface="Symbol" panose="05050102010706020507" pitchFamily="18" charset="2"/>
            </a:endParaRPr>
          </a:p>
        </p:txBody>
      </p:sp>
      <p:sp>
        <p:nvSpPr>
          <p:cNvPr id="348164" name="Date Placeholder 7">
            <a:extLst>
              <a:ext uri="{FF2B5EF4-FFF2-40B4-BE49-F238E27FC236}">
                <a16:creationId xmlns:a16="http://schemas.microsoft.com/office/drawing/2014/main" id="{EDEB9B2F-0F0C-4604-A98A-E09FA3888A4A}"/>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348165" name="Slide Number Placeholder 8">
            <a:extLst>
              <a:ext uri="{FF2B5EF4-FFF2-40B4-BE49-F238E27FC236}">
                <a16:creationId xmlns:a16="http://schemas.microsoft.com/office/drawing/2014/main" id="{3460D378-AD4A-4DF4-9299-4AE82E22623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2A3479E-F244-4736-BB5F-E7A23D82F0B2}" type="slidenum">
              <a:rPr lang="en-US" altLang="en-US" sz="1400">
                <a:latin typeface="Times New Roman" panose="02020603050405020304" pitchFamily="18" charset="0"/>
              </a:rPr>
              <a:pPr>
                <a:spcBef>
                  <a:spcPct val="0"/>
                </a:spcBef>
                <a:buFontTx/>
                <a:buNone/>
              </a:pPr>
              <a:t>110</a:t>
            </a:fld>
            <a:endParaRPr lang="en-US" altLang="en-US" sz="1400">
              <a:latin typeface="Times New Roman" panose="02020603050405020304" pitchFamily="18" charset="0"/>
            </a:endParaRPr>
          </a:p>
        </p:txBody>
      </p:sp>
      <p:sp>
        <p:nvSpPr>
          <p:cNvPr id="348166" name="Footer Placeholder 9">
            <a:extLst>
              <a:ext uri="{FF2B5EF4-FFF2-40B4-BE49-F238E27FC236}">
                <a16:creationId xmlns:a16="http://schemas.microsoft.com/office/drawing/2014/main" id="{E71B69DD-3414-484C-A3AB-5EF9DC8C8C0F}"/>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348167" name="Rectangle 2">
            <a:extLst>
              <a:ext uri="{FF2B5EF4-FFF2-40B4-BE49-F238E27FC236}">
                <a16:creationId xmlns:a16="http://schemas.microsoft.com/office/drawing/2014/main" id="{6DF1EF0F-984E-48B5-9AC9-8BCCCB37B098}"/>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pic>
        <p:nvPicPr>
          <p:cNvPr id="348168" name="Picture 2">
            <a:extLst>
              <a:ext uri="{FF2B5EF4-FFF2-40B4-BE49-F238E27FC236}">
                <a16:creationId xmlns:a16="http://schemas.microsoft.com/office/drawing/2014/main" id="{A3A69896-E776-4C83-BAFA-289DE6040C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638300"/>
            <a:ext cx="10972800" cy="422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69" name="Rectangle 1">
            <a:extLst>
              <a:ext uri="{FF2B5EF4-FFF2-40B4-BE49-F238E27FC236}">
                <a16:creationId xmlns:a16="http://schemas.microsoft.com/office/drawing/2014/main" id="{28A93665-BAD5-4643-96E8-3191A9CF9F5F}"/>
              </a:ext>
            </a:extLst>
          </p:cNvPr>
          <p:cNvSpPr>
            <a:spLocks noChangeArrowheads="1"/>
          </p:cNvSpPr>
          <p:nvPr/>
        </p:nvSpPr>
        <p:spPr bwMode="auto">
          <a:xfrm>
            <a:off x="1214438" y="4257675"/>
            <a:ext cx="91916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n-US" altLang="en-US" sz="3000" b="1">
                <a:solidFill>
                  <a:srgbClr val="0000FF"/>
                </a:solidFill>
                <a:latin typeface="SAS Monospace" pitchFamily="49" charset="0"/>
              </a:rPr>
              <a:t>SS</a:t>
            </a:r>
            <a:r>
              <a:rPr lang="en-US" altLang="en-US" sz="3000" b="1" baseline="-25000">
                <a:solidFill>
                  <a:srgbClr val="0000FF"/>
                </a:solidFill>
                <a:latin typeface="SAS Monospace" pitchFamily="49" charset="0"/>
              </a:rPr>
              <a:t>T</a:t>
            </a:r>
            <a:endParaRPr lang="en-US" altLang="en-US" sz="3000">
              <a:latin typeface="SAS Monospace" pitchFamily="49" charset="0"/>
            </a:endParaRPr>
          </a:p>
        </p:txBody>
      </p:sp>
      <p:sp>
        <p:nvSpPr>
          <p:cNvPr id="348170" name="Rectangle 2">
            <a:extLst>
              <a:ext uri="{FF2B5EF4-FFF2-40B4-BE49-F238E27FC236}">
                <a16:creationId xmlns:a16="http://schemas.microsoft.com/office/drawing/2014/main" id="{2D976C9C-8159-4058-90BD-E57DCC88EC16}"/>
              </a:ext>
            </a:extLst>
          </p:cNvPr>
          <p:cNvSpPr>
            <a:spLocks noChangeArrowheads="1"/>
          </p:cNvSpPr>
          <p:nvPr/>
        </p:nvSpPr>
        <p:spPr bwMode="auto">
          <a:xfrm>
            <a:off x="4822825" y="3871913"/>
            <a:ext cx="68103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n-US" altLang="en-US" sz="2500" b="1">
                <a:solidFill>
                  <a:srgbClr val="0000FF"/>
                </a:solidFill>
                <a:latin typeface="SAS Monospace" pitchFamily="49" charset="0"/>
              </a:rPr>
              <a:t>SS</a:t>
            </a:r>
            <a:r>
              <a:rPr lang="en-US" altLang="en-US" sz="2500" b="1" baseline="-25000">
                <a:solidFill>
                  <a:srgbClr val="0000FF"/>
                </a:solidFill>
                <a:latin typeface="SAS Monospace" pitchFamily="49" charset="0"/>
              </a:rPr>
              <a:t>R</a:t>
            </a:r>
            <a:r>
              <a:rPr lang="en-US" altLang="en-US" sz="2500" b="1">
                <a:solidFill>
                  <a:srgbClr val="0000FF"/>
                </a:solidFill>
                <a:latin typeface="SAS Monospace" pitchFamily="49" charset="0"/>
              </a:rPr>
              <a:t> </a:t>
            </a:r>
            <a:endParaRPr lang="en-US" altLang="en-US" sz="2500">
              <a:latin typeface="SAS Monospace" pitchFamily="49" charset="0"/>
            </a:endParaRPr>
          </a:p>
        </p:txBody>
      </p:sp>
      <p:sp>
        <p:nvSpPr>
          <p:cNvPr id="348171" name="Rectangle 3">
            <a:extLst>
              <a:ext uri="{FF2B5EF4-FFF2-40B4-BE49-F238E27FC236}">
                <a16:creationId xmlns:a16="http://schemas.microsoft.com/office/drawing/2014/main" id="{F26DAB7E-E634-4347-B47E-30C358B58C7A}"/>
              </a:ext>
            </a:extLst>
          </p:cNvPr>
          <p:cNvSpPr>
            <a:spLocks noChangeArrowheads="1"/>
          </p:cNvSpPr>
          <p:nvPr/>
        </p:nvSpPr>
        <p:spPr bwMode="auto">
          <a:xfrm>
            <a:off x="4851400" y="3013075"/>
            <a:ext cx="59372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n-US" altLang="en-US" sz="2500" b="1">
                <a:solidFill>
                  <a:srgbClr val="0000FF"/>
                </a:solidFill>
                <a:latin typeface="SAS Monospace" pitchFamily="49" charset="0"/>
              </a:rPr>
              <a:t>SS</a:t>
            </a:r>
            <a:r>
              <a:rPr lang="en-US" altLang="en-US" sz="2500" b="1" baseline="-25000">
                <a:solidFill>
                  <a:srgbClr val="0000FF"/>
                </a:solidFill>
                <a:latin typeface="SAS Monospace" pitchFamily="49" charset="0"/>
              </a:rPr>
              <a:t>E</a:t>
            </a:r>
            <a:endParaRPr lang="en-US" altLang="en-US" sz="2500">
              <a:latin typeface="SAS Monospace" pitchFamily="49" charset="0"/>
            </a:endParaRPr>
          </a:p>
        </p:txBody>
      </p:sp>
      <p:cxnSp>
        <p:nvCxnSpPr>
          <p:cNvPr id="348172" name="Straight Arrow Connector 5">
            <a:extLst>
              <a:ext uri="{FF2B5EF4-FFF2-40B4-BE49-F238E27FC236}">
                <a16:creationId xmlns:a16="http://schemas.microsoft.com/office/drawing/2014/main" id="{262CB1D1-B8AE-4BA5-8138-F916DEDDC930}"/>
              </a:ext>
            </a:extLst>
          </p:cNvPr>
          <p:cNvCxnSpPr>
            <a:cxnSpLocks noChangeShapeType="1"/>
          </p:cNvCxnSpPr>
          <p:nvPr/>
        </p:nvCxnSpPr>
        <p:spPr bwMode="auto">
          <a:xfrm flipV="1">
            <a:off x="1524000" y="3581400"/>
            <a:ext cx="0" cy="755650"/>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48173" name="Straight Arrow Connector 13">
            <a:extLst>
              <a:ext uri="{FF2B5EF4-FFF2-40B4-BE49-F238E27FC236}">
                <a16:creationId xmlns:a16="http://schemas.microsoft.com/office/drawing/2014/main" id="{C3595616-6B0D-4500-A4B6-62E37A414CC9}"/>
              </a:ext>
            </a:extLst>
          </p:cNvPr>
          <p:cNvCxnSpPr>
            <a:cxnSpLocks/>
          </p:cNvCxnSpPr>
          <p:nvPr/>
        </p:nvCxnSpPr>
        <p:spPr bwMode="auto">
          <a:xfrm flipH="1">
            <a:off x="4165600" y="3251200"/>
            <a:ext cx="685800" cy="0"/>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48174" name="Straight Arrow Connector 15">
            <a:extLst>
              <a:ext uri="{FF2B5EF4-FFF2-40B4-BE49-F238E27FC236}">
                <a16:creationId xmlns:a16="http://schemas.microsoft.com/office/drawing/2014/main" id="{635E702D-0962-422B-853E-D268F1EDF770}"/>
              </a:ext>
            </a:extLst>
          </p:cNvPr>
          <p:cNvCxnSpPr>
            <a:cxnSpLocks/>
          </p:cNvCxnSpPr>
          <p:nvPr/>
        </p:nvCxnSpPr>
        <p:spPr bwMode="auto">
          <a:xfrm flipH="1">
            <a:off x="4137025" y="4032250"/>
            <a:ext cx="685800" cy="0"/>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2">
            <a:extLst>
              <a:ext uri="{FF2B5EF4-FFF2-40B4-BE49-F238E27FC236}">
                <a16:creationId xmlns:a16="http://schemas.microsoft.com/office/drawing/2014/main" id="{DA21E328-630B-4662-AECE-39BCD4A9A673}"/>
              </a:ext>
            </a:extLst>
          </p:cNvPr>
          <p:cNvSpPr>
            <a:spLocks noGrp="1" noChangeArrowheads="1"/>
          </p:cNvSpPr>
          <p:nvPr>
            <p:ph type="title"/>
          </p:nvPr>
        </p:nvSpPr>
        <p:spPr/>
        <p:txBody>
          <a:bodyPr/>
          <a:lstStyle/>
          <a:p>
            <a:r>
              <a:rPr lang="en-US" altLang="en-US" sz="3000" b="1">
                <a:solidFill>
                  <a:srgbClr val="0000FF"/>
                </a:solidFill>
              </a:rPr>
              <a:t>Multiple Linear Regression (MLR) (contd..)</a:t>
            </a:r>
            <a:endParaRPr lang="en-US" altLang="en-US" sz="3000"/>
          </a:p>
        </p:txBody>
      </p:sp>
      <p:sp>
        <p:nvSpPr>
          <p:cNvPr id="350211" name="Date Placeholder 7">
            <a:extLst>
              <a:ext uri="{FF2B5EF4-FFF2-40B4-BE49-F238E27FC236}">
                <a16:creationId xmlns:a16="http://schemas.microsoft.com/office/drawing/2014/main" id="{E34775E2-EC35-46CE-81E1-352B26F9DCC6}"/>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350212" name="Slide Number Placeholder 8">
            <a:extLst>
              <a:ext uri="{FF2B5EF4-FFF2-40B4-BE49-F238E27FC236}">
                <a16:creationId xmlns:a16="http://schemas.microsoft.com/office/drawing/2014/main" id="{2BE50E18-D42F-4154-8859-C4D2FF3C5C1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DBD2B61-4F55-4F01-9187-BA2454D3B2D9}" type="slidenum">
              <a:rPr lang="en-US" altLang="en-US" sz="1400">
                <a:latin typeface="Times New Roman" panose="02020603050405020304" pitchFamily="18" charset="0"/>
              </a:rPr>
              <a:pPr>
                <a:spcBef>
                  <a:spcPct val="0"/>
                </a:spcBef>
                <a:buFontTx/>
                <a:buNone/>
              </a:pPr>
              <a:t>111</a:t>
            </a:fld>
            <a:endParaRPr lang="en-US" altLang="en-US" sz="1400">
              <a:latin typeface="Times New Roman" panose="02020603050405020304" pitchFamily="18" charset="0"/>
            </a:endParaRPr>
          </a:p>
        </p:txBody>
      </p:sp>
      <p:sp>
        <p:nvSpPr>
          <p:cNvPr id="350213" name="Footer Placeholder 9">
            <a:extLst>
              <a:ext uri="{FF2B5EF4-FFF2-40B4-BE49-F238E27FC236}">
                <a16:creationId xmlns:a16="http://schemas.microsoft.com/office/drawing/2014/main" id="{69399E9A-A71F-4744-9F31-CBC6A920C63C}"/>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350214" name="Rectangle 2">
            <a:extLst>
              <a:ext uri="{FF2B5EF4-FFF2-40B4-BE49-F238E27FC236}">
                <a16:creationId xmlns:a16="http://schemas.microsoft.com/office/drawing/2014/main" id="{A2437DC0-67C1-4669-B048-0291DB33480D}"/>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350215" name="Text Placeholder 1">
            <a:extLst>
              <a:ext uri="{FF2B5EF4-FFF2-40B4-BE49-F238E27FC236}">
                <a16:creationId xmlns:a16="http://schemas.microsoft.com/office/drawing/2014/main" id="{05F77CB6-99CF-48B8-A669-A40A2E7235EA}"/>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r>
              <a:rPr lang="en-US" altLang="en-US" sz="5500"/>
              <a:t>R</a:t>
            </a:r>
            <a:r>
              <a:rPr lang="en-US" altLang="en-US" sz="5500" baseline="30000"/>
              <a:t>2</a:t>
            </a:r>
            <a:r>
              <a:rPr lang="en-US" altLang="en-US" sz="5500"/>
              <a:t> = (SS</a:t>
            </a:r>
            <a:r>
              <a:rPr lang="en-US" altLang="en-US" sz="5500" baseline="-25000"/>
              <a:t>R</a:t>
            </a:r>
            <a:r>
              <a:rPr lang="en-US" altLang="en-US" sz="5500"/>
              <a:t>/SS</a:t>
            </a:r>
            <a:r>
              <a:rPr lang="en-US" altLang="en-US" sz="5500" baseline="-25000"/>
              <a:t>T</a:t>
            </a:r>
            <a:r>
              <a:rPr lang="en-US" altLang="en-US" sz="5500"/>
              <a:t>) =  1- (SS</a:t>
            </a:r>
            <a:r>
              <a:rPr lang="en-US" altLang="en-US" sz="5500" baseline="-25000"/>
              <a:t>E</a:t>
            </a:r>
            <a:r>
              <a:rPr lang="en-US" altLang="en-US" sz="5500"/>
              <a:t>/SS</a:t>
            </a:r>
            <a:r>
              <a:rPr lang="en-US" altLang="en-US" sz="5500" baseline="-25000"/>
              <a:t>T</a:t>
            </a:r>
            <a:r>
              <a:rPr lang="en-US" altLang="en-US" sz="5500"/>
              <a:t>)</a:t>
            </a:r>
          </a:p>
          <a:p>
            <a:pPr algn="just">
              <a:buFont typeface="Wingdings" panose="05000000000000000000" pitchFamily="2" charset="2"/>
              <a:buChar char="§"/>
            </a:pPr>
            <a:r>
              <a:rPr lang="en-US" altLang="en-US" sz="5500"/>
              <a:t>R</a:t>
            </a:r>
            <a:r>
              <a:rPr lang="en-US" altLang="en-US" sz="5500" baseline="30000"/>
              <a:t>2</a:t>
            </a:r>
            <a:r>
              <a:rPr lang="en-US" altLang="en-US" sz="5500" baseline="-25000"/>
              <a:t>Adj</a:t>
            </a:r>
            <a:r>
              <a:rPr lang="en-US" altLang="en-US" sz="5500"/>
              <a:t> = 1- {SS</a:t>
            </a:r>
            <a:r>
              <a:rPr lang="en-US" altLang="en-US" sz="5500" baseline="-25000"/>
              <a:t>E</a:t>
            </a:r>
            <a:r>
              <a:rPr lang="en-US" altLang="en-US" sz="5500"/>
              <a:t>/(n-k)}/{SS</a:t>
            </a:r>
            <a:r>
              <a:rPr lang="en-US" altLang="en-US" sz="5500" baseline="-25000"/>
              <a:t>T</a:t>
            </a:r>
            <a:r>
              <a:rPr lang="en-US" altLang="en-US" sz="5500"/>
              <a:t>/(n-1)}</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229D50F4-E371-4B6C-B5C8-129B0E658DED}"/>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271B01F5-C5DA-4DA2-A93E-AC4C81EBDC68}"/>
              </a:ext>
            </a:extLst>
          </p:cNvPr>
          <p:cNvSpPr>
            <a:spLocks noGrp="1"/>
          </p:cNvSpPr>
          <p:nvPr>
            <p:ph type="ftr" sz="quarter" idx="11"/>
          </p:nvPr>
        </p:nvSpPr>
        <p:spPr/>
        <p:txBody>
          <a:bodyPr/>
          <a:lstStyle/>
          <a:p>
            <a:pPr>
              <a:defRPr/>
            </a:pPr>
            <a:r>
              <a:rPr lang="en-US" altLang="en-US"/>
              <a:t>RNSengupta,IME Department,IIT Kanpur,INDIA</a:t>
            </a:r>
          </a:p>
        </p:txBody>
      </p:sp>
      <p:sp>
        <p:nvSpPr>
          <p:cNvPr id="352260" name="Slide Number Placeholder 7">
            <a:extLst>
              <a:ext uri="{FF2B5EF4-FFF2-40B4-BE49-F238E27FC236}">
                <a16:creationId xmlns:a16="http://schemas.microsoft.com/office/drawing/2014/main" id="{5BE8427E-8B33-4C25-92AF-13037B8D7C1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9C08E03-7249-4C28-9C7F-147E3F188ACA}" type="slidenum">
              <a:rPr lang="en-US" altLang="en-US" sz="1400"/>
              <a:pPr>
                <a:spcBef>
                  <a:spcPct val="0"/>
                </a:spcBef>
                <a:buFontTx/>
                <a:buNone/>
              </a:pPr>
              <a:t>112</a:t>
            </a:fld>
            <a:endParaRPr lang="en-US" altLang="en-US" sz="1400"/>
          </a:p>
        </p:txBody>
      </p:sp>
      <p:sp>
        <p:nvSpPr>
          <p:cNvPr id="352261" name="Rectangle 2">
            <a:extLst>
              <a:ext uri="{FF2B5EF4-FFF2-40B4-BE49-F238E27FC236}">
                <a16:creationId xmlns:a16="http://schemas.microsoft.com/office/drawing/2014/main" id="{D0601BCA-3264-4BB9-A0EA-6EC919A3C672}"/>
              </a:ext>
            </a:extLst>
          </p:cNvPr>
          <p:cNvSpPr>
            <a:spLocks noGrp="1" noChangeArrowheads="1"/>
          </p:cNvSpPr>
          <p:nvPr>
            <p:ph type="title"/>
          </p:nvPr>
        </p:nvSpPr>
        <p:spPr/>
        <p:txBody>
          <a:bodyPr/>
          <a:lstStyle/>
          <a:p>
            <a:r>
              <a:rPr lang="en-US" altLang="en-US" sz="3600" b="1">
                <a:solidFill>
                  <a:srgbClr val="0000FF"/>
                </a:solidFill>
              </a:rPr>
              <a:t>Multiple index model (Multiple Linear Regression) </a:t>
            </a:r>
            <a:r>
              <a:rPr lang="en-US" altLang="en-US" sz="3500" b="1">
                <a:solidFill>
                  <a:schemeClr val="tx1"/>
                </a:solidFill>
              </a:rPr>
              <a:t>: </a:t>
            </a:r>
            <a:r>
              <a:rPr lang="en-US" altLang="en-US" sz="3500" b="1">
                <a:solidFill>
                  <a:srgbClr val="FF0000"/>
                </a:solidFill>
              </a:rPr>
              <a:t>Example # 25</a:t>
            </a:r>
            <a:endParaRPr lang="en-US" altLang="en-US" sz="3500">
              <a:solidFill>
                <a:srgbClr val="FF0000"/>
              </a:solidFill>
            </a:endParaRPr>
          </a:p>
        </p:txBody>
      </p:sp>
      <p:sp>
        <p:nvSpPr>
          <p:cNvPr id="358406" name="Text Placeholder 6">
            <a:extLst>
              <a:ext uri="{FF2B5EF4-FFF2-40B4-BE49-F238E27FC236}">
                <a16:creationId xmlns:a16="http://schemas.microsoft.com/office/drawing/2014/main" id="{D1E187B5-1AA9-454D-B44A-096A5F07546E}"/>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3333" t="-4447"/>
            </a:stretch>
          </a:blipFill>
          <a:extLst/>
        </p:spPr>
        <p:txBody>
          <a:bodyPr/>
          <a:lstStyle/>
          <a:p>
            <a:pPr>
              <a:defRPr/>
            </a:pPr>
            <a:r>
              <a:rPr lang="en-US">
                <a:noFill/>
              </a:rPr>
              <a:t> </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AF6F41D0-A57F-4DF5-935B-A0F47F0FB57B}"/>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5A7BD181-5EA3-4765-A8B9-E6219D8136DE}"/>
              </a:ext>
            </a:extLst>
          </p:cNvPr>
          <p:cNvSpPr>
            <a:spLocks noGrp="1"/>
          </p:cNvSpPr>
          <p:nvPr>
            <p:ph type="ftr" sz="quarter" idx="11"/>
          </p:nvPr>
        </p:nvSpPr>
        <p:spPr/>
        <p:txBody>
          <a:bodyPr/>
          <a:lstStyle/>
          <a:p>
            <a:pPr>
              <a:defRPr/>
            </a:pPr>
            <a:r>
              <a:rPr lang="en-US" altLang="en-US"/>
              <a:t>RNSengupta,IME Department,IIT Kanpur,INDIA</a:t>
            </a:r>
          </a:p>
        </p:txBody>
      </p:sp>
      <p:sp>
        <p:nvSpPr>
          <p:cNvPr id="354308" name="Slide Number Placeholder 7">
            <a:extLst>
              <a:ext uri="{FF2B5EF4-FFF2-40B4-BE49-F238E27FC236}">
                <a16:creationId xmlns:a16="http://schemas.microsoft.com/office/drawing/2014/main" id="{4CB8F816-9F84-427B-94C4-D862C60BD5B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6C23FAA-F8F5-4424-B395-6D3F10C15F63}" type="slidenum">
              <a:rPr lang="en-US" altLang="en-US" sz="1400"/>
              <a:pPr>
                <a:spcBef>
                  <a:spcPct val="0"/>
                </a:spcBef>
                <a:buFontTx/>
                <a:buNone/>
              </a:pPr>
              <a:t>113</a:t>
            </a:fld>
            <a:endParaRPr lang="en-US" altLang="en-US" sz="1400"/>
          </a:p>
        </p:txBody>
      </p:sp>
      <p:sp>
        <p:nvSpPr>
          <p:cNvPr id="354309" name="Rectangle 2">
            <a:extLst>
              <a:ext uri="{FF2B5EF4-FFF2-40B4-BE49-F238E27FC236}">
                <a16:creationId xmlns:a16="http://schemas.microsoft.com/office/drawing/2014/main" id="{100B9706-8B3C-4472-9EE1-93AFFBDAA173}"/>
              </a:ext>
            </a:extLst>
          </p:cNvPr>
          <p:cNvSpPr>
            <a:spLocks noGrp="1" noChangeArrowheads="1"/>
          </p:cNvSpPr>
          <p:nvPr>
            <p:ph type="title"/>
          </p:nvPr>
        </p:nvSpPr>
        <p:spPr/>
        <p:txBody>
          <a:bodyPr/>
          <a:lstStyle/>
          <a:p>
            <a:r>
              <a:rPr lang="en-US" altLang="en-US" sz="3600" b="1">
                <a:solidFill>
                  <a:srgbClr val="0000FF"/>
                </a:solidFill>
              </a:rPr>
              <a:t>Multiple index model (Multiple Linear Regression) </a:t>
            </a:r>
            <a:r>
              <a:rPr lang="en-US" altLang="en-US" sz="3500" b="1">
                <a:solidFill>
                  <a:schemeClr val="tx1"/>
                </a:solidFill>
              </a:rPr>
              <a:t>: </a:t>
            </a:r>
            <a:r>
              <a:rPr lang="en-US" altLang="en-US" sz="3500" b="1">
                <a:solidFill>
                  <a:srgbClr val="FF0000"/>
                </a:solidFill>
              </a:rPr>
              <a:t>Example # 25</a:t>
            </a:r>
            <a:r>
              <a:rPr lang="en-US" altLang="en-US" sz="3200" b="1">
                <a:solidFill>
                  <a:srgbClr val="0000FF"/>
                </a:solidFill>
              </a:rPr>
              <a:t> (contd…)</a:t>
            </a:r>
            <a:endParaRPr lang="en-US" altLang="en-US" sz="3500">
              <a:solidFill>
                <a:srgbClr val="FF0000"/>
              </a:solidFill>
            </a:endParaRPr>
          </a:p>
        </p:txBody>
      </p:sp>
      <p:sp>
        <p:nvSpPr>
          <p:cNvPr id="354310" name="Text Placeholder 6">
            <a:extLst>
              <a:ext uri="{FF2B5EF4-FFF2-40B4-BE49-F238E27FC236}">
                <a16:creationId xmlns:a16="http://schemas.microsoft.com/office/drawing/2014/main" id="{A8E65295-EE76-4400-A02B-60B6D94CA9F4}"/>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r>
              <a:rPr lang="en-US" altLang="en-US" sz="3500"/>
              <a:t>Here</a:t>
            </a:r>
          </a:p>
          <a:p>
            <a:pPr lvl="1" algn="just">
              <a:buFont typeface="Wingdings" panose="05000000000000000000" pitchFamily="2" charset="2"/>
              <a:buChar char="v"/>
            </a:pPr>
            <a:r>
              <a:rPr lang="en-US" altLang="en-US" sz="3500"/>
              <a:t>Y=TATA_MOTORS stock closing price returns given by ln(P</a:t>
            </a:r>
            <a:r>
              <a:rPr lang="en-US" altLang="en-US" sz="3500" baseline="-25000"/>
              <a:t>TATA,t</a:t>
            </a:r>
            <a:r>
              <a:rPr lang="en-US" altLang="en-US" sz="3500"/>
              <a:t>/P</a:t>
            </a:r>
            <a:r>
              <a:rPr lang="en-US" altLang="en-US" sz="3500" baseline="-25000"/>
              <a:t>TATA,t-1</a:t>
            </a:r>
            <a:r>
              <a:rPr lang="en-US" altLang="en-US" sz="3500"/>
              <a:t>)</a:t>
            </a:r>
          </a:p>
          <a:p>
            <a:pPr lvl="1" algn="just">
              <a:buFont typeface="Wingdings" panose="05000000000000000000" pitchFamily="2" charset="2"/>
              <a:buChar char="v"/>
            </a:pPr>
            <a:r>
              <a:rPr lang="en-US" altLang="en-US" sz="3500"/>
              <a:t>X</a:t>
            </a:r>
            <a:r>
              <a:rPr lang="en-US" altLang="en-US" sz="3500" baseline="-25000"/>
              <a:t>1</a:t>
            </a:r>
            <a:r>
              <a:rPr lang="en-US" altLang="en-US" sz="3500"/>
              <a:t>= NSE50 closing price returns given by ln(P</a:t>
            </a:r>
            <a:r>
              <a:rPr lang="en-US" altLang="en-US" sz="3500" baseline="-25000"/>
              <a:t>NSE,t</a:t>
            </a:r>
            <a:r>
              <a:rPr lang="en-US" altLang="en-US" sz="3500"/>
              <a:t>/P</a:t>
            </a:r>
            <a:r>
              <a:rPr lang="en-US" altLang="en-US" sz="3500" baseline="-25000"/>
              <a:t>NSE,t-1</a:t>
            </a:r>
            <a:r>
              <a:rPr lang="en-US" altLang="en-US" sz="3500"/>
              <a:t>)</a:t>
            </a:r>
          </a:p>
          <a:p>
            <a:pPr lvl="1" algn="just">
              <a:buFont typeface="Wingdings" panose="05000000000000000000" pitchFamily="2" charset="2"/>
              <a:buChar char="v"/>
            </a:pPr>
            <a:r>
              <a:rPr lang="en-US" altLang="en-US" sz="3500"/>
              <a:t>X</a:t>
            </a:r>
            <a:r>
              <a:rPr lang="en-US" altLang="en-US" sz="3500" baseline="-25000"/>
              <a:t>2</a:t>
            </a:r>
            <a:r>
              <a:rPr lang="en-US" altLang="en-US" sz="3500"/>
              <a:t>= INR/USD rate given in INR</a:t>
            </a:r>
          </a:p>
          <a:p>
            <a:pPr lvl="1" algn="just">
              <a:buFont typeface="Wingdings" panose="05000000000000000000" pitchFamily="2" charset="2"/>
              <a:buChar char="v"/>
            </a:pPr>
            <a:r>
              <a:rPr lang="en-US" altLang="en-US" sz="3500"/>
              <a:t>X</a:t>
            </a:r>
            <a:r>
              <a:rPr lang="en-US" altLang="en-US" sz="3500" baseline="-25000"/>
              <a:t>3</a:t>
            </a:r>
            <a:r>
              <a:rPr lang="en-US" altLang="en-US" sz="3500"/>
              <a:t>= BRENT_CRUDE price given in EUROS</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9015F019-9A1F-4A75-82DF-569F76DB1DE8}"/>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2DE0C001-97C2-4F9A-BCDE-D1B33B580316}"/>
              </a:ext>
            </a:extLst>
          </p:cNvPr>
          <p:cNvSpPr>
            <a:spLocks noGrp="1"/>
          </p:cNvSpPr>
          <p:nvPr>
            <p:ph type="ftr" sz="quarter" idx="11"/>
          </p:nvPr>
        </p:nvSpPr>
        <p:spPr/>
        <p:txBody>
          <a:bodyPr/>
          <a:lstStyle/>
          <a:p>
            <a:pPr>
              <a:defRPr/>
            </a:pPr>
            <a:r>
              <a:rPr lang="en-US" altLang="en-US"/>
              <a:t>RNSengupta,IME Department,IIT Kanpur,INDIA</a:t>
            </a:r>
          </a:p>
        </p:txBody>
      </p:sp>
      <p:sp>
        <p:nvSpPr>
          <p:cNvPr id="356356" name="Slide Number Placeholder 7">
            <a:extLst>
              <a:ext uri="{FF2B5EF4-FFF2-40B4-BE49-F238E27FC236}">
                <a16:creationId xmlns:a16="http://schemas.microsoft.com/office/drawing/2014/main" id="{9B5FF88E-6F2F-4148-97B2-0A3687DD8DC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2D400C9-9195-4D36-B853-AC6ED3228D47}" type="slidenum">
              <a:rPr lang="en-US" altLang="en-US" sz="1400"/>
              <a:pPr>
                <a:spcBef>
                  <a:spcPct val="0"/>
                </a:spcBef>
                <a:buFontTx/>
                <a:buNone/>
              </a:pPr>
              <a:t>114</a:t>
            </a:fld>
            <a:endParaRPr lang="en-US" altLang="en-US" sz="1400"/>
          </a:p>
        </p:txBody>
      </p:sp>
      <p:sp>
        <p:nvSpPr>
          <p:cNvPr id="356357" name="Rectangle 2">
            <a:extLst>
              <a:ext uri="{FF2B5EF4-FFF2-40B4-BE49-F238E27FC236}">
                <a16:creationId xmlns:a16="http://schemas.microsoft.com/office/drawing/2014/main" id="{109925E1-6ACE-4A2D-9EB9-90C69EF1982A}"/>
              </a:ext>
            </a:extLst>
          </p:cNvPr>
          <p:cNvSpPr>
            <a:spLocks noGrp="1" noChangeArrowheads="1"/>
          </p:cNvSpPr>
          <p:nvPr>
            <p:ph type="title"/>
          </p:nvPr>
        </p:nvSpPr>
        <p:spPr/>
        <p:txBody>
          <a:bodyPr/>
          <a:lstStyle/>
          <a:p>
            <a:r>
              <a:rPr lang="en-US" altLang="en-US" sz="3600" b="1">
                <a:solidFill>
                  <a:srgbClr val="0000FF"/>
                </a:solidFill>
              </a:rPr>
              <a:t>Multiple index model (Multiple Linear Regression) </a:t>
            </a:r>
            <a:r>
              <a:rPr lang="en-US" altLang="en-US" sz="3500" b="1">
                <a:solidFill>
                  <a:schemeClr val="tx1"/>
                </a:solidFill>
              </a:rPr>
              <a:t>: </a:t>
            </a:r>
            <a:r>
              <a:rPr lang="en-US" altLang="en-US" sz="3500" b="1">
                <a:solidFill>
                  <a:srgbClr val="FF0000"/>
                </a:solidFill>
              </a:rPr>
              <a:t>Example # 25</a:t>
            </a:r>
            <a:r>
              <a:rPr lang="en-US" altLang="en-US" sz="3200" b="1">
                <a:solidFill>
                  <a:srgbClr val="0000FF"/>
                </a:solidFill>
              </a:rPr>
              <a:t> (contd…)</a:t>
            </a:r>
            <a:endParaRPr lang="en-US" altLang="en-US" sz="3500">
              <a:solidFill>
                <a:srgbClr val="FF0000"/>
              </a:solidFill>
            </a:endParaRPr>
          </a:p>
        </p:txBody>
      </p:sp>
      <p:sp>
        <p:nvSpPr>
          <p:cNvPr id="358406" name="Text Placeholder 6">
            <a:extLst>
              <a:ext uri="{FF2B5EF4-FFF2-40B4-BE49-F238E27FC236}">
                <a16:creationId xmlns:a16="http://schemas.microsoft.com/office/drawing/2014/main" id="{0411B7AA-1CAF-47F0-BE4E-100A6493889B}"/>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1111" t="-1752"/>
            </a:stretch>
          </a:blipFill>
          <a:extLst/>
        </p:spPr>
        <p:txBody>
          <a:bodyPr/>
          <a:lstStyle/>
          <a:p>
            <a:pPr>
              <a:defRPr/>
            </a:pPr>
            <a:r>
              <a:rPr lang="en-US">
                <a:noFill/>
              </a:rPr>
              <a:t> </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F29C433B-3C00-4EDD-B1A4-C81C40C3FA4C}"/>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D047D6B5-F325-4927-80DE-2EDD94E7DF29}"/>
              </a:ext>
            </a:extLst>
          </p:cNvPr>
          <p:cNvSpPr>
            <a:spLocks noGrp="1"/>
          </p:cNvSpPr>
          <p:nvPr>
            <p:ph type="ftr" sz="quarter" idx="11"/>
          </p:nvPr>
        </p:nvSpPr>
        <p:spPr/>
        <p:txBody>
          <a:bodyPr/>
          <a:lstStyle/>
          <a:p>
            <a:pPr>
              <a:defRPr/>
            </a:pPr>
            <a:r>
              <a:rPr lang="en-US" altLang="en-US"/>
              <a:t>RNSengupta,IME Department,IIT Kanpur,INDIA</a:t>
            </a:r>
          </a:p>
        </p:txBody>
      </p:sp>
      <p:sp>
        <p:nvSpPr>
          <p:cNvPr id="358404" name="Slide Number Placeholder 7">
            <a:extLst>
              <a:ext uri="{FF2B5EF4-FFF2-40B4-BE49-F238E27FC236}">
                <a16:creationId xmlns:a16="http://schemas.microsoft.com/office/drawing/2014/main" id="{DEA213ED-D9D1-43CA-A0E0-1E34AC7E697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E21EC9C-0782-47C2-90E8-A3D63760CE4D}" type="slidenum">
              <a:rPr lang="en-US" altLang="en-US" sz="1400"/>
              <a:pPr>
                <a:spcBef>
                  <a:spcPct val="0"/>
                </a:spcBef>
                <a:buFontTx/>
                <a:buNone/>
              </a:pPr>
              <a:t>115</a:t>
            </a:fld>
            <a:endParaRPr lang="en-US" altLang="en-US" sz="1400"/>
          </a:p>
        </p:txBody>
      </p:sp>
      <p:sp>
        <p:nvSpPr>
          <p:cNvPr id="358405" name="Rectangle 2">
            <a:extLst>
              <a:ext uri="{FF2B5EF4-FFF2-40B4-BE49-F238E27FC236}">
                <a16:creationId xmlns:a16="http://schemas.microsoft.com/office/drawing/2014/main" id="{4C157F42-63E1-4413-BB71-2C5073AADCA5}"/>
              </a:ext>
            </a:extLst>
          </p:cNvPr>
          <p:cNvSpPr>
            <a:spLocks noGrp="1" noChangeArrowheads="1"/>
          </p:cNvSpPr>
          <p:nvPr>
            <p:ph type="title"/>
          </p:nvPr>
        </p:nvSpPr>
        <p:spPr/>
        <p:txBody>
          <a:bodyPr/>
          <a:lstStyle/>
          <a:p>
            <a:r>
              <a:rPr lang="en-US" altLang="en-US" sz="3600" b="1">
                <a:solidFill>
                  <a:srgbClr val="0000FF"/>
                </a:solidFill>
              </a:rPr>
              <a:t>Multiple index model (Multiple Linear Regression) </a:t>
            </a:r>
            <a:r>
              <a:rPr lang="en-US" altLang="en-US" sz="3500" b="1">
                <a:solidFill>
                  <a:schemeClr val="tx1"/>
                </a:solidFill>
              </a:rPr>
              <a:t>: </a:t>
            </a:r>
            <a:r>
              <a:rPr lang="en-US" altLang="en-US" sz="3500" b="1">
                <a:solidFill>
                  <a:srgbClr val="FF0000"/>
                </a:solidFill>
              </a:rPr>
              <a:t>Example # 25</a:t>
            </a:r>
            <a:endParaRPr lang="en-US" altLang="en-US" sz="3500">
              <a:solidFill>
                <a:srgbClr val="FF0000"/>
              </a:solidFill>
            </a:endParaRPr>
          </a:p>
        </p:txBody>
      </p:sp>
      <p:sp>
        <p:nvSpPr>
          <p:cNvPr id="358406" name="Text Placeholder 6">
            <a:extLst>
              <a:ext uri="{FF2B5EF4-FFF2-40B4-BE49-F238E27FC236}">
                <a16:creationId xmlns:a16="http://schemas.microsoft.com/office/drawing/2014/main" id="{61DCDB50-3F40-427C-9DF6-03D6F8250E1B}"/>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2722" t="-3774"/>
            </a:stretch>
          </a:blipFill>
          <a:extLst/>
        </p:spPr>
        <p:txBody>
          <a:bodyPr/>
          <a:lstStyle/>
          <a:p>
            <a:pPr>
              <a:defRPr/>
            </a:pPr>
            <a:r>
              <a:rPr lang="en-US">
                <a:noFill/>
              </a:rPr>
              <a:t> </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5E80D560-BE5C-44B8-BE4F-691FA01FDB8F}"/>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0B1638A8-EF40-406D-ABA6-A2E5F0A6AA60}"/>
              </a:ext>
            </a:extLst>
          </p:cNvPr>
          <p:cNvSpPr>
            <a:spLocks noGrp="1"/>
          </p:cNvSpPr>
          <p:nvPr>
            <p:ph type="ftr" sz="quarter" idx="11"/>
          </p:nvPr>
        </p:nvSpPr>
        <p:spPr/>
        <p:txBody>
          <a:bodyPr/>
          <a:lstStyle/>
          <a:p>
            <a:pPr>
              <a:defRPr/>
            </a:pPr>
            <a:r>
              <a:rPr lang="en-US" altLang="en-US"/>
              <a:t>RNSengupta,IME Department,IIT Kanpur,INDIA</a:t>
            </a:r>
          </a:p>
        </p:txBody>
      </p:sp>
      <p:sp>
        <p:nvSpPr>
          <p:cNvPr id="360452" name="Slide Number Placeholder 7">
            <a:extLst>
              <a:ext uri="{FF2B5EF4-FFF2-40B4-BE49-F238E27FC236}">
                <a16:creationId xmlns:a16="http://schemas.microsoft.com/office/drawing/2014/main" id="{827798AD-7670-49E9-A639-6745100B626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2839A19-1033-442D-9513-5181AE831F90}" type="slidenum">
              <a:rPr lang="en-US" altLang="en-US" sz="1400"/>
              <a:pPr>
                <a:spcBef>
                  <a:spcPct val="0"/>
                </a:spcBef>
                <a:buFontTx/>
                <a:buNone/>
              </a:pPr>
              <a:t>116</a:t>
            </a:fld>
            <a:endParaRPr lang="en-US" altLang="en-US" sz="1400"/>
          </a:p>
        </p:txBody>
      </p:sp>
      <p:sp>
        <p:nvSpPr>
          <p:cNvPr id="360453" name="Rectangle 2">
            <a:extLst>
              <a:ext uri="{FF2B5EF4-FFF2-40B4-BE49-F238E27FC236}">
                <a16:creationId xmlns:a16="http://schemas.microsoft.com/office/drawing/2014/main" id="{6B037671-B6A6-4038-8CA3-B06F25D97DF3}"/>
              </a:ext>
            </a:extLst>
          </p:cNvPr>
          <p:cNvSpPr>
            <a:spLocks noGrp="1" noChangeArrowheads="1"/>
          </p:cNvSpPr>
          <p:nvPr>
            <p:ph type="title"/>
          </p:nvPr>
        </p:nvSpPr>
        <p:spPr/>
        <p:txBody>
          <a:bodyPr/>
          <a:lstStyle/>
          <a:p>
            <a:r>
              <a:rPr lang="en-US" altLang="en-US" sz="3600" b="1">
                <a:solidFill>
                  <a:srgbClr val="0000FF"/>
                </a:solidFill>
              </a:rPr>
              <a:t>Multiple index model (Multiple Linear Regression) </a:t>
            </a:r>
            <a:r>
              <a:rPr lang="en-US" altLang="en-US" sz="3500" b="1">
                <a:solidFill>
                  <a:schemeClr val="tx1"/>
                </a:solidFill>
              </a:rPr>
              <a:t>: </a:t>
            </a:r>
            <a:r>
              <a:rPr lang="en-US" altLang="en-US" sz="3500" b="1">
                <a:solidFill>
                  <a:srgbClr val="FF0000"/>
                </a:solidFill>
              </a:rPr>
              <a:t>Example # 25</a:t>
            </a:r>
            <a:r>
              <a:rPr lang="en-US" altLang="en-US" sz="3200" b="1">
                <a:solidFill>
                  <a:srgbClr val="0000FF"/>
                </a:solidFill>
              </a:rPr>
              <a:t> (contd…)</a:t>
            </a:r>
            <a:endParaRPr lang="en-US" altLang="en-US" sz="3500">
              <a:solidFill>
                <a:srgbClr val="FF0000"/>
              </a:solidFill>
            </a:endParaRPr>
          </a:p>
        </p:txBody>
      </p:sp>
      <p:pic>
        <p:nvPicPr>
          <p:cNvPr id="360454" name="Picture 1">
            <a:extLst>
              <a:ext uri="{FF2B5EF4-FFF2-40B4-BE49-F238E27FC236}">
                <a16:creationId xmlns:a16="http://schemas.microsoft.com/office/drawing/2014/main" id="{71A3681B-46B3-40A5-8228-D39D53C2DD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0455" name="Text Placeholder 6">
            <a:extLst>
              <a:ext uri="{FF2B5EF4-FFF2-40B4-BE49-F238E27FC236}">
                <a16:creationId xmlns:a16="http://schemas.microsoft.com/office/drawing/2014/main" id="{8C7DD18D-4E97-487B-8EBF-548E88C17367}"/>
              </a:ext>
            </a:extLst>
          </p:cNvPr>
          <p:cNvSpPr>
            <a:spLocks noGrp="1" noChangeArrowheads="1"/>
          </p:cNvSpPr>
          <p:nvPr>
            <p:ph type="body" sz="half" idx="1"/>
          </p:nvPr>
        </p:nvSpPr>
        <p:spPr>
          <a:xfrm>
            <a:off x="609600" y="1600200"/>
            <a:ext cx="10972800" cy="4525963"/>
          </a:xfrm>
        </p:spPr>
        <p:txBody>
          <a:bodyPr/>
          <a:lstStyle/>
          <a:p>
            <a:pPr marL="57150" indent="0">
              <a:buFontTx/>
              <a:buNone/>
            </a:pPr>
            <a:endParaRPr lang="en-US" altLang="en-US" sz="340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8" name="Rectangle 2">
            <a:extLst>
              <a:ext uri="{FF2B5EF4-FFF2-40B4-BE49-F238E27FC236}">
                <a16:creationId xmlns:a16="http://schemas.microsoft.com/office/drawing/2014/main" id="{BEEA39F8-4D14-4ED0-849F-BB1C1CBA8604}"/>
              </a:ext>
            </a:extLst>
          </p:cNvPr>
          <p:cNvSpPr>
            <a:spLocks noGrp="1" noChangeArrowheads="1"/>
          </p:cNvSpPr>
          <p:nvPr>
            <p:ph type="title"/>
          </p:nvPr>
        </p:nvSpPr>
        <p:spPr/>
        <p:txBody>
          <a:bodyPr/>
          <a:lstStyle/>
          <a:p>
            <a:r>
              <a:rPr lang="en-US" altLang="en-US" sz="3000" b="1">
                <a:solidFill>
                  <a:srgbClr val="0000FF"/>
                </a:solidFill>
              </a:rPr>
              <a:t>Multiple Linear Regression (MLR) (contd..)</a:t>
            </a:r>
            <a:endParaRPr lang="en-US" altLang="en-US" sz="3000"/>
          </a:p>
        </p:txBody>
      </p:sp>
      <p:sp>
        <p:nvSpPr>
          <p:cNvPr id="372739" name="Date Placeholder 7">
            <a:extLst>
              <a:ext uri="{FF2B5EF4-FFF2-40B4-BE49-F238E27FC236}">
                <a16:creationId xmlns:a16="http://schemas.microsoft.com/office/drawing/2014/main" id="{FEF30776-0F75-40F9-ADE4-B5253ADC7804}"/>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372740" name="Slide Number Placeholder 8">
            <a:extLst>
              <a:ext uri="{FF2B5EF4-FFF2-40B4-BE49-F238E27FC236}">
                <a16:creationId xmlns:a16="http://schemas.microsoft.com/office/drawing/2014/main" id="{BD1EAF57-530E-4893-AE65-B2A97091826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F9D7177-04EC-4B88-A896-0089A5F9A26A}" type="slidenum">
              <a:rPr lang="en-US" altLang="en-US" sz="1400">
                <a:latin typeface="Times New Roman" panose="02020603050405020304" pitchFamily="18" charset="0"/>
              </a:rPr>
              <a:pPr>
                <a:spcBef>
                  <a:spcPct val="0"/>
                </a:spcBef>
                <a:buFontTx/>
                <a:buNone/>
              </a:pPr>
              <a:t>117</a:t>
            </a:fld>
            <a:endParaRPr lang="en-US" altLang="en-US" sz="1400">
              <a:latin typeface="Times New Roman" panose="02020603050405020304" pitchFamily="18" charset="0"/>
            </a:endParaRPr>
          </a:p>
        </p:txBody>
      </p:sp>
      <p:sp>
        <p:nvSpPr>
          <p:cNvPr id="372741" name="Footer Placeholder 9">
            <a:extLst>
              <a:ext uri="{FF2B5EF4-FFF2-40B4-BE49-F238E27FC236}">
                <a16:creationId xmlns:a16="http://schemas.microsoft.com/office/drawing/2014/main" id="{96878428-3896-4032-B76D-8D99CE9A59F4}"/>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372742" name="Rectangle 2">
            <a:extLst>
              <a:ext uri="{FF2B5EF4-FFF2-40B4-BE49-F238E27FC236}">
                <a16:creationId xmlns:a16="http://schemas.microsoft.com/office/drawing/2014/main" id="{7077D206-9991-4847-A4D6-C8A10750721E}"/>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2" name="Text Placeholder 1">
            <a:extLst>
              <a:ext uri="{FF2B5EF4-FFF2-40B4-BE49-F238E27FC236}">
                <a16:creationId xmlns:a16="http://schemas.microsoft.com/office/drawing/2014/main" id="{2BDD6562-3577-4C37-9A8D-2CD5D950019D}"/>
              </a:ext>
            </a:extLst>
          </p:cNvPr>
          <p:cNvSpPr>
            <a:spLocks noGrp="1" noRot="1" noChangeAspect="1" noMove="1" noResize="1" noEditPoints="1" noAdjustHandles="1" noChangeArrowheads="1" noChangeShapeType="1" noTextEdit="1"/>
          </p:cNvSpPr>
          <p:nvPr>
            <p:ph type="body" sz="half" idx="1"/>
          </p:nvPr>
        </p:nvSpPr>
        <p:spPr>
          <a:xfrm>
            <a:off x="609600" y="1600201"/>
            <a:ext cx="10972800" cy="4525963"/>
          </a:xfrm>
          <a:blipFill>
            <a:blip r:embed="rId3"/>
            <a:stretch>
              <a:fillRect/>
            </a:stretch>
          </a:blipFill>
          <a:extLst/>
        </p:spPr>
        <p:txBody>
          <a:bodyPr/>
          <a:lstStyle/>
          <a:p>
            <a:pPr>
              <a:defRPr/>
            </a:pPr>
            <a:r>
              <a:rPr lang="en-US">
                <a:noFill/>
              </a:rPr>
              <a:t> </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Rectangle 2">
            <a:extLst>
              <a:ext uri="{FF2B5EF4-FFF2-40B4-BE49-F238E27FC236}">
                <a16:creationId xmlns:a16="http://schemas.microsoft.com/office/drawing/2014/main" id="{3B36DC36-F8A7-4AE0-8EDB-EE20ADDB4A78}"/>
              </a:ext>
            </a:extLst>
          </p:cNvPr>
          <p:cNvSpPr>
            <a:spLocks noGrp="1" noChangeArrowheads="1"/>
          </p:cNvSpPr>
          <p:nvPr>
            <p:ph type="title"/>
          </p:nvPr>
        </p:nvSpPr>
        <p:spPr/>
        <p:txBody>
          <a:bodyPr/>
          <a:lstStyle/>
          <a:p>
            <a:r>
              <a:rPr lang="en-US" altLang="en-US" sz="3000" b="1">
                <a:solidFill>
                  <a:srgbClr val="0000FF"/>
                </a:solidFill>
              </a:rPr>
              <a:t>Multiple Linear Regression (MLR) (contd..)</a:t>
            </a:r>
            <a:endParaRPr lang="en-US" altLang="en-US" sz="3000"/>
          </a:p>
        </p:txBody>
      </p:sp>
      <p:sp>
        <p:nvSpPr>
          <p:cNvPr id="374787" name="Date Placeholder 7">
            <a:extLst>
              <a:ext uri="{FF2B5EF4-FFF2-40B4-BE49-F238E27FC236}">
                <a16:creationId xmlns:a16="http://schemas.microsoft.com/office/drawing/2014/main" id="{C325ADB4-0B75-454B-929C-E02828C3EFA2}"/>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374788" name="Slide Number Placeholder 8">
            <a:extLst>
              <a:ext uri="{FF2B5EF4-FFF2-40B4-BE49-F238E27FC236}">
                <a16:creationId xmlns:a16="http://schemas.microsoft.com/office/drawing/2014/main" id="{9BCE075F-2E36-48A4-B9A2-5AF2F029DD5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8C962A4-A863-4C30-B1A6-ACAD377059ED}" type="slidenum">
              <a:rPr lang="en-US" altLang="en-US" sz="1400">
                <a:latin typeface="Times New Roman" panose="02020603050405020304" pitchFamily="18" charset="0"/>
              </a:rPr>
              <a:pPr>
                <a:spcBef>
                  <a:spcPct val="0"/>
                </a:spcBef>
                <a:buFontTx/>
                <a:buNone/>
              </a:pPr>
              <a:t>118</a:t>
            </a:fld>
            <a:endParaRPr lang="en-US" altLang="en-US" sz="1400">
              <a:latin typeface="Times New Roman" panose="02020603050405020304" pitchFamily="18" charset="0"/>
            </a:endParaRPr>
          </a:p>
        </p:txBody>
      </p:sp>
      <p:sp>
        <p:nvSpPr>
          <p:cNvPr id="374789" name="Footer Placeholder 9">
            <a:extLst>
              <a:ext uri="{FF2B5EF4-FFF2-40B4-BE49-F238E27FC236}">
                <a16:creationId xmlns:a16="http://schemas.microsoft.com/office/drawing/2014/main" id="{B912F525-A1D4-40B2-8D5C-E15AF3ED1EFE}"/>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374790" name="Rectangle 2">
            <a:extLst>
              <a:ext uri="{FF2B5EF4-FFF2-40B4-BE49-F238E27FC236}">
                <a16:creationId xmlns:a16="http://schemas.microsoft.com/office/drawing/2014/main" id="{1CC5797D-97A9-482C-AB2A-EA3C1C7FB689}"/>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374791" name="Text Placeholder 1">
            <a:extLst>
              <a:ext uri="{FF2B5EF4-FFF2-40B4-BE49-F238E27FC236}">
                <a16:creationId xmlns:a16="http://schemas.microsoft.com/office/drawing/2014/main" id="{3792613F-8984-43BD-BD01-39D1FEAC81E3}"/>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r>
              <a:rPr lang="en-US" altLang="en-US" sz="5500"/>
              <a:t>R</a:t>
            </a:r>
            <a:r>
              <a:rPr lang="en-US" altLang="en-US" sz="5500" baseline="30000"/>
              <a:t>2</a:t>
            </a:r>
            <a:r>
              <a:rPr lang="en-US" altLang="en-US" sz="5500"/>
              <a:t> = (SS</a:t>
            </a:r>
            <a:r>
              <a:rPr lang="en-US" altLang="en-US" sz="5500" baseline="-25000"/>
              <a:t>R</a:t>
            </a:r>
            <a:r>
              <a:rPr lang="en-US" altLang="en-US" sz="5500"/>
              <a:t>/SS</a:t>
            </a:r>
            <a:r>
              <a:rPr lang="en-US" altLang="en-US" sz="5500" baseline="-25000"/>
              <a:t>T</a:t>
            </a:r>
            <a:r>
              <a:rPr lang="en-US" altLang="en-US" sz="5500"/>
              <a:t>) =  1- (SS</a:t>
            </a:r>
            <a:r>
              <a:rPr lang="en-US" altLang="en-US" sz="5500" baseline="-25000"/>
              <a:t>E</a:t>
            </a:r>
            <a:r>
              <a:rPr lang="en-US" altLang="en-US" sz="5500"/>
              <a:t>/SS</a:t>
            </a:r>
            <a:r>
              <a:rPr lang="en-US" altLang="en-US" sz="5500" baseline="-25000"/>
              <a:t>T</a:t>
            </a:r>
            <a:r>
              <a:rPr lang="en-US" altLang="en-US" sz="5500"/>
              <a:t>)</a:t>
            </a:r>
          </a:p>
          <a:p>
            <a:pPr algn="just">
              <a:buFont typeface="Wingdings" panose="05000000000000000000" pitchFamily="2" charset="2"/>
              <a:buChar char="§"/>
            </a:pPr>
            <a:r>
              <a:rPr lang="en-US" altLang="en-US" sz="5500"/>
              <a:t>R</a:t>
            </a:r>
            <a:r>
              <a:rPr lang="en-US" altLang="en-US" sz="5500" baseline="30000"/>
              <a:t>2</a:t>
            </a:r>
            <a:r>
              <a:rPr lang="en-US" altLang="en-US" sz="5500" baseline="-25000"/>
              <a:t>Adj</a:t>
            </a:r>
            <a:r>
              <a:rPr lang="en-US" altLang="en-US" sz="5500"/>
              <a:t> = 1- {SS</a:t>
            </a:r>
            <a:r>
              <a:rPr lang="en-US" altLang="en-US" sz="5500" baseline="-25000"/>
              <a:t>E</a:t>
            </a:r>
            <a:r>
              <a:rPr lang="en-US" altLang="en-US" sz="5500"/>
              <a:t>/(n-k)}/{SS</a:t>
            </a:r>
            <a:r>
              <a:rPr lang="en-US" altLang="en-US" sz="5500" baseline="-25000"/>
              <a:t>T</a:t>
            </a:r>
            <a:r>
              <a:rPr lang="en-US" altLang="en-US" sz="5500"/>
              <a:t>/(n-1)}</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8051E60C-5203-4A40-B3F4-12C3BCAE29D1}"/>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C69CD6A0-3AC3-4F68-9CD4-53953FC3EB2A}"/>
              </a:ext>
            </a:extLst>
          </p:cNvPr>
          <p:cNvSpPr>
            <a:spLocks noGrp="1"/>
          </p:cNvSpPr>
          <p:nvPr>
            <p:ph type="ftr" sz="quarter" idx="11"/>
          </p:nvPr>
        </p:nvSpPr>
        <p:spPr/>
        <p:txBody>
          <a:bodyPr/>
          <a:lstStyle/>
          <a:p>
            <a:pPr>
              <a:defRPr/>
            </a:pPr>
            <a:r>
              <a:rPr lang="en-US" altLang="en-US"/>
              <a:t>RNSengupta,IME Department,IIT Kanpur,INDIA</a:t>
            </a:r>
          </a:p>
        </p:txBody>
      </p:sp>
      <p:sp>
        <p:nvSpPr>
          <p:cNvPr id="376836" name="Slide Number Placeholder 7">
            <a:extLst>
              <a:ext uri="{FF2B5EF4-FFF2-40B4-BE49-F238E27FC236}">
                <a16:creationId xmlns:a16="http://schemas.microsoft.com/office/drawing/2014/main" id="{042D8968-1E6B-4DED-90E6-ABB74E395ED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3E611EE-DBF7-4E1B-B07A-5DED271F60C2}" type="slidenum">
              <a:rPr lang="en-US" altLang="en-US" sz="1400"/>
              <a:pPr>
                <a:spcBef>
                  <a:spcPct val="0"/>
                </a:spcBef>
                <a:buFontTx/>
                <a:buNone/>
              </a:pPr>
              <a:t>119</a:t>
            </a:fld>
            <a:endParaRPr lang="en-US" altLang="en-US" sz="1400"/>
          </a:p>
        </p:txBody>
      </p:sp>
      <p:sp>
        <p:nvSpPr>
          <p:cNvPr id="376837" name="Rectangle 2">
            <a:extLst>
              <a:ext uri="{FF2B5EF4-FFF2-40B4-BE49-F238E27FC236}">
                <a16:creationId xmlns:a16="http://schemas.microsoft.com/office/drawing/2014/main" id="{EA53B878-6B70-4A9B-A39A-47C90A1606C2}"/>
              </a:ext>
            </a:extLst>
          </p:cNvPr>
          <p:cNvSpPr>
            <a:spLocks noGrp="1" noChangeArrowheads="1"/>
          </p:cNvSpPr>
          <p:nvPr>
            <p:ph type="title"/>
          </p:nvPr>
        </p:nvSpPr>
        <p:spPr/>
        <p:txBody>
          <a:bodyPr/>
          <a:lstStyle/>
          <a:p>
            <a:r>
              <a:rPr lang="en-US" altLang="en-US" sz="3600" b="1">
                <a:solidFill>
                  <a:srgbClr val="0000FF"/>
                </a:solidFill>
              </a:rPr>
              <a:t>Multiple index model (Multiple Linear Regression) </a:t>
            </a:r>
            <a:r>
              <a:rPr lang="en-US" altLang="en-US" sz="3500" b="1">
                <a:solidFill>
                  <a:schemeClr val="tx1"/>
                </a:solidFill>
              </a:rPr>
              <a:t>: </a:t>
            </a:r>
            <a:r>
              <a:rPr lang="en-US" altLang="en-US" sz="3500" b="1">
                <a:solidFill>
                  <a:srgbClr val="FF0000"/>
                </a:solidFill>
              </a:rPr>
              <a:t>Example # 25</a:t>
            </a:r>
            <a:endParaRPr lang="en-US" altLang="en-US" sz="3500">
              <a:solidFill>
                <a:srgbClr val="FF0000"/>
              </a:solidFill>
            </a:endParaRPr>
          </a:p>
        </p:txBody>
      </p:sp>
      <p:sp>
        <p:nvSpPr>
          <p:cNvPr id="358406" name="Text Placeholder 6">
            <a:extLst>
              <a:ext uri="{FF2B5EF4-FFF2-40B4-BE49-F238E27FC236}">
                <a16:creationId xmlns:a16="http://schemas.microsoft.com/office/drawing/2014/main" id="{4D6C509C-4A7F-45D3-81D1-5185B079EBDB}"/>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3333" t="-4447"/>
            </a:stretch>
          </a:blipFill>
          <a:extLst/>
        </p:spPr>
        <p:txBody>
          <a:bodyPr/>
          <a:lstStyle/>
          <a:p>
            <a:pPr>
              <a:defRPr/>
            </a:pPr>
            <a:r>
              <a:rPr lang="en-US">
                <a:noFill/>
              </a:rPr>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9C11C827-2444-4EB7-8C4A-8B9404A191A3}"/>
              </a:ext>
            </a:extLst>
          </p:cNvPr>
          <p:cNvSpPr>
            <a:spLocks noGrp="1" noChangeArrowheads="1"/>
          </p:cNvSpPr>
          <p:nvPr>
            <p:ph type="title"/>
          </p:nvPr>
        </p:nvSpPr>
        <p:spPr/>
        <p:txBody>
          <a:bodyPr/>
          <a:lstStyle/>
          <a:p>
            <a:r>
              <a:rPr lang="en-US" altLang="en-US" sz="3000" b="1">
                <a:solidFill>
                  <a:srgbClr val="0000FF"/>
                </a:solidFill>
              </a:rPr>
              <a:t>Multiple Linear Regression (MLR) (contd..)</a:t>
            </a:r>
            <a:endParaRPr lang="en-US" altLang="en-US" sz="3000"/>
          </a:p>
        </p:txBody>
      </p:sp>
      <p:sp>
        <p:nvSpPr>
          <p:cNvPr id="34819" name="Rectangle 3">
            <a:extLst>
              <a:ext uri="{FF2B5EF4-FFF2-40B4-BE49-F238E27FC236}">
                <a16:creationId xmlns:a16="http://schemas.microsoft.com/office/drawing/2014/main" id="{6884E103-A779-4679-8EEC-D8C897046AF8}"/>
              </a:ext>
            </a:extLst>
          </p:cNvPr>
          <p:cNvSpPr>
            <a:spLocks noGrp="1" noRot="1" noChangeAspect="1" noMove="1" noResize="1" noEditPoints="1" noAdjustHandles="1" noChangeArrowheads="1" noChangeShapeType="1" noTextEdit="1"/>
          </p:cNvSpPr>
          <p:nvPr>
            <p:ph type="body" sz="half" idx="1"/>
          </p:nvPr>
        </p:nvSpPr>
        <p:spPr>
          <a:xfrm>
            <a:off x="609600" y="1676400"/>
            <a:ext cx="10972800" cy="4191000"/>
          </a:xfrm>
          <a:blipFill>
            <a:blip r:embed="rId3"/>
            <a:stretch>
              <a:fillRect l="-2722" t="-4070" r="-3000"/>
            </a:stretch>
          </a:blipFill>
          <a:extLst/>
        </p:spPr>
        <p:txBody>
          <a:bodyPr/>
          <a:lstStyle/>
          <a:p>
            <a:pPr>
              <a:defRPr/>
            </a:pPr>
            <a:r>
              <a:rPr lang="en-US">
                <a:noFill/>
              </a:rPr>
              <a:t> </a:t>
            </a:r>
          </a:p>
        </p:txBody>
      </p:sp>
      <p:sp>
        <p:nvSpPr>
          <p:cNvPr id="45060" name="Date Placeholder 7">
            <a:extLst>
              <a:ext uri="{FF2B5EF4-FFF2-40B4-BE49-F238E27FC236}">
                <a16:creationId xmlns:a16="http://schemas.microsoft.com/office/drawing/2014/main" id="{D348DF81-9A12-4BBF-A18C-A3468AD6A067}"/>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5061" name="Slide Number Placeholder 8">
            <a:extLst>
              <a:ext uri="{FF2B5EF4-FFF2-40B4-BE49-F238E27FC236}">
                <a16:creationId xmlns:a16="http://schemas.microsoft.com/office/drawing/2014/main" id="{1A399828-E283-4E16-B02C-260D630B023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8D50D5A-AC57-48A0-B6FC-83BAC9114E8D}" type="slidenum">
              <a:rPr lang="en-US" altLang="en-US" sz="1400">
                <a:latin typeface="Times New Roman" panose="02020603050405020304" pitchFamily="18" charset="0"/>
              </a:rPr>
              <a:pPr>
                <a:spcBef>
                  <a:spcPct val="0"/>
                </a:spcBef>
                <a:buFontTx/>
                <a:buNone/>
              </a:pPr>
              <a:t>12</a:t>
            </a:fld>
            <a:endParaRPr lang="en-US" altLang="en-US" sz="1400">
              <a:latin typeface="Times New Roman" panose="02020603050405020304" pitchFamily="18" charset="0"/>
            </a:endParaRPr>
          </a:p>
        </p:txBody>
      </p:sp>
      <p:sp>
        <p:nvSpPr>
          <p:cNvPr id="45062" name="Footer Placeholder 9">
            <a:extLst>
              <a:ext uri="{FF2B5EF4-FFF2-40B4-BE49-F238E27FC236}">
                <a16:creationId xmlns:a16="http://schemas.microsoft.com/office/drawing/2014/main" id="{167D7666-E694-4D2A-A82A-C1B8ABBF4E1E}"/>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5063" name="Rectangle 2">
            <a:extLst>
              <a:ext uri="{FF2B5EF4-FFF2-40B4-BE49-F238E27FC236}">
                <a16:creationId xmlns:a16="http://schemas.microsoft.com/office/drawing/2014/main" id="{28D488F8-C3B7-4DDE-908A-BD5DD6C73772}"/>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21C70D62-C94A-452C-90FE-771610007C29}"/>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C5425168-C75D-4B5B-A398-783DFFA5D9C6}"/>
              </a:ext>
            </a:extLst>
          </p:cNvPr>
          <p:cNvSpPr>
            <a:spLocks noGrp="1"/>
          </p:cNvSpPr>
          <p:nvPr>
            <p:ph type="ftr" sz="quarter" idx="11"/>
          </p:nvPr>
        </p:nvSpPr>
        <p:spPr/>
        <p:txBody>
          <a:bodyPr/>
          <a:lstStyle/>
          <a:p>
            <a:pPr>
              <a:defRPr/>
            </a:pPr>
            <a:r>
              <a:rPr lang="en-US" altLang="en-US"/>
              <a:t>RNSengupta,IME Department,IIT Kanpur,INDIA</a:t>
            </a:r>
          </a:p>
        </p:txBody>
      </p:sp>
      <p:sp>
        <p:nvSpPr>
          <p:cNvPr id="378884" name="Slide Number Placeholder 7">
            <a:extLst>
              <a:ext uri="{FF2B5EF4-FFF2-40B4-BE49-F238E27FC236}">
                <a16:creationId xmlns:a16="http://schemas.microsoft.com/office/drawing/2014/main" id="{84854379-7559-42E5-B2D6-F28183593FE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47EBC4B-026B-40DC-BB08-200E19594A81}" type="slidenum">
              <a:rPr lang="en-US" altLang="en-US" sz="1400"/>
              <a:pPr>
                <a:spcBef>
                  <a:spcPct val="0"/>
                </a:spcBef>
                <a:buFontTx/>
                <a:buNone/>
              </a:pPr>
              <a:t>120</a:t>
            </a:fld>
            <a:endParaRPr lang="en-US" altLang="en-US" sz="1400"/>
          </a:p>
        </p:txBody>
      </p:sp>
      <p:sp>
        <p:nvSpPr>
          <p:cNvPr id="378885" name="Rectangle 2">
            <a:extLst>
              <a:ext uri="{FF2B5EF4-FFF2-40B4-BE49-F238E27FC236}">
                <a16:creationId xmlns:a16="http://schemas.microsoft.com/office/drawing/2014/main" id="{FEBA036F-82A4-4997-826D-35083A79A1F7}"/>
              </a:ext>
            </a:extLst>
          </p:cNvPr>
          <p:cNvSpPr>
            <a:spLocks noGrp="1" noChangeArrowheads="1"/>
          </p:cNvSpPr>
          <p:nvPr>
            <p:ph type="title"/>
          </p:nvPr>
        </p:nvSpPr>
        <p:spPr/>
        <p:txBody>
          <a:bodyPr/>
          <a:lstStyle/>
          <a:p>
            <a:r>
              <a:rPr lang="en-US" altLang="en-US" sz="3600" b="1">
                <a:solidFill>
                  <a:srgbClr val="0000FF"/>
                </a:solidFill>
              </a:rPr>
              <a:t>Multiple index model (Multiple Linear Regression) </a:t>
            </a:r>
            <a:r>
              <a:rPr lang="en-US" altLang="en-US" sz="3500" b="1">
                <a:solidFill>
                  <a:schemeClr val="tx1"/>
                </a:solidFill>
              </a:rPr>
              <a:t>: </a:t>
            </a:r>
            <a:r>
              <a:rPr lang="en-US" altLang="en-US" sz="3500" b="1">
                <a:solidFill>
                  <a:srgbClr val="FF0000"/>
                </a:solidFill>
              </a:rPr>
              <a:t>Example # 25</a:t>
            </a:r>
            <a:r>
              <a:rPr lang="en-US" altLang="en-US" sz="3200" b="1">
                <a:solidFill>
                  <a:srgbClr val="0000FF"/>
                </a:solidFill>
              </a:rPr>
              <a:t> (contd…)</a:t>
            </a:r>
            <a:endParaRPr lang="en-US" altLang="en-US" sz="3500">
              <a:solidFill>
                <a:srgbClr val="FF0000"/>
              </a:solidFill>
            </a:endParaRPr>
          </a:p>
        </p:txBody>
      </p:sp>
      <p:sp>
        <p:nvSpPr>
          <p:cNvPr id="378886" name="Text Placeholder 6">
            <a:extLst>
              <a:ext uri="{FF2B5EF4-FFF2-40B4-BE49-F238E27FC236}">
                <a16:creationId xmlns:a16="http://schemas.microsoft.com/office/drawing/2014/main" id="{0667BD60-4E22-4784-9DA4-BB84BE5C1B1F}"/>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r>
              <a:rPr lang="en-US" altLang="en-US" sz="3500"/>
              <a:t>Here</a:t>
            </a:r>
          </a:p>
          <a:p>
            <a:pPr lvl="1" algn="just">
              <a:buFont typeface="Wingdings" panose="05000000000000000000" pitchFamily="2" charset="2"/>
              <a:buChar char="v"/>
            </a:pPr>
            <a:r>
              <a:rPr lang="en-US" altLang="en-US" sz="3500"/>
              <a:t>Y=TATA_MOTORS stock closing price returns given by ln(P</a:t>
            </a:r>
            <a:r>
              <a:rPr lang="en-US" altLang="en-US" sz="3500" baseline="-25000"/>
              <a:t>TATA,t</a:t>
            </a:r>
            <a:r>
              <a:rPr lang="en-US" altLang="en-US" sz="3500"/>
              <a:t>/P</a:t>
            </a:r>
            <a:r>
              <a:rPr lang="en-US" altLang="en-US" sz="3500" baseline="-25000"/>
              <a:t>TATA,t-1</a:t>
            </a:r>
            <a:r>
              <a:rPr lang="en-US" altLang="en-US" sz="3500"/>
              <a:t>)</a:t>
            </a:r>
          </a:p>
          <a:p>
            <a:pPr lvl="1" algn="just">
              <a:buFont typeface="Wingdings" panose="05000000000000000000" pitchFamily="2" charset="2"/>
              <a:buChar char="v"/>
            </a:pPr>
            <a:r>
              <a:rPr lang="en-US" altLang="en-US" sz="3500"/>
              <a:t>X</a:t>
            </a:r>
            <a:r>
              <a:rPr lang="en-US" altLang="en-US" sz="3500" baseline="-25000"/>
              <a:t>1</a:t>
            </a:r>
            <a:r>
              <a:rPr lang="en-US" altLang="en-US" sz="3500"/>
              <a:t>= NSE50 closing price returns given by ln(P</a:t>
            </a:r>
            <a:r>
              <a:rPr lang="en-US" altLang="en-US" sz="3500" baseline="-25000"/>
              <a:t>NSE,t</a:t>
            </a:r>
            <a:r>
              <a:rPr lang="en-US" altLang="en-US" sz="3500"/>
              <a:t>/P</a:t>
            </a:r>
            <a:r>
              <a:rPr lang="en-US" altLang="en-US" sz="3500" baseline="-25000"/>
              <a:t>NSE,t-1</a:t>
            </a:r>
            <a:r>
              <a:rPr lang="en-US" altLang="en-US" sz="3500"/>
              <a:t>)</a:t>
            </a:r>
          </a:p>
          <a:p>
            <a:pPr lvl="1" algn="just">
              <a:buFont typeface="Wingdings" panose="05000000000000000000" pitchFamily="2" charset="2"/>
              <a:buChar char="v"/>
            </a:pPr>
            <a:r>
              <a:rPr lang="en-US" altLang="en-US" sz="3500"/>
              <a:t>X</a:t>
            </a:r>
            <a:r>
              <a:rPr lang="en-US" altLang="en-US" sz="3500" baseline="-25000"/>
              <a:t>2</a:t>
            </a:r>
            <a:r>
              <a:rPr lang="en-US" altLang="en-US" sz="3500"/>
              <a:t>= INR/USD rate given in INR</a:t>
            </a:r>
          </a:p>
          <a:p>
            <a:pPr lvl="1" algn="just">
              <a:buFont typeface="Wingdings" panose="05000000000000000000" pitchFamily="2" charset="2"/>
              <a:buChar char="v"/>
            </a:pPr>
            <a:r>
              <a:rPr lang="en-US" altLang="en-US" sz="3500"/>
              <a:t>X</a:t>
            </a:r>
            <a:r>
              <a:rPr lang="en-US" altLang="en-US" sz="3500" baseline="-25000"/>
              <a:t>3</a:t>
            </a:r>
            <a:r>
              <a:rPr lang="en-US" altLang="en-US" sz="3500"/>
              <a:t>= BRENT_CRUDE price given in EUROS</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B8483D8B-4D39-47A1-A8A9-91E205B36E61}"/>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5A2B7E42-BF6B-44E5-86A0-404D89FDB936}"/>
              </a:ext>
            </a:extLst>
          </p:cNvPr>
          <p:cNvSpPr>
            <a:spLocks noGrp="1"/>
          </p:cNvSpPr>
          <p:nvPr>
            <p:ph type="ftr" sz="quarter" idx="11"/>
          </p:nvPr>
        </p:nvSpPr>
        <p:spPr/>
        <p:txBody>
          <a:bodyPr/>
          <a:lstStyle/>
          <a:p>
            <a:pPr>
              <a:defRPr/>
            </a:pPr>
            <a:r>
              <a:rPr lang="en-US" altLang="en-US"/>
              <a:t>RNSengupta,IME Department,IIT Kanpur,INDIA</a:t>
            </a:r>
          </a:p>
        </p:txBody>
      </p:sp>
      <p:sp>
        <p:nvSpPr>
          <p:cNvPr id="380932" name="Slide Number Placeholder 7">
            <a:extLst>
              <a:ext uri="{FF2B5EF4-FFF2-40B4-BE49-F238E27FC236}">
                <a16:creationId xmlns:a16="http://schemas.microsoft.com/office/drawing/2014/main" id="{1453F03D-16C8-4D4A-B832-786442F9560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202F107-8703-4019-A1AC-6547927F5B43}" type="slidenum">
              <a:rPr lang="en-US" altLang="en-US" sz="1400"/>
              <a:pPr>
                <a:spcBef>
                  <a:spcPct val="0"/>
                </a:spcBef>
                <a:buFontTx/>
                <a:buNone/>
              </a:pPr>
              <a:t>121</a:t>
            </a:fld>
            <a:endParaRPr lang="en-US" altLang="en-US" sz="1400"/>
          </a:p>
        </p:txBody>
      </p:sp>
      <p:sp>
        <p:nvSpPr>
          <p:cNvPr id="380933" name="Rectangle 2">
            <a:extLst>
              <a:ext uri="{FF2B5EF4-FFF2-40B4-BE49-F238E27FC236}">
                <a16:creationId xmlns:a16="http://schemas.microsoft.com/office/drawing/2014/main" id="{B8F3A5EC-16D5-4B8F-931E-69EBEE808611}"/>
              </a:ext>
            </a:extLst>
          </p:cNvPr>
          <p:cNvSpPr>
            <a:spLocks noGrp="1" noChangeArrowheads="1"/>
          </p:cNvSpPr>
          <p:nvPr>
            <p:ph type="title"/>
          </p:nvPr>
        </p:nvSpPr>
        <p:spPr/>
        <p:txBody>
          <a:bodyPr/>
          <a:lstStyle/>
          <a:p>
            <a:r>
              <a:rPr lang="en-US" altLang="en-US" sz="3600" b="1">
                <a:solidFill>
                  <a:srgbClr val="0000FF"/>
                </a:solidFill>
              </a:rPr>
              <a:t>Multiple index model (Multiple Linear Regression) </a:t>
            </a:r>
            <a:r>
              <a:rPr lang="en-US" altLang="en-US" sz="3500" b="1">
                <a:solidFill>
                  <a:schemeClr val="tx1"/>
                </a:solidFill>
              </a:rPr>
              <a:t>: </a:t>
            </a:r>
            <a:r>
              <a:rPr lang="en-US" altLang="en-US" sz="3500" b="1">
                <a:solidFill>
                  <a:srgbClr val="FF0000"/>
                </a:solidFill>
              </a:rPr>
              <a:t>Example # 25</a:t>
            </a:r>
            <a:r>
              <a:rPr lang="en-US" altLang="en-US" sz="3200" b="1">
                <a:solidFill>
                  <a:srgbClr val="0000FF"/>
                </a:solidFill>
              </a:rPr>
              <a:t> (contd…)</a:t>
            </a:r>
            <a:endParaRPr lang="en-US" altLang="en-US" sz="3500">
              <a:solidFill>
                <a:srgbClr val="FF0000"/>
              </a:solidFill>
            </a:endParaRPr>
          </a:p>
        </p:txBody>
      </p:sp>
      <p:sp>
        <p:nvSpPr>
          <p:cNvPr id="358406" name="Text Placeholder 6">
            <a:extLst>
              <a:ext uri="{FF2B5EF4-FFF2-40B4-BE49-F238E27FC236}">
                <a16:creationId xmlns:a16="http://schemas.microsoft.com/office/drawing/2014/main" id="{F5319091-A879-42F8-91D7-850279667E03}"/>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889" t="-1213"/>
            </a:stretch>
          </a:blipFill>
          <a:extLst/>
        </p:spPr>
        <p:txBody>
          <a:bodyPr/>
          <a:lstStyle/>
          <a:p>
            <a:pPr>
              <a:defRPr/>
            </a:pPr>
            <a:r>
              <a:rPr lang="en-US">
                <a:noFill/>
              </a:rPr>
              <a:t> </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C0D49148-1924-424C-8A1D-3DD838C4B6F5}"/>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4EEEB536-37C0-40C7-8CB2-8BB07861900D}"/>
              </a:ext>
            </a:extLst>
          </p:cNvPr>
          <p:cNvSpPr>
            <a:spLocks noGrp="1"/>
          </p:cNvSpPr>
          <p:nvPr>
            <p:ph type="ftr" sz="quarter" idx="11"/>
          </p:nvPr>
        </p:nvSpPr>
        <p:spPr/>
        <p:txBody>
          <a:bodyPr/>
          <a:lstStyle/>
          <a:p>
            <a:pPr>
              <a:defRPr/>
            </a:pPr>
            <a:r>
              <a:rPr lang="en-US" altLang="en-US"/>
              <a:t>RNSengupta,IME Department,IIT Kanpur,INDIA</a:t>
            </a:r>
          </a:p>
        </p:txBody>
      </p:sp>
      <p:sp>
        <p:nvSpPr>
          <p:cNvPr id="382980" name="Slide Number Placeholder 7">
            <a:extLst>
              <a:ext uri="{FF2B5EF4-FFF2-40B4-BE49-F238E27FC236}">
                <a16:creationId xmlns:a16="http://schemas.microsoft.com/office/drawing/2014/main" id="{A92459DD-C957-4F4E-A3DE-4B20AFCDEFE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6839DD1-0908-4038-9675-324876575098}" type="slidenum">
              <a:rPr lang="en-US" altLang="en-US" sz="1400"/>
              <a:pPr>
                <a:spcBef>
                  <a:spcPct val="0"/>
                </a:spcBef>
                <a:buFontTx/>
                <a:buNone/>
              </a:pPr>
              <a:t>122</a:t>
            </a:fld>
            <a:endParaRPr lang="en-US" altLang="en-US" sz="1400"/>
          </a:p>
        </p:txBody>
      </p:sp>
      <p:sp>
        <p:nvSpPr>
          <p:cNvPr id="382981" name="Rectangle 2">
            <a:extLst>
              <a:ext uri="{FF2B5EF4-FFF2-40B4-BE49-F238E27FC236}">
                <a16:creationId xmlns:a16="http://schemas.microsoft.com/office/drawing/2014/main" id="{7F18177D-4475-4E2E-BC93-866FB250EEC6}"/>
              </a:ext>
            </a:extLst>
          </p:cNvPr>
          <p:cNvSpPr>
            <a:spLocks noGrp="1" noChangeArrowheads="1"/>
          </p:cNvSpPr>
          <p:nvPr>
            <p:ph type="title"/>
          </p:nvPr>
        </p:nvSpPr>
        <p:spPr/>
        <p:txBody>
          <a:bodyPr/>
          <a:lstStyle/>
          <a:p>
            <a:r>
              <a:rPr lang="en-US" altLang="en-US" sz="3600" b="1">
                <a:solidFill>
                  <a:srgbClr val="0000FF"/>
                </a:solidFill>
              </a:rPr>
              <a:t>Multiple index model (Multiple Linear Regression) </a:t>
            </a:r>
            <a:r>
              <a:rPr lang="en-US" altLang="en-US" sz="3500" b="1">
                <a:solidFill>
                  <a:schemeClr val="tx1"/>
                </a:solidFill>
              </a:rPr>
              <a:t>: </a:t>
            </a:r>
            <a:r>
              <a:rPr lang="en-US" altLang="en-US" sz="3500" b="1">
                <a:solidFill>
                  <a:srgbClr val="FF0000"/>
                </a:solidFill>
              </a:rPr>
              <a:t>Example # 25</a:t>
            </a:r>
            <a:endParaRPr lang="en-US" altLang="en-US" sz="3500">
              <a:solidFill>
                <a:srgbClr val="FF0000"/>
              </a:solidFill>
            </a:endParaRPr>
          </a:p>
        </p:txBody>
      </p:sp>
      <p:sp>
        <p:nvSpPr>
          <p:cNvPr id="358406" name="Text Placeholder 6">
            <a:extLst>
              <a:ext uri="{FF2B5EF4-FFF2-40B4-BE49-F238E27FC236}">
                <a16:creationId xmlns:a16="http://schemas.microsoft.com/office/drawing/2014/main" id="{469D9B38-AE2A-4DE1-B7F0-1D61B57C4E4C}"/>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3333" t="-4447"/>
            </a:stretch>
          </a:blipFill>
          <a:extLst/>
        </p:spPr>
        <p:txBody>
          <a:bodyPr/>
          <a:lstStyle/>
          <a:p>
            <a:pPr>
              <a:defRPr/>
            </a:pPr>
            <a:r>
              <a:rPr lang="en-US">
                <a:noFill/>
              </a:rPr>
              <a:t> </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F36E01D2-975A-412D-BB57-C05E1064E5B5}"/>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DC0F41FB-5C1D-48F0-8262-B6C2658C5FAA}"/>
              </a:ext>
            </a:extLst>
          </p:cNvPr>
          <p:cNvSpPr>
            <a:spLocks noGrp="1"/>
          </p:cNvSpPr>
          <p:nvPr>
            <p:ph type="ftr" sz="quarter" idx="11"/>
          </p:nvPr>
        </p:nvSpPr>
        <p:spPr/>
        <p:txBody>
          <a:bodyPr/>
          <a:lstStyle/>
          <a:p>
            <a:pPr>
              <a:defRPr/>
            </a:pPr>
            <a:r>
              <a:rPr lang="en-US" altLang="en-US"/>
              <a:t>RNSengupta,IME Department,IIT Kanpur,INDIA</a:t>
            </a:r>
          </a:p>
        </p:txBody>
      </p:sp>
      <p:sp>
        <p:nvSpPr>
          <p:cNvPr id="385028" name="Slide Number Placeholder 7">
            <a:extLst>
              <a:ext uri="{FF2B5EF4-FFF2-40B4-BE49-F238E27FC236}">
                <a16:creationId xmlns:a16="http://schemas.microsoft.com/office/drawing/2014/main" id="{DA8973B4-86E8-42AD-95B6-576C5B295DB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BB3013A-359E-4BBF-A986-2797AA11C1AC}" type="slidenum">
              <a:rPr lang="en-US" altLang="en-US" sz="1400"/>
              <a:pPr>
                <a:spcBef>
                  <a:spcPct val="0"/>
                </a:spcBef>
                <a:buFontTx/>
                <a:buNone/>
              </a:pPr>
              <a:t>123</a:t>
            </a:fld>
            <a:endParaRPr lang="en-US" altLang="en-US" sz="1400"/>
          </a:p>
        </p:txBody>
      </p:sp>
      <p:sp>
        <p:nvSpPr>
          <p:cNvPr id="385029" name="Rectangle 2">
            <a:extLst>
              <a:ext uri="{FF2B5EF4-FFF2-40B4-BE49-F238E27FC236}">
                <a16:creationId xmlns:a16="http://schemas.microsoft.com/office/drawing/2014/main" id="{E24CFC96-66A3-4689-8CE7-5C02A89ADA66}"/>
              </a:ext>
            </a:extLst>
          </p:cNvPr>
          <p:cNvSpPr>
            <a:spLocks noGrp="1" noChangeArrowheads="1"/>
          </p:cNvSpPr>
          <p:nvPr>
            <p:ph type="title"/>
          </p:nvPr>
        </p:nvSpPr>
        <p:spPr/>
        <p:txBody>
          <a:bodyPr/>
          <a:lstStyle/>
          <a:p>
            <a:r>
              <a:rPr lang="en-US" altLang="en-US" sz="3600" b="1">
                <a:solidFill>
                  <a:srgbClr val="0000FF"/>
                </a:solidFill>
              </a:rPr>
              <a:t>Multiple index model (Multiple Linear Regression) </a:t>
            </a:r>
            <a:r>
              <a:rPr lang="en-US" altLang="en-US" sz="3500" b="1">
                <a:solidFill>
                  <a:schemeClr val="tx1"/>
                </a:solidFill>
              </a:rPr>
              <a:t>: </a:t>
            </a:r>
            <a:r>
              <a:rPr lang="en-US" altLang="en-US" sz="3500" b="1">
                <a:solidFill>
                  <a:srgbClr val="FF0000"/>
                </a:solidFill>
              </a:rPr>
              <a:t>Example # 25</a:t>
            </a:r>
            <a:r>
              <a:rPr lang="en-US" altLang="en-US" sz="3200" b="1">
                <a:solidFill>
                  <a:srgbClr val="0000FF"/>
                </a:solidFill>
              </a:rPr>
              <a:t> (contd…)</a:t>
            </a:r>
            <a:endParaRPr lang="en-US" altLang="en-US" sz="3500">
              <a:solidFill>
                <a:srgbClr val="FF0000"/>
              </a:solidFill>
            </a:endParaRPr>
          </a:p>
        </p:txBody>
      </p:sp>
      <p:pic>
        <p:nvPicPr>
          <p:cNvPr id="385030" name="Picture 2">
            <a:extLst>
              <a:ext uri="{FF2B5EF4-FFF2-40B4-BE49-F238E27FC236}">
                <a16:creationId xmlns:a16="http://schemas.microsoft.com/office/drawing/2014/main" id="{89AAF923-8D52-4F72-8875-EAFE491BBA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589088"/>
            <a:ext cx="10972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5031" name="Text Placeholder 6">
            <a:extLst>
              <a:ext uri="{FF2B5EF4-FFF2-40B4-BE49-F238E27FC236}">
                <a16:creationId xmlns:a16="http://schemas.microsoft.com/office/drawing/2014/main" id="{CD149C95-B092-40CB-9581-3E87EA571C02}"/>
              </a:ext>
            </a:extLst>
          </p:cNvPr>
          <p:cNvSpPr>
            <a:spLocks noGrp="1" noChangeArrowheads="1"/>
          </p:cNvSpPr>
          <p:nvPr>
            <p:ph type="body" sz="half" idx="1"/>
          </p:nvPr>
        </p:nvSpPr>
        <p:spPr>
          <a:xfrm>
            <a:off x="457200" y="1589088"/>
            <a:ext cx="10972800" cy="4525962"/>
          </a:xfrm>
        </p:spPr>
        <p:txBody>
          <a:bodyPr/>
          <a:lstStyle/>
          <a:p>
            <a:pPr marL="57150" indent="0">
              <a:buFontTx/>
              <a:buNone/>
            </a:pPr>
            <a:endParaRPr lang="en-US" altLang="en-US" sz="340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Rectangle 2">
            <a:extLst>
              <a:ext uri="{FF2B5EF4-FFF2-40B4-BE49-F238E27FC236}">
                <a16:creationId xmlns:a16="http://schemas.microsoft.com/office/drawing/2014/main" id="{26840B4A-983A-4F65-ACEC-EDD83DF580E4}"/>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Example # 26</a:t>
            </a:r>
          </a:p>
        </p:txBody>
      </p:sp>
      <p:sp>
        <p:nvSpPr>
          <p:cNvPr id="129027" name="Rectangle 3">
            <a:extLst>
              <a:ext uri="{FF2B5EF4-FFF2-40B4-BE49-F238E27FC236}">
                <a16:creationId xmlns:a16="http://schemas.microsoft.com/office/drawing/2014/main" id="{2B1344EA-9B0D-4329-9FCD-4ECAE496297A}"/>
              </a:ext>
            </a:extLst>
          </p:cNvPr>
          <p:cNvSpPr>
            <a:spLocks noGrp="1" noRot="1" noChangeAspect="1" noMove="1" noResize="1" noEditPoints="1" noAdjustHandles="1" noChangeArrowheads="1" noChangeShapeType="1" noTextEdit="1"/>
          </p:cNvSpPr>
          <p:nvPr>
            <p:ph type="body" sz="half" idx="1"/>
          </p:nvPr>
        </p:nvSpPr>
        <p:spPr>
          <a:xfrm>
            <a:off x="609600" y="1676400"/>
            <a:ext cx="10972800" cy="4191000"/>
          </a:xfrm>
          <a:blipFill>
            <a:blip r:embed="rId3"/>
            <a:stretch>
              <a:fillRect l="-667" t="-1017" r="-778" b="-2326"/>
            </a:stretch>
          </a:blipFill>
          <a:extLst/>
        </p:spPr>
        <p:txBody>
          <a:bodyPr/>
          <a:lstStyle/>
          <a:p>
            <a:pPr>
              <a:defRPr/>
            </a:pPr>
            <a:r>
              <a:rPr lang="en-US">
                <a:noFill/>
              </a:rPr>
              <a:t> </a:t>
            </a:r>
          </a:p>
        </p:txBody>
      </p:sp>
      <p:sp>
        <p:nvSpPr>
          <p:cNvPr id="387076" name="Date Placeholder 7">
            <a:extLst>
              <a:ext uri="{FF2B5EF4-FFF2-40B4-BE49-F238E27FC236}">
                <a16:creationId xmlns:a16="http://schemas.microsoft.com/office/drawing/2014/main" id="{C0C72BDE-24D7-4F9A-9F3F-EA121CEDF7EE}"/>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387077" name="Slide Number Placeholder 8">
            <a:extLst>
              <a:ext uri="{FF2B5EF4-FFF2-40B4-BE49-F238E27FC236}">
                <a16:creationId xmlns:a16="http://schemas.microsoft.com/office/drawing/2014/main" id="{F06A9879-421D-410B-8D9A-AFA92004BA6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E837EF4-1599-418D-8D8F-AE1638980A48}" type="slidenum">
              <a:rPr lang="en-US" altLang="en-US" sz="1400">
                <a:latin typeface="Times New Roman" panose="02020603050405020304" pitchFamily="18" charset="0"/>
              </a:rPr>
              <a:pPr>
                <a:spcBef>
                  <a:spcPct val="0"/>
                </a:spcBef>
                <a:buFontTx/>
                <a:buNone/>
              </a:pPr>
              <a:t>124</a:t>
            </a:fld>
            <a:endParaRPr lang="en-US" altLang="en-US" sz="1400">
              <a:latin typeface="Times New Roman" panose="02020603050405020304" pitchFamily="18" charset="0"/>
            </a:endParaRPr>
          </a:p>
        </p:txBody>
      </p:sp>
      <p:sp>
        <p:nvSpPr>
          <p:cNvPr id="387078" name="Footer Placeholder 9">
            <a:extLst>
              <a:ext uri="{FF2B5EF4-FFF2-40B4-BE49-F238E27FC236}">
                <a16:creationId xmlns:a16="http://schemas.microsoft.com/office/drawing/2014/main" id="{0E707EA8-335B-4A57-867E-98386E0359BF}"/>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387079" name="Rectangle 2">
            <a:extLst>
              <a:ext uri="{FF2B5EF4-FFF2-40B4-BE49-F238E27FC236}">
                <a16:creationId xmlns:a16="http://schemas.microsoft.com/office/drawing/2014/main" id="{0E52DB34-5F87-4B03-8B57-376F23C23377}"/>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Rectangle 2">
            <a:extLst>
              <a:ext uri="{FF2B5EF4-FFF2-40B4-BE49-F238E27FC236}">
                <a16:creationId xmlns:a16="http://schemas.microsoft.com/office/drawing/2014/main" id="{9CBFC66F-EFA7-43E5-AD1F-6BE4720BB445}"/>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Example # 26</a:t>
            </a:r>
            <a:r>
              <a:rPr lang="en-US" altLang="en-US" sz="3000" b="1">
                <a:solidFill>
                  <a:srgbClr val="0000FF"/>
                </a:solidFill>
              </a:rPr>
              <a:t> (contd..)</a:t>
            </a:r>
            <a:endParaRPr lang="en-US" altLang="en-US" sz="3000" b="1">
              <a:solidFill>
                <a:srgbClr val="FF0000"/>
              </a:solidFill>
            </a:endParaRPr>
          </a:p>
        </p:txBody>
      </p:sp>
      <p:sp>
        <p:nvSpPr>
          <p:cNvPr id="129027" name="Rectangle 3">
            <a:extLst>
              <a:ext uri="{FF2B5EF4-FFF2-40B4-BE49-F238E27FC236}">
                <a16:creationId xmlns:a16="http://schemas.microsoft.com/office/drawing/2014/main" id="{10E87654-5675-4318-868E-312C7EABDAFA}"/>
              </a:ext>
            </a:extLst>
          </p:cNvPr>
          <p:cNvSpPr>
            <a:spLocks noGrp="1" noRot="1" noChangeAspect="1" noMove="1" noResize="1" noEditPoints="1" noAdjustHandles="1" noChangeArrowheads="1" noChangeShapeType="1" noTextEdit="1"/>
          </p:cNvSpPr>
          <p:nvPr>
            <p:ph type="body" sz="half" idx="1"/>
          </p:nvPr>
        </p:nvSpPr>
        <p:spPr>
          <a:xfrm>
            <a:off x="609600" y="1676400"/>
            <a:ext cx="10972800" cy="4191000"/>
          </a:xfrm>
          <a:blipFill>
            <a:blip r:embed="rId3"/>
            <a:stretch>
              <a:fillRect l="-778" t="-1017" r="-889" b="-3779"/>
            </a:stretch>
          </a:blipFill>
          <a:extLst/>
        </p:spPr>
        <p:txBody>
          <a:bodyPr/>
          <a:lstStyle/>
          <a:p>
            <a:pPr>
              <a:defRPr/>
            </a:pPr>
            <a:r>
              <a:rPr lang="en-US">
                <a:noFill/>
              </a:rPr>
              <a:t> </a:t>
            </a:r>
          </a:p>
        </p:txBody>
      </p:sp>
      <p:sp>
        <p:nvSpPr>
          <p:cNvPr id="389124" name="Date Placeholder 7">
            <a:extLst>
              <a:ext uri="{FF2B5EF4-FFF2-40B4-BE49-F238E27FC236}">
                <a16:creationId xmlns:a16="http://schemas.microsoft.com/office/drawing/2014/main" id="{384621EA-E5C0-4E92-B78A-174D4D282256}"/>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389125" name="Slide Number Placeholder 8">
            <a:extLst>
              <a:ext uri="{FF2B5EF4-FFF2-40B4-BE49-F238E27FC236}">
                <a16:creationId xmlns:a16="http://schemas.microsoft.com/office/drawing/2014/main" id="{E9CC11E6-F8CB-47DB-8CE1-548E48AE24A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C1E4B57-051F-4287-AE8A-88FF18190BA4}" type="slidenum">
              <a:rPr lang="en-US" altLang="en-US" sz="1400">
                <a:latin typeface="Times New Roman" panose="02020603050405020304" pitchFamily="18" charset="0"/>
              </a:rPr>
              <a:pPr>
                <a:spcBef>
                  <a:spcPct val="0"/>
                </a:spcBef>
                <a:buFontTx/>
                <a:buNone/>
              </a:pPr>
              <a:t>125</a:t>
            </a:fld>
            <a:endParaRPr lang="en-US" altLang="en-US" sz="1400">
              <a:latin typeface="Times New Roman" panose="02020603050405020304" pitchFamily="18" charset="0"/>
            </a:endParaRPr>
          </a:p>
        </p:txBody>
      </p:sp>
      <p:sp>
        <p:nvSpPr>
          <p:cNvPr id="389126" name="Footer Placeholder 9">
            <a:extLst>
              <a:ext uri="{FF2B5EF4-FFF2-40B4-BE49-F238E27FC236}">
                <a16:creationId xmlns:a16="http://schemas.microsoft.com/office/drawing/2014/main" id="{79CCDADE-9000-4E5F-A748-3E477CFF3B2D}"/>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389127" name="Rectangle 2">
            <a:extLst>
              <a:ext uri="{FF2B5EF4-FFF2-40B4-BE49-F238E27FC236}">
                <a16:creationId xmlns:a16="http://schemas.microsoft.com/office/drawing/2014/main" id="{057FB214-6EE2-4B09-ADDD-181750AEA6B6}"/>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0" name="Rectangle 2">
            <a:extLst>
              <a:ext uri="{FF2B5EF4-FFF2-40B4-BE49-F238E27FC236}">
                <a16:creationId xmlns:a16="http://schemas.microsoft.com/office/drawing/2014/main" id="{4FC079C6-7D0B-4FFA-B18D-4A2CBA4B8093}"/>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Example # 26</a:t>
            </a:r>
            <a:r>
              <a:rPr lang="en-US" altLang="en-US" sz="3000" b="1">
                <a:solidFill>
                  <a:srgbClr val="0000FF"/>
                </a:solidFill>
              </a:rPr>
              <a:t> (contd..)</a:t>
            </a:r>
            <a:endParaRPr lang="en-US" altLang="en-US" sz="3000" b="1">
              <a:solidFill>
                <a:srgbClr val="FF0000"/>
              </a:solidFill>
            </a:endParaRPr>
          </a:p>
        </p:txBody>
      </p:sp>
      <p:sp>
        <p:nvSpPr>
          <p:cNvPr id="391171" name="Rectangle 3">
            <a:extLst>
              <a:ext uri="{FF2B5EF4-FFF2-40B4-BE49-F238E27FC236}">
                <a16:creationId xmlns:a16="http://schemas.microsoft.com/office/drawing/2014/main" id="{7681B12A-DFF6-4473-8658-D06F18D8758F}"/>
              </a:ext>
            </a:extLst>
          </p:cNvPr>
          <p:cNvSpPr>
            <a:spLocks noGrp="1" noChangeArrowheads="1"/>
          </p:cNvSpPr>
          <p:nvPr>
            <p:ph type="body" sz="half" idx="1"/>
          </p:nvPr>
        </p:nvSpPr>
        <p:spPr>
          <a:xfrm>
            <a:off x="609600" y="1676400"/>
            <a:ext cx="10972800" cy="4191000"/>
          </a:xfrm>
        </p:spPr>
        <p:txBody>
          <a:bodyPr/>
          <a:lstStyle/>
          <a:p>
            <a:pPr algn="just">
              <a:buFont typeface="Wingdings" panose="05000000000000000000" pitchFamily="2" charset="2"/>
              <a:buChar char="§"/>
            </a:pPr>
            <a:r>
              <a:rPr lang="en-US" altLang="en-US" sz="2500">
                <a:ea typeface="Cambria Math" panose="02040503050406030204" pitchFamily="18" charset="0"/>
                <a:cs typeface="Cambria Math" panose="02040503050406030204" pitchFamily="18" charset="0"/>
                <a:sym typeface="Symbol" panose="05050102010706020507" pitchFamily="18" charset="2"/>
              </a:rPr>
              <a:t>On running the regression analysis the following results are obtained from </a:t>
            </a:r>
            <a:r>
              <a:rPr lang="en-US" altLang="en-US" sz="2500" b="1">
                <a:solidFill>
                  <a:srgbClr val="0000FF"/>
                </a:solidFill>
                <a:ea typeface="Cambria Math" panose="02040503050406030204" pitchFamily="18" charset="0"/>
                <a:cs typeface="Cambria Math" panose="02040503050406030204" pitchFamily="18" charset="0"/>
                <a:sym typeface="Symbol" panose="05050102010706020507" pitchFamily="18" charset="2"/>
              </a:rPr>
              <a:t>ANOVA</a:t>
            </a:r>
            <a:r>
              <a:rPr lang="en-US" altLang="en-US" sz="2500">
                <a:ea typeface="Cambria Math" panose="02040503050406030204" pitchFamily="18" charset="0"/>
                <a:cs typeface="Cambria Math" panose="02040503050406030204" pitchFamily="18" charset="0"/>
                <a:sym typeface="Symbol" panose="05050102010706020507" pitchFamily="18" charset="2"/>
              </a:rPr>
              <a:t> (</a:t>
            </a:r>
            <a:r>
              <a:rPr lang="en-US" altLang="en-US" sz="2500" b="1">
                <a:solidFill>
                  <a:srgbClr val="0000FF"/>
                </a:solidFill>
                <a:ea typeface="Cambria Math" panose="02040503050406030204" pitchFamily="18" charset="0"/>
                <a:cs typeface="Cambria Math" panose="02040503050406030204" pitchFamily="18" charset="0"/>
                <a:sym typeface="Symbol" panose="05050102010706020507" pitchFamily="18" charset="2"/>
              </a:rPr>
              <a:t>Analysis of Variance</a:t>
            </a:r>
            <a:r>
              <a:rPr lang="en-US" altLang="en-US" sz="2500">
                <a:ea typeface="Cambria Math" panose="02040503050406030204" pitchFamily="18" charset="0"/>
                <a:cs typeface="Cambria Math" panose="02040503050406030204" pitchFamily="18" charset="0"/>
                <a:sym typeface="Symbol" panose="05050102010706020507" pitchFamily="18" charset="2"/>
              </a:rPr>
              <a:t>)</a:t>
            </a:r>
          </a:p>
          <a:p>
            <a:pPr algn="just">
              <a:buFont typeface="Wingdings" panose="05000000000000000000" pitchFamily="2" charset="2"/>
              <a:buChar char="§"/>
            </a:pPr>
            <a:endParaRPr lang="en-US" altLang="en-US" sz="2500">
              <a:ea typeface="Cambria Math" panose="02040503050406030204" pitchFamily="18" charset="0"/>
              <a:cs typeface="Cambria Math" panose="02040503050406030204" pitchFamily="18" charset="0"/>
              <a:sym typeface="Symbol" panose="05050102010706020507" pitchFamily="18" charset="2"/>
            </a:endParaRPr>
          </a:p>
          <a:p>
            <a:pPr algn="just">
              <a:buFont typeface="Wingdings" panose="05000000000000000000" pitchFamily="2" charset="2"/>
              <a:buChar char="§"/>
            </a:pPr>
            <a:endParaRPr lang="en-US" altLang="en-US" sz="2500">
              <a:ea typeface="Cambria Math" panose="02040503050406030204" pitchFamily="18" charset="0"/>
              <a:cs typeface="Cambria Math" panose="02040503050406030204" pitchFamily="18" charset="0"/>
              <a:sym typeface="Symbol" panose="05050102010706020507" pitchFamily="18" charset="2"/>
            </a:endParaRPr>
          </a:p>
        </p:txBody>
      </p:sp>
      <p:sp>
        <p:nvSpPr>
          <p:cNvPr id="391172" name="Date Placeholder 7">
            <a:extLst>
              <a:ext uri="{FF2B5EF4-FFF2-40B4-BE49-F238E27FC236}">
                <a16:creationId xmlns:a16="http://schemas.microsoft.com/office/drawing/2014/main" id="{EECB5ECB-9813-4663-8BD6-0B99AED89DB7}"/>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391173" name="Slide Number Placeholder 8">
            <a:extLst>
              <a:ext uri="{FF2B5EF4-FFF2-40B4-BE49-F238E27FC236}">
                <a16:creationId xmlns:a16="http://schemas.microsoft.com/office/drawing/2014/main" id="{48958DE1-035B-4338-BF52-127AB20AAD3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89C3530-FE48-4A2D-9BFC-0E959A6C86D9}" type="slidenum">
              <a:rPr lang="en-US" altLang="en-US" sz="1400">
                <a:latin typeface="Times New Roman" panose="02020603050405020304" pitchFamily="18" charset="0"/>
              </a:rPr>
              <a:pPr>
                <a:spcBef>
                  <a:spcPct val="0"/>
                </a:spcBef>
                <a:buFontTx/>
                <a:buNone/>
              </a:pPr>
              <a:t>126</a:t>
            </a:fld>
            <a:endParaRPr lang="en-US" altLang="en-US" sz="1400">
              <a:latin typeface="Times New Roman" panose="02020603050405020304" pitchFamily="18" charset="0"/>
            </a:endParaRPr>
          </a:p>
        </p:txBody>
      </p:sp>
      <p:sp>
        <p:nvSpPr>
          <p:cNvPr id="391174" name="Footer Placeholder 9">
            <a:extLst>
              <a:ext uri="{FF2B5EF4-FFF2-40B4-BE49-F238E27FC236}">
                <a16:creationId xmlns:a16="http://schemas.microsoft.com/office/drawing/2014/main" id="{6A52ECD9-17C1-4E5E-872A-D8D5CE997FDE}"/>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391175" name="Rectangle 2">
            <a:extLst>
              <a:ext uri="{FF2B5EF4-FFF2-40B4-BE49-F238E27FC236}">
                <a16:creationId xmlns:a16="http://schemas.microsoft.com/office/drawing/2014/main" id="{2CFBFCB4-AC00-4B79-9464-896DED156338}"/>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graphicFrame>
        <p:nvGraphicFramePr>
          <p:cNvPr id="3" name="Table 2">
            <a:extLst>
              <a:ext uri="{FF2B5EF4-FFF2-40B4-BE49-F238E27FC236}">
                <a16:creationId xmlns:a16="http://schemas.microsoft.com/office/drawing/2014/main" id="{B39D35C9-7334-47B3-9CF2-D54409BC83C5}"/>
              </a:ext>
            </a:extLst>
          </p:cNvPr>
          <p:cNvGraphicFramePr>
            <a:graphicFrameLocks noGrp="1"/>
          </p:cNvGraphicFramePr>
          <p:nvPr/>
        </p:nvGraphicFramePr>
        <p:xfrm>
          <a:off x="609600" y="2438400"/>
          <a:ext cx="10972800" cy="3687760"/>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gridCol w="1828800">
                  <a:extLst>
                    <a:ext uri="{9D8B030D-6E8A-4147-A177-3AD203B41FA5}">
                      <a16:colId xmlns:a16="http://schemas.microsoft.com/office/drawing/2014/main" val="20002"/>
                    </a:ext>
                  </a:extLst>
                </a:gridCol>
                <a:gridCol w="1828800">
                  <a:extLst>
                    <a:ext uri="{9D8B030D-6E8A-4147-A177-3AD203B41FA5}">
                      <a16:colId xmlns:a16="http://schemas.microsoft.com/office/drawing/2014/main" val="20003"/>
                    </a:ext>
                  </a:extLst>
                </a:gridCol>
                <a:gridCol w="1828800">
                  <a:extLst>
                    <a:ext uri="{9D8B030D-6E8A-4147-A177-3AD203B41FA5}">
                      <a16:colId xmlns:a16="http://schemas.microsoft.com/office/drawing/2014/main" val="20004"/>
                    </a:ext>
                  </a:extLst>
                </a:gridCol>
                <a:gridCol w="1828800">
                  <a:extLst>
                    <a:ext uri="{9D8B030D-6E8A-4147-A177-3AD203B41FA5}">
                      <a16:colId xmlns:a16="http://schemas.microsoft.com/office/drawing/2014/main" val="20005"/>
                    </a:ext>
                  </a:extLst>
                </a:gridCol>
              </a:tblGrid>
              <a:tr h="460970">
                <a:tc>
                  <a:txBody>
                    <a:bodyPr/>
                    <a:lstStyle/>
                    <a:p>
                      <a:pPr algn="just"/>
                      <a:r>
                        <a:rPr lang="en-US" sz="1800" dirty="0">
                          <a:solidFill>
                            <a:schemeClr val="tx1"/>
                          </a:solidFill>
                        </a:rPr>
                        <a:t>Source</a:t>
                      </a:r>
                    </a:p>
                  </a:txBody>
                  <a:tcPr/>
                </a:tc>
                <a:tc>
                  <a:txBody>
                    <a:bodyPr/>
                    <a:lstStyle/>
                    <a:p>
                      <a:pPr algn="just"/>
                      <a:r>
                        <a:rPr lang="en-US" sz="1800" dirty="0" err="1">
                          <a:solidFill>
                            <a:schemeClr val="tx1"/>
                          </a:solidFill>
                        </a:rPr>
                        <a:t>DoF</a:t>
                      </a:r>
                      <a:endParaRPr lang="en-US" sz="1800" dirty="0">
                        <a:solidFill>
                          <a:schemeClr val="tx1"/>
                        </a:solidFill>
                      </a:endParaRPr>
                    </a:p>
                  </a:txBody>
                  <a:tcPr/>
                </a:tc>
                <a:tc>
                  <a:txBody>
                    <a:bodyPr/>
                    <a:lstStyle/>
                    <a:p>
                      <a:pPr algn="just"/>
                      <a:r>
                        <a:rPr lang="en-US" sz="1800" dirty="0">
                          <a:solidFill>
                            <a:schemeClr val="tx1"/>
                          </a:solidFill>
                        </a:rPr>
                        <a:t>Adj SS</a:t>
                      </a:r>
                    </a:p>
                  </a:txBody>
                  <a:tcPr/>
                </a:tc>
                <a:tc>
                  <a:txBody>
                    <a:bodyPr/>
                    <a:lstStyle/>
                    <a:p>
                      <a:pPr algn="just"/>
                      <a:r>
                        <a:rPr lang="en-US" sz="1800" dirty="0">
                          <a:solidFill>
                            <a:schemeClr val="tx1"/>
                          </a:solidFill>
                        </a:rPr>
                        <a:t>Adj MS</a:t>
                      </a:r>
                    </a:p>
                  </a:txBody>
                  <a:tcPr/>
                </a:tc>
                <a:tc>
                  <a:txBody>
                    <a:bodyPr/>
                    <a:lstStyle/>
                    <a:p>
                      <a:pPr algn="just"/>
                      <a:r>
                        <a:rPr lang="en-US" sz="1800" dirty="0">
                          <a:solidFill>
                            <a:schemeClr val="tx1"/>
                          </a:solidFill>
                        </a:rPr>
                        <a:t>F-Value</a:t>
                      </a:r>
                    </a:p>
                  </a:txBody>
                  <a:tcPr/>
                </a:tc>
                <a:tc>
                  <a:txBody>
                    <a:bodyPr/>
                    <a:lstStyle/>
                    <a:p>
                      <a:pPr algn="just"/>
                      <a:r>
                        <a:rPr lang="en-US" sz="1800" dirty="0">
                          <a:solidFill>
                            <a:schemeClr val="tx1"/>
                          </a:solidFill>
                        </a:rPr>
                        <a:t>P-Value</a:t>
                      </a:r>
                    </a:p>
                  </a:txBody>
                  <a:tcPr/>
                </a:tc>
                <a:extLst>
                  <a:ext uri="{0D108BD9-81ED-4DB2-BD59-A6C34878D82A}">
                    <a16:rowId xmlns:a16="http://schemas.microsoft.com/office/drawing/2014/main" val="10000"/>
                  </a:ext>
                </a:extLst>
              </a:tr>
              <a:tr h="460970">
                <a:tc>
                  <a:txBody>
                    <a:bodyPr/>
                    <a:lstStyle/>
                    <a:p>
                      <a:pPr algn="just"/>
                      <a:r>
                        <a:rPr lang="en-US" sz="1800" dirty="0">
                          <a:solidFill>
                            <a:schemeClr val="tx1"/>
                          </a:solidFill>
                        </a:rPr>
                        <a:t>Regression</a:t>
                      </a:r>
                    </a:p>
                  </a:txBody>
                  <a:tcPr/>
                </a:tc>
                <a:tc>
                  <a:txBody>
                    <a:bodyPr/>
                    <a:lstStyle/>
                    <a:p>
                      <a:pPr algn="just"/>
                      <a:r>
                        <a:rPr lang="en-US" sz="1800" dirty="0">
                          <a:solidFill>
                            <a:schemeClr val="tx1"/>
                          </a:solidFill>
                        </a:rPr>
                        <a:t>2</a:t>
                      </a:r>
                    </a:p>
                  </a:txBody>
                  <a:tcPr/>
                </a:tc>
                <a:tc>
                  <a:txBody>
                    <a:bodyPr/>
                    <a:lstStyle/>
                    <a:p>
                      <a:pPr algn="just"/>
                      <a:r>
                        <a:rPr lang="en-US" sz="1800" dirty="0">
                          <a:solidFill>
                            <a:schemeClr val="tx1"/>
                          </a:solidFill>
                        </a:rPr>
                        <a:t>1061819</a:t>
                      </a:r>
                    </a:p>
                  </a:txBody>
                  <a:tcPr/>
                </a:tc>
                <a:tc>
                  <a:txBody>
                    <a:bodyPr/>
                    <a:lstStyle/>
                    <a:p>
                      <a:pPr algn="just"/>
                      <a:r>
                        <a:rPr lang="en-US" sz="1800" dirty="0">
                          <a:solidFill>
                            <a:schemeClr val="tx1"/>
                          </a:solidFill>
                        </a:rPr>
                        <a:t>530909</a:t>
                      </a:r>
                    </a:p>
                  </a:txBody>
                  <a:tcPr/>
                </a:tc>
                <a:tc>
                  <a:txBody>
                    <a:bodyPr/>
                    <a:lstStyle/>
                    <a:p>
                      <a:pPr algn="just"/>
                      <a:r>
                        <a:rPr lang="en-US" sz="1800" dirty="0">
                          <a:solidFill>
                            <a:schemeClr val="tx1"/>
                          </a:solidFill>
                        </a:rPr>
                        <a:t>21.44</a:t>
                      </a:r>
                    </a:p>
                  </a:txBody>
                  <a:tcPr/>
                </a:tc>
                <a:tc>
                  <a:txBody>
                    <a:bodyPr/>
                    <a:lstStyle/>
                    <a:p>
                      <a:pPr algn="just"/>
                      <a:r>
                        <a:rPr lang="en-US" sz="1800" dirty="0">
                          <a:solidFill>
                            <a:schemeClr val="tx1"/>
                          </a:solidFill>
                        </a:rPr>
                        <a:t>0.000</a:t>
                      </a:r>
                    </a:p>
                  </a:txBody>
                  <a:tcPr/>
                </a:tc>
                <a:extLst>
                  <a:ext uri="{0D108BD9-81ED-4DB2-BD59-A6C34878D82A}">
                    <a16:rowId xmlns:a16="http://schemas.microsoft.com/office/drawing/2014/main" val="10001"/>
                  </a:ext>
                </a:extLst>
              </a:tr>
              <a:tr h="460970">
                <a:tc>
                  <a:txBody>
                    <a:bodyPr/>
                    <a:lstStyle/>
                    <a:p>
                      <a:pPr algn="just"/>
                      <a:r>
                        <a:rPr lang="en-US" sz="1800" dirty="0">
                          <a:solidFill>
                            <a:schemeClr val="tx1"/>
                          </a:solidFill>
                        </a:rPr>
                        <a:t>O</a:t>
                      </a:r>
                      <a:r>
                        <a:rPr lang="en-US" sz="1800" baseline="-25000" dirty="0">
                          <a:solidFill>
                            <a:schemeClr val="tx1"/>
                          </a:solidFill>
                        </a:rPr>
                        <a:t>2</a:t>
                      </a:r>
                    </a:p>
                  </a:txBody>
                  <a:tcPr/>
                </a:tc>
                <a:tc>
                  <a:txBody>
                    <a:bodyPr/>
                    <a:lstStyle/>
                    <a:p>
                      <a:pPr algn="just"/>
                      <a:r>
                        <a:rPr lang="en-US" sz="1800" dirty="0">
                          <a:solidFill>
                            <a:schemeClr val="tx1"/>
                          </a:solidFill>
                        </a:rPr>
                        <a:t>1</a:t>
                      </a:r>
                    </a:p>
                  </a:txBody>
                  <a:tcPr/>
                </a:tc>
                <a:tc>
                  <a:txBody>
                    <a:bodyPr/>
                    <a:lstStyle/>
                    <a:p>
                      <a:pPr algn="just"/>
                      <a:r>
                        <a:rPr lang="en-US" sz="1800" dirty="0">
                          <a:solidFill>
                            <a:schemeClr val="tx1"/>
                          </a:solidFill>
                        </a:rPr>
                        <a:t>17045</a:t>
                      </a:r>
                    </a:p>
                  </a:txBody>
                  <a:tcPr/>
                </a:tc>
                <a:tc>
                  <a:txBody>
                    <a:bodyPr/>
                    <a:lstStyle/>
                    <a:p>
                      <a:pPr algn="just"/>
                      <a:r>
                        <a:rPr lang="en-US" sz="1800" dirty="0">
                          <a:solidFill>
                            <a:schemeClr val="tx1"/>
                          </a:solidFill>
                        </a:rPr>
                        <a:t>17045</a:t>
                      </a:r>
                    </a:p>
                  </a:txBody>
                  <a:tcPr/>
                </a:tc>
                <a:tc>
                  <a:txBody>
                    <a:bodyPr/>
                    <a:lstStyle/>
                    <a:p>
                      <a:pPr algn="just"/>
                      <a:r>
                        <a:rPr lang="en-US" sz="1800" dirty="0">
                          <a:solidFill>
                            <a:schemeClr val="tx1"/>
                          </a:solidFill>
                        </a:rPr>
                        <a:t>0.69</a:t>
                      </a:r>
                    </a:p>
                  </a:txBody>
                  <a:tcPr/>
                </a:tc>
                <a:tc>
                  <a:txBody>
                    <a:bodyPr/>
                    <a:lstStyle/>
                    <a:p>
                      <a:pPr algn="just"/>
                      <a:r>
                        <a:rPr lang="en-US" sz="1800" dirty="0">
                          <a:solidFill>
                            <a:schemeClr val="tx1"/>
                          </a:solidFill>
                        </a:rPr>
                        <a:t>0.408</a:t>
                      </a:r>
                    </a:p>
                  </a:txBody>
                  <a:tcPr/>
                </a:tc>
                <a:extLst>
                  <a:ext uri="{0D108BD9-81ED-4DB2-BD59-A6C34878D82A}">
                    <a16:rowId xmlns:a16="http://schemas.microsoft.com/office/drawing/2014/main" val="10002"/>
                  </a:ext>
                </a:extLst>
              </a:tr>
              <a:tr h="460970">
                <a:tc>
                  <a:txBody>
                    <a:bodyPr/>
                    <a:lstStyle/>
                    <a:p>
                      <a:pPr algn="just"/>
                      <a:r>
                        <a:rPr lang="en-US" sz="1800" dirty="0">
                          <a:solidFill>
                            <a:schemeClr val="tx1"/>
                          </a:solidFill>
                        </a:rPr>
                        <a:t>CO</a:t>
                      </a:r>
                      <a:r>
                        <a:rPr lang="en-US" sz="1800" baseline="-25000" dirty="0">
                          <a:solidFill>
                            <a:schemeClr val="tx1"/>
                          </a:solidFill>
                        </a:rPr>
                        <a:t>2</a:t>
                      </a:r>
                    </a:p>
                  </a:txBody>
                  <a:tcPr/>
                </a:tc>
                <a:tc>
                  <a:txBody>
                    <a:bodyPr/>
                    <a:lstStyle/>
                    <a:p>
                      <a:pPr algn="just"/>
                      <a:r>
                        <a:rPr lang="en-US" sz="1800" dirty="0">
                          <a:solidFill>
                            <a:schemeClr val="tx1"/>
                          </a:solidFill>
                        </a:rPr>
                        <a:t>1</a:t>
                      </a:r>
                    </a:p>
                  </a:txBody>
                  <a:tcPr/>
                </a:tc>
                <a:tc>
                  <a:txBody>
                    <a:bodyPr/>
                    <a:lstStyle/>
                    <a:p>
                      <a:pPr algn="just"/>
                      <a:r>
                        <a:rPr lang="en-US" sz="1800" dirty="0">
                          <a:solidFill>
                            <a:schemeClr val="tx1"/>
                          </a:solidFill>
                        </a:rPr>
                        <a:t>1044773</a:t>
                      </a:r>
                    </a:p>
                  </a:txBody>
                  <a:tcPr/>
                </a:tc>
                <a:tc>
                  <a:txBody>
                    <a:bodyPr/>
                    <a:lstStyle/>
                    <a:p>
                      <a:pPr algn="just"/>
                      <a:r>
                        <a:rPr lang="en-US" sz="1800" dirty="0">
                          <a:solidFill>
                            <a:schemeClr val="tx1"/>
                          </a:solidFill>
                        </a:rPr>
                        <a:t>1044773</a:t>
                      </a:r>
                    </a:p>
                  </a:txBody>
                  <a:tcPr/>
                </a:tc>
                <a:tc>
                  <a:txBody>
                    <a:bodyPr/>
                    <a:lstStyle/>
                    <a:p>
                      <a:pPr algn="just"/>
                      <a:r>
                        <a:rPr lang="en-US" sz="1800" dirty="0">
                          <a:solidFill>
                            <a:schemeClr val="tx1"/>
                          </a:solidFill>
                        </a:rPr>
                        <a:t>42.19</a:t>
                      </a:r>
                    </a:p>
                  </a:txBody>
                  <a:tcPr/>
                </a:tc>
                <a:tc>
                  <a:txBody>
                    <a:bodyPr/>
                    <a:lstStyle/>
                    <a:p>
                      <a:pPr algn="just"/>
                      <a:r>
                        <a:rPr lang="en-US" sz="1800" dirty="0">
                          <a:solidFill>
                            <a:schemeClr val="tx1"/>
                          </a:solidFill>
                        </a:rPr>
                        <a:t>0.000</a:t>
                      </a:r>
                    </a:p>
                  </a:txBody>
                  <a:tcPr/>
                </a:tc>
                <a:extLst>
                  <a:ext uri="{0D108BD9-81ED-4DB2-BD59-A6C34878D82A}">
                    <a16:rowId xmlns:a16="http://schemas.microsoft.com/office/drawing/2014/main" val="10003"/>
                  </a:ext>
                </a:extLst>
              </a:tr>
              <a:tr h="460970">
                <a:tc>
                  <a:txBody>
                    <a:bodyPr/>
                    <a:lstStyle/>
                    <a:p>
                      <a:pPr algn="just"/>
                      <a:r>
                        <a:rPr lang="en-US" sz="1800" dirty="0">
                          <a:solidFill>
                            <a:schemeClr val="tx1"/>
                          </a:solidFill>
                        </a:rPr>
                        <a:t>Error</a:t>
                      </a:r>
                    </a:p>
                  </a:txBody>
                  <a:tcPr/>
                </a:tc>
                <a:tc>
                  <a:txBody>
                    <a:bodyPr/>
                    <a:lstStyle/>
                    <a:p>
                      <a:pPr algn="just"/>
                      <a:r>
                        <a:rPr lang="en-US" sz="1800" dirty="0">
                          <a:solidFill>
                            <a:schemeClr val="tx1"/>
                          </a:solidFill>
                        </a:rPr>
                        <a:t>117</a:t>
                      </a:r>
                    </a:p>
                  </a:txBody>
                  <a:tcPr/>
                </a:tc>
                <a:tc>
                  <a:txBody>
                    <a:bodyPr/>
                    <a:lstStyle/>
                    <a:p>
                      <a:pPr algn="just"/>
                      <a:r>
                        <a:rPr lang="en-US" sz="1800" dirty="0">
                          <a:solidFill>
                            <a:schemeClr val="tx1"/>
                          </a:solidFill>
                        </a:rPr>
                        <a:t>2897566</a:t>
                      </a:r>
                    </a:p>
                  </a:txBody>
                  <a:tcPr/>
                </a:tc>
                <a:tc>
                  <a:txBody>
                    <a:bodyPr/>
                    <a:lstStyle/>
                    <a:p>
                      <a:pPr algn="just"/>
                      <a:r>
                        <a:rPr lang="en-US" sz="1800" dirty="0">
                          <a:solidFill>
                            <a:schemeClr val="tx1"/>
                          </a:solidFill>
                        </a:rPr>
                        <a:t>24766</a:t>
                      </a:r>
                    </a:p>
                  </a:txBody>
                  <a:tcPr/>
                </a:tc>
                <a:tc>
                  <a:txBody>
                    <a:bodyPr/>
                    <a:lstStyle/>
                    <a:p>
                      <a:pPr algn="just"/>
                      <a:endParaRPr lang="en-US" sz="1800" dirty="0">
                        <a:solidFill>
                          <a:schemeClr val="tx1"/>
                        </a:solidFill>
                      </a:endParaRPr>
                    </a:p>
                  </a:txBody>
                  <a:tcPr/>
                </a:tc>
                <a:tc>
                  <a:txBody>
                    <a:bodyPr/>
                    <a:lstStyle/>
                    <a:p>
                      <a:pPr algn="just"/>
                      <a:endParaRPr lang="en-US" sz="1800" dirty="0">
                        <a:solidFill>
                          <a:schemeClr val="tx1"/>
                        </a:solidFill>
                      </a:endParaRPr>
                    </a:p>
                  </a:txBody>
                  <a:tcPr/>
                </a:tc>
                <a:extLst>
                  <a:ext uri="{0D108BD9-81ED-4DB2-BD59-A6C34878D82A}">
                    <a16:rowId xmlns:a16="http://schemas.microsoft.com/office/drawing/2014/main" val="10004"/>
                  </a:ext>
                </a:extLst>
              </a:tr>
              <a:tr h="460970">
                <a:tc>
                  <a:txBody>
                    <a:bodyPr/>
                    <a:lstStyle/>
                    <a:p>
                      <a:pPr algn="just"/>
                      <a:r>
                        <a:rPr lang="en-US" sz="1800" dirty="0">
                          <a:solidFill>
                            <a:schemeClr val="tx1"/>
                          </a:solidFill>
                        </a:rPr>
                        <a:t>Lack of Fit</a:t>
                      </a:r>
                    </a:p>
                  </a:txBody>
                  <a:tcPr/>
                </a:tc>
                <a:tc>
                  <a:txBody>
                    <a:bodyPr/>
                    <a:lstStyle/>
                    <a:p>
                      <a:pPr algn="just"/>
                      <a:r>
                        <a:rPr lang="en-US" sz="1800" dirty="0">
                          <a:solidFill>
                            <a:schemeClr val="tx1"/>
                          </a:solidFill>
                        </a:rPr>
                        <a:t>17</a:t>
                      </a:r>
                    </a:p>
                  </a:txBody>
                  <a:tcPr/>
                </a:tc>
                <a:tc>
                  <a:txBody>
                    <a:bodyPr/>
                    <a:lstStyle/>
                    <a:p>
                      <a:pPr algn="just"/>
                      <a:r>
                        <a:rPr lang="en-US" sz="1800" dirty="0">
                          <a:solidFill>
                            <a:schemeClr val="tx1"/>
                          </a:solidFill>
                        </a:rPr>
                        <a:t>91284</a:t>
                      </a:r>
                    </a:p>
                  </a:txBody>
                  <a:tcPr/>
                </a:tc>
                <a:tc>
                  <a:txBody>
                    <a:bodyPr/>
                    <a:lstStyle/>
                    <a:p>
                      <a:pPr algn="just"/>
                      <a:r>
                        <a:rPr lang="en-US" sz="1800" dirty="0">
                          <a:solidFill>
                            <a:schemeClr val="tx1"/>
                          </a:solidFill>
                        </a:rPr>
                        <a:t>5370</a:t>
                      </a:r>
                    </a:p>
                  </a:txBody>
                  <a:tcPr/>
                </a:tc>
                <a:tc>
                  <a:txBody>
                    <a:bodyPr/>
                    <a:lstStyle/>
                    <a:p>
                      <a:pPr algn="just"/>
                      <a:r>
                        <a:rPr lang="en-US" sz="1800" dirty="0">
                          <a:solidFill>
                            <a:schemeClr val="tx1"/>
                          </a:solidFill>
                        </a:rPr>
                        <a:t>0.19</a:t>
                      </a:r>
                    </a:p>
                  </a:txBody>
                  <a:tcPr/>
                </a:tc>
                <a:tc>
                  <a:txBody>
                    <a:bodyPr/>
                    <a:lstStyle/>
                    <a:p>
                      <a:pPr algn="just"/>
                      <a:r>
                        <a:rPr lang="en-US" sz="1800" dirty="0">
                          <a:solidFill>
                            <a:schemeClr val="tx1"/>
                          </a:solidFill>
                        </a:rPr>
                        <a:t>1.000</a:t>
                      </a:r>
                    </a:p>
                  </a:txBody>
                  <a:tcPr/>
                </a:tc>
                <a:extLst>
                  <a:ext uri="{0D108BD9-81ED-4DB2-BD59-A6C34878D82A}">
                    <a16:rowId xmlns:a16="http://schemas.microsoft.com/office/drawing/2014/main" val="10005"/>
                  </a:ext>
                </a:extLst>
              </a:tr>
              <a:tr h="460970">
                <a:tc>
                  <a:txBody>
                    <a:bodyPr/>
                    <a:lstStyle/>
                    <a:p>
                      <a:pPr algn="just"/>
                      <a:r>
                        <a:rPr lang="en-US" sz="1800" dirty="0">
                          <a:solidFill>
                            <a:schemeClr val="tx1"/>
                          </a:solidFill>
                        </a:rPr>
                        <a:t>Pure Error</a:t>
                      </a:r>
                    </a:p>
                  </a:txBody>
                  <a:tcPr/>
                </a:tc>
                <a:tc>
                  <a:txBody>
                    <a:bodyPr/>
                    <a:lstStyle/>
                    <a:p>
                      <a:pPr algn="just"/>
                      <a:r>
                        <a:rPr lang="en-US" sz="1800" dirty="0">
                          <a:solidFill>
                            <a:schemeClr val="tx1"/>
                          </a:solidFill>
                        </a:rPr>
                        <a:t>100</a:t>
                      </a:r>
                    </a:p>
                  </a:txBody>
                  <a:tcPr/>
                </a:tc>
                <a:tc>
                  <a:txBody>
                    <a:bodyPr/>
                    <a:lstStyle/>
                    <a:p>
                      <a:pPr algn="just"/>
                      <a:r>
                        <a:rPr lang="en-US" sz="1800" dirty="0">
                          <a:solidFill>
                            <a:schemeClr val="tx1"/>
                          </a:solidFill>
                        </a:rPr>
                        <a:t>2806283</a:t>
                      </a:r>
                    </a:p>
                  </a:txBody>
                  <a:tcPr/>
                </a:tc>
                <a:tc>
                  <a:txBody>
                    <a:bodyPr/>
                    <a:lstStyle/>
                    <a:p>
                      <a:pPr algn="just"/>
                      <a:r>
                        <a:rPr lang="en-US" sz="1800" dirty="0">
                          <a:solidFill>
                            <a:schemeClr val="tx1"/>
                          </a:solidFill>
                        </a:rPr>
                        <a:t>28063</a:t>
                      </a:r>
                    </a:p>
                  </a:txBody>
                  <a:tcPr/>
                </a:tc>
                <a:tc>
                  <a:txBody>
                    <a:bodyPr/>
                    <a:lstStyle/>
                    <a:p>
                      <a:pPr algn="just"/>
                      <a:endParaRPr lang="en-US" sz="1800" dirty="0">
                        <a:solidFill>
                          <a:schemeClr val="tx1"/>
                        </a:solidFill>
                      </a:endParaRPr>
                    </a:p>
                  </a:txBody>
                  <a:tcPr/>
                </a:tc>
                <a:tc>
                  <a:txBody>
                    <a:bodyPr/>
                    <a:lstStyle/>
                    <a:p>
                      <a:pPr algn="just"/>
                      <a:endParaRPr lang="en-US" sz="1800">
                        <a:solidFill>
                          <a:schemeClr val="tx1"/>
                        </a:solidFill>
                      </a:endParaRPr>
                    </a:p>
                  </a:txBody>
                  <a:tcPr/>
                </a:tc>
                <a:extLst>
                  <a:ext uri="{0D108BD9-81ED-4DB2-BD59-A6C34878D82A}">
                    <a16:rowId xmlns:a16="http://schemas.microsoft.com/office/drawing/2014/main" val="10006"/>
                  </a:ext>
                </a:extLst>
              </a:tr>
              <a:tr h="460970">
                <a:tc>
                  <a:txBody>
                    <a:bodyPr/>
                    <a:lstStyle/>
                    <a:p>
                      <a:pPr algn="just"/>
                      <a:r>
                        <a:rPr lang="en-US" sz="1800" dirty="0">
                          <a:solidFill>
                            <a:schemeClr val="tx1"/>
                          </a:solidFill>
                        </a:rPr>
                        <a:t>Total</a:t>
                      </a:r>
                    </a:p>
                  </a:txBody>
                  <a:tcPr/>
                </a:tc>
                <a:tc>
                  <a:txBody>
                    <a:bodyPr/>
                    <a:lstStyle/>
                    <a:p>
                      <a:pPr algn="just"/>
                      <a:r>
                        <a:rPr lang="en-US" sz="1800" dirty="0">
                          <a:solidFill>
                            <a:schemeClr val="tx1"/>
                          </a:solidFill>
                        </a:rPr>
                        <a:t>119</a:t>
                      </a:r>
                    </a:p>
                  </a:txBody>
                  <a:tcPr/>
                </a:tc>
                <a:tc>
                  <a:txBody>
                    <a:bodyPr/>
                    <a:lstStyle/>
                    <a:p>
                      <a:pPr algn="just"/>
                      <a:r>
                        <a:rPr lang="en-US" sz="1800" dirty="0">
                          <a:solidFill>
                            <a:schemeClr val="tx1"/>
                          </a:solidFill>
                        </a:rPr>
                        <a:t>3959385</a:t>
                      </a:r>
                    </a:p>
                  </a:txBody>
                  <a:tcPr/>
                </a:tc>
                <a:tc>
                  <a:txBody>
                    <a:bodyPr/>
                    <a:lstStyle/>
                    <a:p>
                      <a:pPr algn="just"/>
                      <a:endParaRPr lang="en-US" sz="1800" dirty="0">
                        <a:solidFill>
                          <a:schemeClr val="tx1"/>
                        </a:solidFill>
                      </a:endParaRPr>
                    </a:p>
                  </a:txBody>
                  <a:tcPr/>
                </a:tc>
                <a:tc>
                  <a:txBody>
                    <a:bodyPr/>
                    <a:lstStyle/>
                    <a:p>
                      <a:pPr algn="just"/>
                      <a:endParaRPr lang="en-US" sz="1800" dirty="0">
                        <a:solidFill>
                          <a:schemeClr val="tx1"/>
                        </a:solidFill>
                      </a:endParaRPr>
                    </a:p>
                  </a:txBody>
                  <a:tcPr/>
                </a:tc>
                <a:tc>
                  <a:txBody>
                    <a:bodyPr/>
                    <a:lstStyle/>
                    <a:p>
                      <a:pPr algn="just"/>
                      <a:endParaRPr lang="en-US" sz="1800" dirty="0">
                        <a:solidFill>
                          <a:schemeClr val="tx1"/>
                        </a:solidFill>
                      </a:endParaRPr>
                    </a:p>
                  </a:txBody>
                  <a:tcPr/>
                </a:tc>
                <a:extLst>
                  <a:ext uri="{0D108BD9-81ED-4DB2-BD59-A6C34878D82A}">
                    <a16:rowId xmlns:a16="http://schemas.microsoft.com/office/drawing/2014/main" val="10007"/>
                  </a:ext>
                </a:extLst>
              </a:tr>
            </a:tbl>
          </a:graphicData>
        </a:graphic>
      </p:graphicFrame>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8" name="Rectangle 2">
            <a:extLst>
              <a:ext uri="{FF2B5EF4-FFF2-40B4-BE49-F238E27FC236}">
                <a16:creationId xmlns:a16="http://schemas.microsoft.com/office/drawing/2014/main" id="{89B129BE-F12E-410F-8382-467921F0B1F8}"/>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Example # 26</a:t>
            </a:r>
            <a:r>
              <a:rPr lang="en-US" altLang="en-US" sz="3000" b="1">
                <a:solidFill>
                  <a:srgbClr val="0000FF"/>
                </a:solidFill>
              </a:rPr>
              <a:t> (contd..)</a:t>
            </a:r>
            <a:endParaRPr lang="en-US" altLang="en-US" sz="3000" b="1">
              <a:solidFill>
                <a:srgbClr val="FF0000"/>
              </a:solidFill>
            </a:endParaRPr>
          </a:p>
        </p:txBody>
      </p:sp>
      <p:sp>
        <p:nvSpPr>
          <p:cNvPr id="393219" name="Date Placeholder 7">
            <a:extLst>
              <a:ext uri="{FF2B5EF4-FFF2-40B4-BE49-F238E27FC236}">
                <a16:creationId xmlns:a16="http://schemas.microsoft.com/office/drawing/2014/main" id="{12E7A9DD-CB35-481B-A80D-7715BC628992}"/>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393220" name="Slide Number Placeholder 8">
            <a:extLst>
              <a:ext uri="{FF2B5EF4-FFF2-40B4-BE49-F238E27FC236}">
                <a16:creationId xmlns:a16="http://schemas.microsoft.com/office/drawing/2014/main" id="{AB130896-8307-4C20-8464-7689666D393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4BD7D2E-8846-4A7E-BD2C-CB675C91EA4D}" type="slidenum">
              <a:rPr lang="en-US" altLang="en-US" sz="1400">
                <a:latin typeface="Times New Roman" panose="02020603050405020304" pitchFamily="18" charset="0"/>
              </a:rPr>
              <a:pPr>
                <a:spcBef>
                  <a:spcPct val="0"/>
                </a:spcBef>
                <a:buFontTx/>
                <a:buNone/>
              </a:pPr>
              <a:t>127</a:t>
            </a:fld>
            <a:endParaRPr lang="en-US" altLang="en-US" sz="1400">
              <a:latin typeface="Times New Roman" panose="02020603050405020304" pitchFamily="18" charset="0"/>
            </a:endParaRPr>
          </a:p>
        </p:txBody>
      </p:sp>
      <p:sp>
        <p:nvSpPr>
          <p:cNvPr id="393221" name="Footer Placeholder 9">
            <a:extLst>
              <a:ext uri="{FF2B5EF4-FFF2-40B4-BE49-F238E27FC236}">
                <a16:creationId xmlns:a16="http://schemas.microsoft.com/office/drawing/2014/main" id="{C72224D7-0D78-4D9E-9F7C-E0EA4C23A2CB}"/>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393222" name="Rectangle 2">
            <a:extLst>
              <a:ext uri="{FF2B5EF4-FFF2-40B4-BE49-F238E27FC236}">
                <a16:creationId xmlns:a16="http://schemas.microsoft.com/office/drawing/2014/main" id="{0A441632-0770-4F78-8EC8-0608E78911BF}"/>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2" name="Text Placeholder 1">
            <a:extLst>
              <a:ext uri="{FF2B5EF4-FFF2-40B4-BE49-F238E27FC236}">
                <a16:creationId xmlns:a16="http://schemas.microsoft.com/office/drawing/2014/main" id="{A2EC7D93-EF73-40B4-A6F9-CF1D656FA2C7}"/>
              </a:ext>
            </a:extLst>
          </p:cNvPr>
          <p:cNvSpPr>
            <a:spLocks noGrp="1" noRot="1" noChangeAspect="1" noMove="1" noResize="1" noEditPoints="1" noAdjustHandles="1" noChangeArrowheads="1" noChangeShapeType="1" noTextEdit="1"/>
          </p:cNvSpPr>
          <p:nvPr>
            <p:ph type="body" sz="half" idx="1"/>
          </p:nvPr>
        </p:nvSpPr>
        <p:spPr>
          <a:xfrm>
            <a:off x="609600" y="1600201"/>
            <a:ext cx="11125200" cy="4525963"/>
          </a:xfrm>
          <a:blipFill>
            <a:blip r:embed="rId3"/>
            <a:stretch>
              <a:fillRect l="-1260" t="-1752" r="-1260" b="-1887"/>
            </a:stretch>
          </a:blipFill>
          <a:extLst/>
        </p:spPr>
        <p:txBody>
          <a:bodyPr/>
          <a:lstStyle/>
          <a:p>
            <a:pPr>
              <a:defRPr/>
            </a:pPr>
            <a:r>
              <a:rPr lang="en-US">
                <a:noFill/>
              </a:rPr>
              <a:t> </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Rectangle 2">
            <a:extLst>
              <a:ext uri="{FF2B5EF4-FFF2-40B4-BE49-F238E27FC236}">
                <a16:creationId xmlns:a16="http://schemas.microsoft.com/office/drawing/2014/main" id="{65D7507A-2D92-44F8-8053-A9AD1ED8295F}"/>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Example # 26</a:t>
            </a:r>
            <a:r>
              <a:rPr lang="en-US" altLang="en-US" sz="3000" b="1">
                <a:solidFill>
                  <a:srgbClr val="0000FF"/>
                </a:solidFill>
              </a:rPr>
              <a:t> (contd..)</a:t>
            </a:r>
            <a:endParaRPr lang="en-US" altLang="en-US" sz="3000" b="1">
              <a:solidFill>
                <a:srgbClr val="FF0000"/>
              </a:solidFill>
            </a:endParaRPr>
          </a:p>
        </p:txBody>
      </p:sp>
      <p:sp>
        <p:nvSpPr>
          <p:cNvPr id="395267" name="Rectangle 3">
            <a:extLst>
              <a:ext uri="{FF2B5EF4-FFF2-40B4-BE49-F238E27FC236}">
                <a16:creationId xmlns:a16="http://schemas.microsoft.com/office/drawing/2014/main" id="{10913408-FEF8-47FC-944E-752AF6B9A9B6}"/>
              </a:ext>
            </a:extLst>
          </p:cNvPr>
          <p:cNvSpPr>
            <a:spLocks noGrp="1" noChangeArrowheads="1"/>
          </p:cNvSpPr>
          <p:nvPr>
            <p:ph type="body" sz="half" idx="1"/>
          </p:nvPr>
        </p:nvSpPr>
        <p:spPr>
          <a:xfrm>
            <a:off x="609600" y="1676400"/>
            <a:ext cx="10972800" cy="4191000"/>
          </a:xfrm>
        </p:spPr>
        <p:txBody>
          <a:bodyPr/>
          <a:lstStyle/>
          <a:p>
            <a:pPr algn="just">
              <a:buFont typeface="Wingdings" panose="05000000000000000000" pitchFamily="2" charset="2"/>
              <a:buChar char="§"/>
            </a:pPr>
            <a:endParaRPr lang="en-US" altLang="en-US" sz="3500">
              <a:ea typeface="Cambria Math" panose="02040503050406030204" pitchFamily="18" charset="0"/>
              <a:cs typeface="Cambria Math" panose="02040503050406030204" pitchFamily="18" charset="0"/>
              <a:sym typeface="Symbol" panose="05050102010706020507" pitchFamily="18" charset="2"/>
            </a:endParaRPr>
          </a:p>
        </p:txBody>
      </p:sp>
      <p:sp>
        <p:nvSpPr>
          <p:cNvPr id="395268" name="Date Placeholder 7">
            <a:extLst>
              <a:ext uri="{FF2B5EF4-FFF2-40B4-BE49-F238E27FC236}">
                <a16:creationId xmlns:a16="http://schemas.microsoft.com/office/drawing/2014/main" id="{5332AD7C-938A-49A2-9C2B-6E9485426B3B}"/>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395269" name="Slide Number Placeholder 8">
            <a:extLst>
              <a:ext uri="{FF2B5EF4-FFF2-40B4-BE49-F238E27FC236}">
                <a16:creationId xmlns:a16="http://schemas.microsoft.com/office/drawing/2014/main" id="{3AD8E56A-BA84-483B-8A52-BE64F224A71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92208E5-6ED9-40CD-8034-05FC613BF98A}" type="slidenum">
              <a:rPr lang="en-US" altLang="en-US" sz="1400">
                <a:latin typeface="Times New Roman" panose="02020603050405020304" pitchFamily="18" charset="0"/>
              </a:rPr>
              <a:pPr>
                <a:spcBef>
                  <a:spcPct val="0"/>
                </a:spcBef>
                <a:buFontTx/>
                <a:buNone/>
              </a:pPr>
              <a:t>128</a:t>
            </a:fld>
            <a:endParaRPr lang="en-US" altLang="en-US" sz="1400">
              <a:latin typeface="Times New Roman" panose="02020603050405020304" pitchFamily="18" charset="0"/>
            </a:endParaRPr>
          </a:p>
        </p:txBody>
      </p:sp>
      <p:sp>
        <p:nvSpPr>
          <p:cNvPr id="395270" name="Footer Placeholder 9">
            <a:extLst>
              <a:ext uri="{FF2B5EF4-FFF2-40B4-BE49-F238E27FC236}">
                <a16:creationId xmlns:a16="http://schemas.microsoft.com/office/drawing/2014/main" id="{64C872CC-78AA-41E2-85EF-871C4D224815}"/>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395271" name="Rectangle 2">
            <a:extLst>
              <a:ext uri="{FF2B5EF4-FFF2-40B4-BE49-F238E27FC236}">
                <a16:creationId xmlns:a16="http://schemas.microsoft.com/office/drawing/2014/main" id="{A8D0AED9-9FAE-4AA5-9739-E480EC44EA8C}"/>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pic>
        <p:nvPicPr>
          <p:cNvPr id="395272" name="Picture 1">
            <a:extLst>
              <a:ext uri="{FF2B5EF4-FFF2-40B4-BE49-F238E27FC236}">
                <a16:creationId xmlns:a16="http://schemas.microsoft.com/office/drawing/2014/main" id="{EAACF22A-24DA-4F86-AE5D-79F7883FA7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795463"/>
            <a:ext cx="109728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4" name="Rectangle 2">
            <a:extLst>
              <a:ext uri="{FF2B5EF4-FFF2-40B4-BE49-F238E27FC236}">
                <a16:creationId xmlns:a16="http://schemas.microsoft.com/office/drawing/2014/main" id="{B4916077-116E-4CE0-9584-8C834F3C37AC}"/>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Example # 27</a:t>
            </a:r>
          </a:p>
        </p:txBody>
      </p:sp>
      <p:sp>
        <p:nvSpPr>
          <p:cNvPr id="397315" name="Rectangle 3">
            <a:extLst>
              <a:ext uri="{FF2B5EF4-FFF2-40B4-BE49-F238E27FC236}">
                <a16:creationId xmlns:a16="http://schemas.microsoft.com/office/drawing/2014/main" id="{CB2FF41A-29CA-479A-A0C5-780EB540065F}"/>
              </a:ext>
            </a:extLst>
          </p:cNvPr>
          <p:cNvSpPr>
            <a:spLocks noGrp="1" noChangeArrowheads="1"/>
          </p:cNvSpPr>
          <p:nvPr>
            <p:ph type="body" sz="half" idx="1"/>
          </p:nvPr>
        </p:nvSpPr>
        <p:spPr>
          <a:xfrm>
            <a:off x="609600" y="1676400"/>
            <a:ext cx="10972800" cy="4191000"/>
          </a:xfrm>
        </p:spPr>
        <p:txBody>
          <a:bodyPr/>
          <a:lstStyle/>
          <a:p>
            <a:pPr algn="just">
              <a:buFont typeface="Wingdings" panose="05000000000000000000" pitchFamily="2" charset="2"/>
              <a:buChar char="§"/>
            </a:pPr>
            <a:r>
              <a:rPr lang="en-US" altLang="en-US" sz="3000">
                <a:ea typeface="Cambria Math" panose="02040503050406030204" pitchFamily="18" charset="0"/>
                <a:cs typeface="Cambria Math" panose="02040503050406030204" pitchFamily="18" charset="0"/>
                <a:sym typeface="Symbol" panose="05050102010706020507" pitchFamily="18" charset="2"/>
              </a:rPr>
              <a:t>Data are a subsample of </a:t>
            </a:r>
            <a:r>
              <a:rPr lang="en-US" altLang="en-US" sz="3000" b="1">
                <a:solidFill>
                  <a:srgbClr val="0000FF"/>
                </a:solidFill>
                <a:ea typeface="Cambria Math" panose="02040503050406030204" pitchFamily="18" charset="0"/>
                <a:cs typeface="Cambria Math" panose="02040503050406030204" pitchFamily="18" charset="0"/>
                <a:sym typeface="Symbol" panose="05050102010706020507" pitchFamily="18" charset="2"/>
              </a:rPr>
              <a:t>500</a:t>
            </a:r>
            <a:r>
              <a:rPr lang="en-US" altLang="en-US" sz="3000">
                <a:ea typeface="Cambria Math" panose="02040503050406030204" pitchFamily="18" charset="0"/>
                <a:cs typeface="Cambria Math" panose="02040503050406030204" pitchFamily="18" charset="0"/>
                <a:sym typeface="Symbol" panose="05050102010706020507" pitchFamily="18" charset="2"/>
              </a:rPr>
              <a:t> observations from a data set that originate in a study where </a:t>
            </a:r>
            <a:r>
              <a:rPr lang="en-US" altLang="en-US" sz="3000" b="1">
                <a:solidFill>
                  <a:srgbClr val="0000FF"/>
                </a:solidFill>
                <a:ea typeface="Cambria Math" panose="02040503050406030204" pitchFamily="18" charset="0"/>
                <a:cs typeface="Cambria Math" panose="02040503050406030204" pitchFamily="18" charset="0"/>
                <a:sym typeface="Symbol" panose="05050102010706020507" pitchFamily="18" charset="2"/>
              </a:rPr>
              <a:t>air pollution at a road is related to traffic volume and meteorological variables</a:t>
            </a:r>
            <a:r>
              <a:rPr lang="en-US" altLang="en-US" sz="3000">
                <a:ea typeface="Cambria Math" panose="02040503050406030204" pitchFamily="18" charset="0"/>
                <a:cs typeface="Cambria Math" panose="02040503050406030204" pitchFamily="18" charset="0"/>
                <a:sym typeface="Symbol" panose="05050102010706020507" pitchFamily="18" charset="2"/>
              </a:rPr>
              <a:t>, collected by the Norwegian Public Roads Administration</a:t>
            </a:r>
          </a:p>
          <a:p>
            <a:pPr algn="just">
              <a:buFont typeface="Wingdings" panose="05000000000000000000" pitchFamily="2" charset="2"/>
              <a:buChar char="§"/>
            </a:pPr>
            <a:r>
              <a:rPr lang="en-US" altLang="en-US" sz="3000">
                <a:ea typeface="Cambria Math" panose="02040503050406030204" pitchFamily="18" charset="0"/>
                <a:cs typeface="Cambria Math" panose="02040503050406030204" pitchFamily="18" charset="0"/>
                <a:sym typeface="Symbol" panose="05050102010706020507" pitchFamily="18" charset="2"/>
              </a:rPr>
              <a:t>The response variable (column 1) consist of hourly values of the logarithm of the concentration of NO</a:t>
            </a:r>
            <a:r>
              <a:rPr lang="en-US" altLang="en-US" sz="3000" baseline="-25000">
                <a:ea typeface="Cambria Math" panose="02040503050406030204" pitchFamily="18" charset="0"/>
                <a:cs typeface="Cambria Math" panose="02040503050406030204" pitchFamily="18" charset="0"/>
                <a:sym typeface="Symbol" panose="05050102010706020507" pitchFamily="18" charset="2"/>
              </a:rPr>
              <a:t>2</a:t>
            </a:r>
            <a:r>
              <a:rPr lang="en-US" altLang="en-US" sz="3000">
                <a:ea typeface="Cambria Math" panose="02040503050406030204" pitchFamily="18" charset="0"/>
                <a:cs typeface="Cambria Math" panose="02040503050406030204" pitchFamily="18" charset="0"/>
                <a:sym typeface="Symbol" panose="05050102010706020507" pitchFamily="18" charset="2"/>
              </a:rPr>
              <a:t> (particles), measured at Alnabru in Oslo, Norway, between </a:t>
            </a:r>
            <a:r>
              <a:rPr lang="en-US" altLang="en-US" sz="3000" b="1">
                <a:solidFill>
                  <a:srgbClr val="0000FF"/>
                </a:solidFill>
                <a:ea typeface="Cambria Math" panose="02040503050406030204" pitchFamily="18" charset="0"/>
                <a:cs typeface="Cambria Math" panose="02040503050406030204" pitchFamily="18" charset="0"/>
                <a:sym typeface="Symbol" panose="05050102010706020507" pitchFamily="18" charset="2"/>
              </a:rPr>
              <a:t>October 2001 and August 2003</a:t>
            </a:r>
            <a:r>
              <a:rPr lang="en-US" altLang="en-US" sz="3000">
                <a:ea typeface="Cambria Math" panose="02040503050406030204" pitchFamily="18" charset="0"/>
                <a:cs typeface="Cambria Math" panose="02040503050406030204" pitchFamily="18" charset="0"/>
                <a:sym typeface="Symbol" panose="05050102010706020507" pitchFamily="18" charset="2"/>
              </a:rPr>
              <a:t>.</a:t>
            </a:r>
          </a:p>
        </p:txBody>
      </p:sp>
      <p:sp>
        <p:nvSpPr>
          <p:cNvPr id="397316" name="Date Placeholder 7">
            <a:extLst>
              <a:ext uri="{FF2B5EF4-FFF2-40B4-BE49-F238E27FC236}">
                <a16:creationId xmlns:a16="http://schemas.microsoft.com/office/drawing/2014/main" id="{65C92D06-E1B3-42E8-9341-C14A0CAFB339}"/>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397317" name="Slide Number Placeholder 8">
            <a:extLst>
              <a:ext uri="{FF2B5EF4-FFF2-40B4-BE49-F238E27FC236}">
                <a16:creationId xmlns:a16="http://schemas.microsoft.com/office/drawing/2014/main" id="{A9D109F3-24B5-4175-AF06-4E8E68E3C37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E4641C0-1B4B-4515-9361-DAAF22E50D0C}" type="slidenum">
              <a:rPr lang="en-US" altLang="en-US" sz="1400">
                <a:latin typeface="Times New Roman" panose="02020603050405020304" pitchFamily="18" charset="0"/>
              </a:rPr>
              <a:pPr>
                <a:spcBef>
                  <a:spcPct val="0"/>
                </a:spcBef>
                <a:buFontTx/>
                <a:buNone/>
              </a:pPr>
              <a:t>129</a:t>
            </a:fld>
            <a:endParaRPr lang="en-US" altLang="en-US" sz="1400">
              <a:latin typeface="Times New Roman" panose="02020603050405020304" pitchFamily="18" charset="0"/>
            </a:endParaRPr>
          </a:p>
        </p:txBody>
      </p:sp>
      <p:sp>
        <p:nvSpPr>
          <p:cNvPr id="397318" name="Footer Placeholder 9">
            <a:extLst>
              <a:ext uri="{FF2B5EF4-FFF2-40B4-BE49-F238E27FC236}">
                <a16:creationId xmlns:a16="http://schemas.microsoft.com/office/drawing/2014/main" id="{C187C2DE-77AC-4C9A-B6B4-B479D29FA5DA}"/>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397319" name="Rectangle 2">
            <a:extLst>
              <a:ext uri="{FF2B5EF4-FFF2-40B4-BE49-F238E27FC236}">
                <a16:creationId xmlns:a16="http://schemas.microsoft.com/office/drawing/2014/main" id="{2BA02A87-8084-430A-854D-344082730FC5}"/>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6BBAD80A-89BB-4D6F-9E63-2348C0059BC3}"/>
              </a:ext>
            </a:extLst>
          </p:cNvPr>
          <p:cNvSpPr>
            <a:spLocks noGrp="1" noChangeArrowheads="1"/>
          </p:cNvSpPr>
          <p:nvPr>
            <p:ph type="title"/>
          </p:nvPr>
        </p:nvSpPr>
        <p:spPr/>
        <p:txBody>
          <a:bodyPr/>
          <a:lstStyle/>
          <a:p>
            <a:r>
              <a:rPr lang="en-US" altLang="en-US" sz="3000" b="1">
                <a:solidFill>
                  <a:srgbClr val="0000FF"/>
                </a:solidFill>
              </a:rPr>
              <a:t>Simple Linear Regression</a:t>
            </a:r>
            <a:endParaRPr lang="en-US" altLang="en-US" sz="3000"/>
          </a:p>
        </p:txBody>
      </p:sp>
      <p:pic>
        <p:nvPicPr>
          <p:cNvPr id="47107" name="Picture 1">
            <a:extLst>
              <a:ext uri="{FF2B5EF4-FFF2-40B4-BE49-F238E27FC236}">
                <a16:creationId xmlns:a16="http://schemas.microsoft.com/office/drawing/2014/main" id="{FF9FDE6D-D6ED-4348-AFD0-7408D0B7DC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676400"/>
            <a:ext cx="109728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8" name="Rectangle 3">
            <a:extLst>
              <a:ext uri="{FF2B5EF4-FFF2-40B4-BE49-F238E27FC236}">
                <a16:creationId xmlns:a16="http://schemas.microsoft.com/office/drawing/2014/main" id="{7A2E92F8-3933-4072-A8AE-DBB481A75FF6}"/>
              </a:ext>
            </a:extLst>
          </p:cNvPr>
          <p:cNvSpPr>
            <a:spLocks noGrp="1" noChangeArrowheads="1"/>
          </p:cNvSpPr>
          <p:nvPr>
            <p:ph type="body" sz="half" idx="1"/>
          </p:nvPr>
        </p:nvSpPr>
        <p:spPr>
          <a:xfrm>
            <a:off x="609600" y="1676400"/>
            <a:ext cx="10972800" cy="4191000"/>
          </a:xfrm>
        </p:spPr>
        <p:txBody>
          <a:bodyPr/>
          <a:lstStyle/>
          <a:p>
            <a:pPr>
              <a:buFont typeface="Wingdings" panose="05000000000000000000" pitchFamily="2" charset="2"/>
              <a:buChar char="§"/>
            </a:pPr>
            <a:endParaRPr lang="en-US" altLang="en-US" sz="2600">
              <a:sym typeface="Symbol" panose="05050102010706020507" pitchFamily="18" charset="2"/>
            </a:endParaRPr>
          </a:p>
        </p:txBody>
      </p:sp>
      <p:sp>
        <p:nvSpPr>
          <p:cNvPr id="47109" name="Date Placeholder 7">
            <a:extLst>
              <a:ext uri="{FF2B5EF4-FFF2-40B4-BE49-F238E27FC236}">
                <a16:creationId xmlns:a16="http://schemas.microsoft.com/office/drawing/2014/main" id="{FC82C3F8-D24F-40A4-90D6-26E68046A289}"/>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7110" name="Slide Number Placeholder 8">
            <a:extLst>
              <a:ext uri="{FF2B5EF4-FFF2-40B4-BE49-F238E27FC236}">
                <a16:creationId xmlns:a16="http://schemas.microsoft.com/office/drawing/2014/main" id="{C0F43E79-3AD3-43B9-B96F-3EFBCE4C827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4B9B870-E34E-4FBF-A6A5-038004FC94D2}" type="slidenum">
              <a:rPr lang="en-US" altLang="en-US" sz="1400">
                <a:latin typeface="Times New Roman" panose="02020603050405020304" pitchFamily="18" charset="0"/>
              </a:rPr>
              <a:pPr>
                <a:spcBef>
                  <a:spcPct val="0"/>
                </a:spcBef>
                <a:buFontTx/>
                <a:buNone/>
              </a:pPr>
              <a:t>13</a:t>
            </a:fld>
            <a:endParaRPr lang="en-US" altLang="en-US" sz="1400">
              <a:latin typeface="Times New Roman" panose="02020603050405020304" pitchFamily="18" charset="0"/>
            </a:endParaRPr>
          </a:p>
        </p:txBody>
      </p:sp>
      <p:sp>
        <p:nvSpPr>
          <p:cNvPr id="47111" name="Footer Placeholder 9">
            <a:extLst>
              <a:ext uri="{FF2B5EF4-FFF2-40B4-BE49-F238E27FC236}">
                <a16:creationId xmlns:a16="http://schemas.microsoft.com/office/drawing/2014/main" id="{FFEFEA42-5B6F-4568-9ACF-8AFC842BEC9B}"/>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7112" name="Rectangle 2">
            <a:extLst>
              <a:ext uri="{FF2B5EF4-FFF2-40B4-BE49-F238E27FC236}">
                <a16:creationId xmlns:a16="http://schemas.microsoft.com/office/drawing/2014/main" id="{2C917D22-6DC9-42A6-AC03-60AA5E33F4D6}"/>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2" name="Rectangle 2">
            <a:extLst>
              <a:ext uri="{FF2B5EF4-FFF2-40B4-BE49-F238E27FC236}">
                <a16:creationId xmlns:a16="http://schemas.microsoft.com/office/drawing/2014/main" id="{ABCF7869-7500-4B52-BE25-77974D0E6940}"/>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Example # 27 (contd..)</a:t>
            </a:r>
          </a:p>
        </p:txBody>
      </p:sp>
      <p:sp>
        <p:nvSpPr>
          <p:cNvPr id="399363" name="Rectangle 3">
            <a:extLst>
              <a:ext uri="{FF2B5EF4-FFF2-40B4-BE49-F238E27FC236}">
                <a16:creationId xmlns:a16="http://schemas.microsoft.com/office/drawing/2014/main" id="{C6EF019A-7D1E-44E6-A970-6F5F8A466793}"/>
              </a:ext>
            </a:extLst>
          </p:cNvPr>
          <p:cNvSpPr>
            <a:spLocks noGrp="1" noChangeArrowheads="1"/>
          </p:cNvSpPr>
          <p:nvPr>
            <p:ph type="body" sz="half" idx="1"/>
          </p:nvPr>
        </p:nvSpPr>
        <p:spPr>
          <a:xfrm>
            <a:off x="609600" y="1676400"/>
            <a:ext cx="10972800" cy="4191000"/>
          </a:xfrm>
        </p:spPr>
        <p:txBody>
          <a:bodyPr/>
          <a:lstStyle/>
          <a:p>
            <a:pPr>
              <a:buFont typeface="Wingdings" panose="05000000000000000000" pitchFamily="2" charset="2"/>
              <a:buChar char="§"/>
            </a:pPr>
            <a:r>
              <a:rPr lang="en-US" altLang="en-US" sz="2700">
                <a:ea typeface="Cambria Math" panose="02040503050406030204" pitchFamily="18" charset="0"/>
                <a:cs typeface="Cambria Math" panose="02040503050406030204" pitchFamily="18" charset="0"/>
                <a:sym typeface="Symbol" panose="05050102010706020507" pitchFamily="18" charset="2"/>
              </a:rPr>
              <a:t>The predictor variables (columns 2 to 8) seven (07) in number are the logarithm of the number of cars per hour, temperature 2 meter above ground (degree C), wind speed (meters/second), the temperature difference between 25 and 2 meters above ground (degree C), wind direction (degrees between 0 and 360), hour of day and day number from October 1. 2001</a:t>
            </a:r>
          </a:p>
          <a:p>
            <a:pPr>
              <a:buFont typeface="Wingdings" panose="05000000000000000000" pitchFamily="2" charset="2"/>
              <a:buChar char="§"/>
            </a:pPr>
            <a:r>
              <a:rPr lang="en-US" altLang="en-US" sz="2700">
                <a:ea typeface="Cambria Math" panose="02040503050406030204" pitchFamily="18" charset="0"/>
                <a:cs typeface="Cambria Math" panose="02040503050406030204" pitchFamily="18" charset="0"/>
                <a:sym typeface="Symbol" panose="05050102010706020507" pitchFamily="18" charset="2"/>
              </a:rPr>
              <a:t>URL (data): </a:t>
            </a:r>
            <a:r>
              <a:rPr lang="en-US" altLang="en-US" sz="2700" b="1">
                <a:solidFill>
                  <a:srgbClr val="0000FF"/>
                </a:solidFill>
                <a:ea typeface="Cambria Math" panose="02040503050406030204" pitchFamily="18" charset="0"/>
                <a:cs typeface="Cambria Math" panose="02040503050406030204" pitchFamily="18" charset="0"/>
                <a:sym typeface="Symbol" panose="05050102010706020507" pitchFamily="18" charset="2"/>
                <a:hlinkClick r:id="rId3"/>
              </a:rPr>
              <a:t>http://lib.stat.cmu.edu/datasets/NO2.da</a:t>
            </a:r>
            <a:r>
              <a:rPr lang="en-US" altLang="en-US" sz="2700">
                <a:solidFill>
                  <a:srgbClr val="CCCCFF"/>
                </a:solidFill>
                <a:ea typeface="Cambria Math" panose="02040503050406030204" pitchFamily="18" charset="0"/>
                <a:cs typeface="Cambria Math" panose="02040503050406030204" pitchFamily="18" charset="0"/>
                <a:sym typeface="Symbol" panose="05050102010706020507" pitchFamily="18" charset="2"/>
                <a:hlinkClick r:id="rId3"/>
              </a:rPr>
              <a:t>t</a:t>
            </a:r>
            <a:endParaRPr lang="en-US" altLang="en-US" sz="2700">
              <a:ea typeface="Cambria Math" panose="02040503050406030204" pitchFamily="18" charset="0"/>
              <a:cs typeface="Cambria Math" panose="02040503050406030204" pitchFamily="18" charset="0"/>
              <a:sym typeface="Symbol" panose="05050102010706020507" pitchFamily="18" charset="2"/>
            </a:endParaRPr>
          </a:p>
          <a:p>
            <a:pPr>
              <a:buFont typeface="Wingdings" panose="05000000000000000000" pitchFamily="2" charset="2"/>
              <a:buChar char="§"/>
            </a:pPr>
            <a:r>
              <a:rPr lang="en-US" altLang="en-US" sz="2700">
                <a:ea typeface="Cambria Math" panose="02040503050406030204" pitchFamily="18" charset="0"/>
                <a:cs typeface="Cambria Math" panose="02040503050406030204" pitchFamily="18" charset="0"/>
                <a:sym typeface="Symbol" panose="05050102010706020507" pitchFamily="18" charset="2"/>
              </a:rPr>
              <a:t>URL (write-up): </a:t>
            </a:r>
            <a:r>
              <a:rPr lang="en-US" altLang="en-US" sz="2700" b="1">
                <a:solidFill>
                  <a:srgbClr val="0000FF"/>
                </a:solidFill>
                <a:ea typeface="Cambria Math" panose="02040503050406030204" pitchFamily="18" charset="0"/>
                <a:cs typeface="Cambria Math" panose="02040503050406030204" pitchFamily="18" charset="0"/>
                <a:sym typeface="Symbol" panose="05050102010706020507" pitchFamily="18" charset="2"/>
                <a:hlinkClick r:id="rId4"/>
              </a:rPr>
              <a:t>https://georglsm.r-forge.r-project.org/site-projects/pdf/5713.pdf</a:t>
            </a:r>
            <a:endParaRPr lang="en-US" altLang="en-US" sz="2700">
              <a:ea typeface="Cambria Math" panose="02040503050406030204" pitchFamily="18" charset="0"/>
              <a:cs typeface="Cambria Math" panose="02040503050406030204" pitchFamily="18" charset="0"/>
              <a:sym typeface="Symbol" panose="05050102010706020507" pitchFamily="18" charset="2"/>
            </a:endParaRPr>
          </a:p>
        </p:txBody>
      </p:sp>
      <p:sp>
        <p:nvSpPr>
          <p:cNvPr id="399364" name="Date Placeholder 7">
            <a:extLst>
              <a:ext uri="{FF2B5EF4-FFF2-40B4-BE49-F238E27FC236}">
                <a16:creationId xmlns:a16="http://schemas.microsoft.com/office/drawing/2014/main" id="{153644E9-989C-49E3-9795-2470A4457692}"/>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399365" name="Slide Number Placeholder 8">
            <a:extLst>
              <a:ext uri="{FF2B5EF4-FFF2-40B4-BE49-F238E27FC236}">
                <a16:creationId xmlns:a16="http://schemas.microsoft.com/office/drawing/2014/main" id="{40C54209-8E89-4B58-B449-9194E6B79E2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7B44358-820F-427D-A67B-4056EDC2493D}" type="slidenum">
              <a:rPr lang="en-US" altLang="en-US" sz="1400">
                <a:latin typeface="Times New Roman" panose="02020603050405020304" pitchFamily="18" charset="0"/>
              </a:rPr>
              <a:pPr>
                <a:spcBef>
                  <a:spcPct val="0"/>
                </a:spcBef>
                <a:buFontTx/>
                <a:buNone/>
              </a:pPr>
              <a:t>130</a:t>
            </a:fld>
            <a:endParaRPr lang="en-US" altLang="en-US" sz="1400">
              <a:latin typeface="Times New Roman" panose="02020603050405020304" pitchFamily="18" charset="0"/>
            </a:endParaRPr>
          </a:p>
        </p:txBody>
      </p:sp>
      <p:sp>
        <p:nvSpPr>
          <p:cNvPr id="399366" name="Footer Placeholder 9">
            <a:extLst>
              <a:ext uri="{FF2B5EF4-FFF2-40B4-BE49-F238E27FC236}">
                <a16:creationId xmlns:a16="http://schemas.microsoft.com/office/drawing/2014/main" id="{09B30427-B0C8-4AC9-A3C3-CE93D7F9CD27}"/>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399367" name="Rectangle 2">
            <a:extLst>
              <a:ext uri="{FF2B5EF4-FFF2-40B4-BE49-F238E27FC236}">
                <a16:creationId xmlns:a16="http://schemas.microsoft.com/office/drawing/2014/main" id="{CE09A418-F422-46F4-94D6-A698CB9701D8}"/>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Rectangle 2">
            <a:extLst>
              <a:ext uri="{FF2B5EF4-FFF2-40B4-BE49-F238E27FC236}">
                <a16:creationId xmlns:a16="http://schemas.microsoft.com/office/drawing/2014/main" id="{D5DE3F0E-1167-426E-B33E-F3BD046E4150}"/>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Example # 27</a:t>
            </a:r>
          </a:p>
        </p:txBody>
      </p:sp>
      <p:sp>
        <p:nvSpPr>
          <p:cNvPr id="411651" name="Rectangle 3">
            <a:extLst>
              <a:ext uri="{FF2B5EF4-FFF2-40B4-BE49-F238E27FC236}">
                <a16:creationId xmlns:a16="http://schemas.microsoft.com/office/drawing/2014/main" id="{65746997-E1A7-49A3-8D3F-1022061E1732}"/>
              </a:ext>
            </a:extLst>
          </p:cNvPr>
          <p:cNvSpPr>
            <a:spLocks noGrp="1" noChangeArrowheads="1"/>
          </p:cNvSpPr>
          <p:nvPr>
            <p:ph type="body" sz="half" idx="1"/>
          </p:nvPr>
        </p:nvSpPr>
        <p:spPr>
          <a:xfrm>
            <a:off x="609600" y="1676400"/>
            <a:ext cx="10972800" cy="4191000"/>
          </a:xfrm>
        </p:spPr>
        <p:txBody>
          <a:bodyPr/>
          <a:lstStyle/>
          <a:p>
            <a:pPr algn="just">
              <a:buFont typeface="Wingdings" panose="05000000000000000000" pitchFamily="2" charset="2"/>
              <a:buChar char="§"/>
            </a:pPr>
            <a:r>
              <a:rPr lang="en-US" altLang="en-US" sz="3000">
                <a:ea typeface="Cambria Math" panose="02040503050406030204" pitchFamily="18" charset="0"/>
                <a:cs typeface="Cambria Math" panose="02040503050406030204" pitchFamily="18" charset="0"/>
                <a:sym typeface="Symbol" panose="05050102010706020507" pitchFamily="18" charset="2"/>
              </a:rPr>
              <a:t>Data are a subsample of </a:t>
            </a:r>
            <a:r>
              <a:rPr lang="en-US" altLang="en-US" sz="3000" b="1">
                <a:solidFill>
                  <a:srgbClr val="0000FF"/>
                </a:solidFill>
                <a:ea typeface="Cambria Math" panose="02040503050406030204" pitchFamily="18" charset="0"/>
                <a:cs typeface="Cambria Math" panose="02040503050406030204" pitchFamily="18" charset="0"/>
                <a:sym typeface="Symbol" panose="05050102010706020507" pitchFamily="18" charset="2"/>
              </a:rPr>
              <a:t>500</a:t>
            </a:r>
            <a:r>
              <a:rPr lang="en-US" altLang="en-US" sz="3000">
                <a:ea typeface="Cambria Math" panose="02040503050406030204" pitchFamily="18" charset="0"/>
                <a:cs typeface="Cambria Math" panose="02040503050406030204" pitchFamily="18" charset="0"/>
                <a:sym typeface="Symbol" panose="05050102010706020507" pitchFamily="18" charset="2"/>
              </a:rPr>
              <a:t> observations from a data set that originate in a study where </a:t>
            </a:r>
            <a:r>
              <a:rPr lang="en-US" altLang="en-US" sz="3000" b="1">
                <a:solidFill>
                  <a:srgbClr val="0000FF"/>
                </a:solidFill>
                <a:ea typeface="Cambria Math" panose="02040503050406030204" pitchFamily="18" charset="0"/>
                <a:cs typeface="Cambria Math" panose="02040503050406030204" pitchFamily="18" charset="0"/>
                <a:sym typeface="Symbol" panose="05050102010706020507" pitchFamily="18" charset="2"/>
              </a:rPr>
              <a:t>air pollution at a road is related to traffic volume and meteorological variables</a:t>
            </a:r>
            <a:r>
              <a:rPr lang="en-US" altLang="en-US" sz="3000">
                <a:ea typeface="Cambria Math" panose="02040503050406030204" pitchFamily="18" charset="0"/>
                <a:cs typeface="Cambria Math" panose="02040503050406030204" pitchFamily="18" charset="0"/>
                <a:sym typeface="Symbol" panose="05050102010706020507" pitchFamily="18" charset="2"/>
              </a:rPr>
              <a:t>, collected by the Norwegian Public Roads Administration</a:t>
            </a:r>
          </a:p>
          <a:p>
            <a:pPr algn="just">
              <a:buFont typeface="Wingdings" panose="05000000000000000000" pitchFamily="2" charset="2"/>
              <a:buChar char="§"/>
            </a:pPr>
            <a:r>
              <a:rPr lang="en-US" altLang="en-US" sz="3000">
                <a:ea typeface="Cambria Math" panose="02040503050406030204" pitchFamily="18" charset="0"/>
                <a:cs typeface="Cambria Math" panose="02040503050406030204" pitchFamily="18" charset="0"/>
                <a:sym typeface="Symbol" panose="05050102010706020507" pitchFamily="18" charset="2"/>
              </a:rPr>
              <a:t>The response variable (column 1) consist of hourly values of the logarithm of the concentration of NO</a:t>
            </a:r>
            <a:r>
              <a:rPr lang="en-US" altLang="en-US" sz="3000" baseline="-25000">
                <a:ea typeface="Cambria Math" panose="02040503050406030204" pitchFamily="18" charset="0"/>
                <a:cs typeface="Cambria Math" panose="02040503050406030204" pitchFamily="18" charset="0"/>
                <a:sym typeface="Symbol" panose="05050102010706020507" pitchFamily="18" charset="2"/>
              </a:rPr>
              <a:t>2</a:t>
            </a:r>
            <a:r>
              <a:rPr lang="en-US" altLang="en-US" sz="3000">
                <a:ea typeface="Cambria Math" panose="02040503050406030204" pitchFamily="18" charset="0"/>
                <a:cs typeface="Cambria Math" panose="02040503050406030204" pitchFamily="18" charset="0"/>
                <a:sym typeface="Symbol" panose="05050102010706020507" pitchFamily="18" charset="2"/>
              </a:rPr>
              <a:t> (particles), measured at Alnabru in Oslo, Norway, between </a:t>
            </a:r>
            <a:r>
              <a:rPr lang="en-US" altLang="en-US" sz="3000" b="1">
                <a:solidFill>
                  <a:srgbClr val="0000FF"/>
                </a:solidFill>
                <a:ea typeface="Cambria Math" panose="02040503050406030204" pitchFamily="18" charset="0"/>
                <a:cs typeface="Cambria Math" panose="02040503050406030204" pitchFamily="18" charset="0"/>
                <a:sym typeface="Symbol" panose="05050102010706020507" pitchFamily="18" charset="2"/>
              </a:rPr>
              <a:t>October 2001 and August 2003</a:t>
            </a:r>
            <a:r>
              <a:rPr lang="en-US" altLang="en-US" sz="3000">
                <a:ea typeface="Cambria Math" panose="02040503050406030204" pitchFamily="18" charset="0"/>
                <a:cs typeface="Cambria Math" panose="02040503050406030204" pitchFamily="18" charset="0"/>
                <a:sym typeface="Symbol" panose="05050102010706020507" pitchFamily="18" charset="2"/>
              </a:rPr>
              <a:t>.</a:t>
            </a:r>
          </a:p>
        </p:txBody>
      </p:sp>
      <p:sp>
        <p:nvSpPr>
          <p:cNvPr id="411652" name="Date Placeholder 7">
            <a:extLst>
              <a:ext uri="{FF2B5EF4-FFF2-40B4-BE49-F238E27FC236}">
                <a16:creationId xmlns:a16="http://schemas.microsoft.com/office/drawing/2014/main" id="{36350F0B-874A-42AC-9F26-6DD0D34DBB54}"/>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11653" name="Slide Number Placeholder 8">
            <a:extLst>
              <a:ext uri="{FF2B5EF4-FFF2-40B4-BE49-F238E27FC236}">
                <a16:creationId xmlns:a16="http://schemas.microsoft.com/office/drawing/2014/main" id="{2D61182E-6AFB-4605-921A-0326E583E47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F5AC50B-B37F-4B08-9725-898533A9E2D2}" type="slidenum">
              <a:rPr lang="en-US" altLang="en-US" sz="1400">
                <a:latin typeface="Times New Roman" panose="02020603050405020304" pitchFamily="18" charset="0"/>
              </a:rPr>
              <a:pPr>
                <a:spcBef>
                  <a:spcPct val="0"/>
                </a:spcBef>
                <a:buFontTx/>
                <a:buNone/>
              </a:pPr>
              <a:t>131</a:t>
            </a:fld>
            <a:endParaRPr lang="en-US" altLang="en-US" sz="1400">
              <a:latin typeface="Times New Roman" panose="02020603050405020304" pitchFamily="18" charset="0"/>
            </a:endParaRPr>
          </a:p>
        </p:txBody>
      </p:sp>
      <p:sp>
        <p:nvSpPr>
          <p:cNvPr id="411654" name="Footer Placeholder 9">
            <a:extLst>
              <a:ext uri="{FF2B5EF4-FFF2-40B4-BE49-F238E27FC236}">
                <a16:creationId xmlns:a16="http://schemas.microsoft.com/office/drawing/2014/main" id="{C82848D2-9D30-48C5-AF0F-97EE5F2BC146}"/>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11655" name="Rectangle 2">
            <a:extLst>
              <a:ext uri="{FF2B5EF4-FFF2-40B4-BE49-F238E27FC236}">
                <a16:creationId xmlns:a16="http://schemas.microsoft.com/office/drawing/2014/main" id="{AC08E345-1533-4784-9A2B-588F6EFCBE43}"/>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Rectangle 2">
            <a:extLst>
              <a:ext uri="{FF2B5EF4-FFF2-40B4-BE49-F238E27FC236}">
                <a16:creationId xmlns:a16="http://schemas.microsoft.com/office/drawing/2014/main" id="{6E85571D-D4AB-4366-8E90-9FD00C97F4F1}"/>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Example # 27</a:t>
            </a:r>
            <a:r>
              <a:rPr lang="en-US" altLang="en-US" sz="3000" b="1">
                <a:solidFill>
                  <a:srgbClr val="0000FF"/>
                </a:solidFill>
              </a:rPr>
              <a:t> (contd..)</a:t>
            </a:r>
          </a:p>
        </p:txBody>
      </p:sp>
      <p:sp>
        <p:nvSpPr>
          <p:cNvPr id="413699" name="Rectangle 3">
            <a:extLst>
              <a:ext uri="{FF2B5EF4-FFF2-40B4-BE49-F238E27FC236}">
                <a16:creationId xmlns:a16="http://schemas.microsoft.com/office/drawing/2014/main" id="{95F440F5-5189-4512-9E5A-C67D1C16B331}"/>
              </a:ext>
            </a:extLst>
          </p:cNvPr>
          <p:cNvSpPr>
            <a:spLocks noGrp="1" noChangeArrowheads="1"/>
          </p:cNvSpPr>
          <p:nvPr>
            <p:ph type="body" sz="half" idx="1"/>
          </p:nvPr>
        </p:nvSpPr>
        <p:spPr>
          <a:xfrm>
            <a:off x="609600" y="1676400"/>
            <a:ext cx="10972800" cy="4191000"/>
          </a:xfrm>
        </p:spPr>
        <p:txBody>
          <a:bodyPr/>
          <a:lstStyle/>
          <a:p>
            <a:pPr>
              <a:buFont typeface="Wingdings" panose="05000000000000000000" pitchFamily="2" charset="2"/>
              <a:buChar char="§"/>
            </a:pPr>
            <a:r>
              <a:rPr lang="en-US" altLang="en-US" sz="2700">
                <a:ea typeface="Cambria Math" panose="02040503050406030204" pitchFamily="18" charset="0"/>
                <a:cs typeface="Cambria Math" panose="02040503050406030204" pitchFamily="18" charset="0"/>
                <a:sym typeface="Symbol" panose="05050102010706020507" pitchFamily="18" charset="2"/>
              </a:rPr>
              <a:t>The predictor variables (columns 2 to 8) seven (07) in number are the logarithm of the number of cars per hour, temperature 2 meter above ground (degree C), wind speed (meters/second), the temperature difference between 25 and 2 meters above ground (degree C), wind direction (degrees between 0 and 360), hour of day and day number from October 1. 2001</a:t>
            </a:r>
          </a:p>
          <a:p>
            <a:pPr>
              <a:buFont typeface="Wingdings" panose="05000000000000000000" pitchFamily="2" charset="2"/>
              <a:buChar char="§"/>
            </a:pPr>
            <a:r>
              <a:rPr lang="en-US" altLang="en-US" sz="2700">
                <a:ea typeface="Cambria Math" panose="02040503050406030204" pitchFamily="18" charset="0"/>
                <a:cs typeface="Cambria Math" panose="02040503050406030204" pitchFamily="18" charset="0"/>
                <a:sym typeface="Symbol" panose="05050102010706020507" pitchFamily="18" charset="2"/>
              </a:rPr>
              <a:t>URL (data): </a:t>
            </a:r>
            <a:r>
              <a:rPr lang="en-US" altLang="en-US" sz="2700" b="1">
                <a:solidFill>
                  <a:srgbClr val="0000FF"/>
                </a:solidFill>
                <a:ea typeface="Cambria Math" panose="02040503050406030204" pitchFamily="18" charset="0"/>
                <a:cs typeface="Cambria Math" panose="02040503050406030204" pitchFamily="18" charset="0"/>
                <a:sym typeface="Symbol" panose="05050102010706020507" pitchFamily="18" charset="2"/>
                <a:hlinkClick r:id="rId3"/>
              </a:rPr>
              <a:t>http://lib.stat.cmu.edu/datasets/NO2.da</a:t>
            </a:r>
            <a:r>
              <a:rPr lang="en-US" altLang="en-US" sz="2700">
                <a:solidFill>
                  <a:srgbClr val="CCCCFF"/>
                </a:solidFill>
                <a:ea typeface="Cambria Math" panose="02040503050406030204" pitchFamily="18" charset="0"/>
                <a:cs typeface="Cambria Math" panose="02040503050406030204" pitchFamily="18" charset="0"/>
                <a:sym typeface="Symbol" panose="05050102010706020507" pitchFamily="18" charset="2"/>
                <a:hlinkClick r:id="rId3"/>
              </a:rPr>
              <a:t>t</a:t>
            </a:r>
            <a:endParaRPr lang="en-US" altLang="en-US" sz="2700">
              <a:ea typeface="Cambria Math" panose="02040503050406030204" pitchFamily="18" charset="0"/>
              <a:cs typeface="Cambria Math" panose="02040503050406030204" pitchFamily="18" charset="0"/>
              <a:sym typeface="Symbol" panose="05050102010706020507" pitchFamily="18" charset="2"/>
            </a:endParaRPr>
          </a:p>
          <a:p>
            <a:pPr>
              <a:buFont typeface="Wingdings" panose="05000000000000000000" pitchFamily="2" charset="2"/>
              <a:buChar char="§"/>
            </a:pPr>
            <a:r>
              <a:rPr lang="en-US" altLang="en-US" sz="2700">
                <a:ea typeface="Cambria Math" panose="02040503050406030204" pitchFamily="18" charset="0"/>
                <a:cs typeface="Cambria Math" panose="02040503050406030204" pitchFamily="18" charset="0"/>
                <a:sym typeface="Symbol" panose="05050102010706020507" pitchFamily="18" charset="2"/>
              </a:rPr>
              <a:t>URL (write-up): </a:t>
            </a:r>
            <a:r>
              <a:rPr lang="en-US" altLang="en-US" sz="2700" b="1">
                <a:solidFill>
                  <a:srgbClr val="0000FF"/>
                </a:solidFill>
                <a:ea typeface="Cambria Math" panose="02040503050406030204" pitchFamily="18" charset="0"/>
                <a:cs typeface="Cambria Math" panose="02040503050406030204" pitchFamily="18" charset="0"/>
                <a:sym typeface="Symbol" panose="05050102010706020507" pitchFamily="18" charset="2"/>
                <a:hlinkClick r:id="rId4"/>
              </a:rPr>
              <a:t>https://georglsm.r-forge.r-project.org/site-projects/pdf/5713.pdf</a:t>
            </a:r>
            <a:endParaRPr lang="en-US" altLang="en-US" sz="2700">
              <a:ea typeface="Cambria Math" panose="02040503050406030204" pitchFamily="18" charset="0"/>
              <a:cs typeface="Cambria Math" panose="02040503050406030204" pitchFamily="18" charset="0"/>
              <a:sym typeface="Symbol" panose="05050102010706020507" pitchFamily="18" charset="2"/>
            </a:endParaRPr>
          </a:p>
        </p:txBody>
      </p:sp>
      <p:sp>
        <p:nvSpPr>
          <p:cNvPr id="413700" name="Date Placeholder 7">
            <a:extLst>
              <a:ext uri="{FF2B5EF4-FFF2-40B4-BE49-F238E27FC236}">
                <a16:creationId xmlns:a16="http://schemas.microsoft.com/office/drawing/2014/main" id="{01620DEE-0DAA-4B29-A77B-143BE265076D}"/>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13701" name="Slide Number Placeholder 8">
            <a:extLst>
              <a:ext uri="{FF2B5EF4-FFF2-40B4-BE49-F238E27FC236}">
                <a16:creationId xmlns:a16="http://schemas.microsoft.com/office/drawing/2014/main" id="{540F1F96-FF80-42C1-8423-9CB453922DE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745CE9B-9C84-4E27-9317-E08BD6AF0205}" type="slidenum">
              <a:rPr lang="en-US" altLang="en-US" sz="1400">
                <a:latin typeface="Times New Roman" panose="02020603050405020304" pitchFamily="18" charset="0"/>
              </a:rPr>
              <a:pPr>
                <a:spcBef>
                  <a:spcPct val="0"/>
                </a:spcBef>
                <a:buFontTx/>
                <a:buNone/>
              </a:pPr>
              <a:t>132</a:t>
            </a:fld>
            <a:endParaRPr lang="en-US" altLang="en-US" sz="1400">
              <a:latin typeface="Times New Roman" panose="02020603050405020304" pitchFamily="18" charset="0"/>
            </a:endParaRPr>
          </a:p>
        </p:txBody>
      </p:sp>
      <p:sp>
        <p:nvSpPr>
          <p:cNvPr id="413702" name="Footer Placeholder 9">
            <a:extLst>
              <a:ext uri="{FF2B5EF4-FFF2-40B4-BE49-F238E27FC236}">
                <a16:creationId xmlns:a16="http://schemas.microsoft.com/office/drawing/2014/main" id="{F49E2DA6-CA47-46B3-8665-6BCB08209820}"/>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13703" name="Rectangle 2">
            <a:extLst>
              <a:ext uri="{FF2B5EF4-FFF2-40B4-BE49-F238E27FC236}">
                <a16:creationId xmlns:a16="http://schemas.microsoft.com/office/drawing/2014/main" id="{B279D772-C785-4117-A147-025164779AB9}"/>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6" name="Rectangle 2">
            <a:extLst>
              <a:ext uri="{FF2B5EF4-FFF2-40B4-BE49-F238E27FC236}">
                <a16:creationId xmlns:a16="http://schemas.microsoft.com/office/drawing/2014/main" id="{0BF6FE4D-C21F-48CE-B6CC-973709E84705}"/>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Example # 27 </a:t>
            </a:r>
            <a:r>
              <a:rPr lang="en-US" altLang="en-US" sz="3000" b="1">
                <a:solidFill>
                  <a:srgbClr val="0000FF"/>
                </a:solidFill>
              </a:rPr>
              <a:t>(contd..)</a:t>
            </a:r>
            <a:endParaRPr lang="en-US" altLang="en-US" sz="3000" b="1">
              <a:solidFill>
                <a:srgbClr val="FF0000"/>
              </a:solidFill>
            </a:endParaRPr>
          </a:p>
        </p:txBody>
      </p:sp>
      <p:sp>
        <p:nvSpPr>
          <p:cNvPr id="415747" name="Date Placeholder 7">
            <a:extLst>
              <a:ext uri="{FF2B5EF4-FFF2-40B4-BE49-F238E27FC236}">
                <a16:creationId xmlns:a16="http://schemas.microsoft.com/office/drawing/2014/main" id="{3BDD30E0-BC56-488C-9467-2946A282A5CA}"/>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15748" name="Slide Number Placeholder 8">
            <a:extLst>
              <a:ext uri="{FF2B5EF4-FFF2-40B4-BE49-F238E27FC236}">
                <a16:creationId xmlns:a16="http://schemas.microsoft.com/office/drawing/2014/main" id="{20A4E5AF-9F18-4A5D-AE9F-A6E2384D19B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724B7F0-0607-4449-95EE-F469FC0983CB}" type="slidenum">
              <a:rPr lang="en-US" altLang="en-US" sz="1400">
                <a:latin typeface="Times New Roman" panose="02020603050405020304" pitchFamily="18" charset="0"/>
              </a:rPr>
              <a:pPr>
                <a:spcBef>
                  <a:spcPct val="0"/>
                </a:spcBef>
                <a:buFontTx/>
                <a:buNone/>
              </a:pPr>
              <a:t>133</a:t>
            </a:fld>
            <a:endParaRPr lang="en-US" altLang="en-US" sz="1400">
              <a:latin typeface="Times New Roman" panose="02020603050405020304" pitchFamily="18" charset="0"/>
            </a:endParaRPr>
          </a:p>
        </p:txBody>
      </p:sp>
      <p:sp>
        <p:nvSpPr>
          <p:cNvPr id="415749" name="Footer Placeholder 9">
            <a:extLst>
              <a:ext uri="{FF2B5EF4-FFF2-40B4-BE49-F238E27FC236}">
                <a16:creationId xmlns:a16="http://schemas.microsoft.com/office/drawing/2014/main" id="{F127F2FF-1747-411B-B68A-2C06CC8B486A}"/>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15750" name="Rectangle 2">
            <a:extLst>
              <a:ext uri="{FF2B5EF4-FFF2-40B4-BE49-F238E27FC236}">
                <a16:creationId xmlns:a16="http://schemas.microsoft.com/office/drawing/2014/main" id="{8218C5B0-5669-42B5-A434-892388F7A13C}"/>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BE236E39-04C2-4836-8CBA-411978D03641}"/>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699" t="-872"/>
            </a:stretch>
          </a:blipFill>
          <a:extLst/>
        </p:spPr>
        <p:txBody>
          <a:bodyPr/>
          <a:lstStyle/>
          <a:p>
            <a:pPr>
              <a:defRPr/>
            </a:pPr>
            <a:r>
              <a:rPr lang="en-US">
                <a:noFill/>
              </a:rPr>
              <a:t> </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4" name="Rectangle 2">
            <a:extLst>
              <a:ext uri="{FF2B5EF4-FFF2-40B4-BE49-F238E27FC236}">
                <a16:creationId xmlns:a16="http://schemas.microsoft.com/office/drawing/2014/main" id="{68706DCA-0E64-4796-B046-1DE2FE6563C2}"/>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Example # 27 </a:t>
            </a:r>
            <a:r>
              <a:rPr lang="en-US" altLang="en-US" sz="3000" b="1">
                <a:solidFill>
                  <a:srgbClr val="0000FF"/>
                </a:solidFill>
              </a:rPr>
              <a:t>(contd..)</a:t>
            </a:r>
            <a:endParaRPr lang="en-US" altLang="en-US" sz="3000" b="1">
              <a:solidFill>
                <a:srgbClr val="FF0000"/>
              </a:solidFill>
            </a:endParaRPr>
          </a:p>
        </p:txBody>
      </p:sp>
      <p:sp>
        <p:nvSpPr>
          <p:cNvPr id="417795" name="Rectangle 3">
            <a:extLst>
              <a:ext uri="{FF2B5EF4-FFF2-40B4-BE49-F238E27FC236}">
                <a16:creationId xmlns:a16="http://schemas.microsoft.com/office/drawing/2014/main" id="{3ADEAFBC-4719-4C58-B7F1-63A250326DA6}"/>
              </a:ext>
            </a:extLst>
          </p:cNvPr>
          <p:cNvSpPr>
            <a:spLocks noGrp="1" noChangeArrowheads="1"/>
          </p:cNvSpPr>
          <p:nvPr>
            <p:ph type="body" sz="half" idx="1"/>
          </p:nvPr>
        </p:nvSpPr>
        <p:spPr>
          <a:xfrm>
            <a:off x="2286000" y="1676400"/>
            <a:ext cx="7848600" cy="4191000"/>
          </a:xfrm>
        </p:spPr>
        <p:txBody>
          <a:bodyPr/>
          <a:lstStyle/>
          <a:p>
            <a:pPr marL="0" indent="0">
              <a:buFontTx/>
              <a:buNone/>
            </a:pPr>
            <a:endParaRPr lang="en-US" altLang="en-US" sz="1900">
              <a:ea typeface="Cambria Math" panose="02040503050406030204" pitchFamily="18" charset="0"/>
              <a:cs typeface="Cambria Math" panose="02040503050406030204" pitchFamily="18" charset="0"/>
              <a:sym typeface="Symbol" panose="05050102010706020507" pitchFamily="18" charset="2"/>
            </a:endParaRPr>
          </a:p>
        </p:txBody>
      </p:sp>
      <p:sp>
        <p:nvSpPr>
          <p:cNvPr id="417796" name="Date Placeholder 7">
            <a:extLst>
              <a:ext uri="{FF2B5EF4-FFF2-40B4-BE49-F238E27FC236}">
                <a16:creationId xmlns:a16="http://schemas.microsoft.com/office/drawing/2014/main" id="{7E0EA432-7853-4D89-A48F-2732E7758918}"/>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17797" name="Slide Number Placeholder 8">
            <a:extLst>
              <a:ext uri="{FF2B5EF4-FFF2-40B4-BE49-F238E27FC236}">
                <a16:creationId xmlns:a16="http://schemas.microsoft.com/office/drawing/2014/main" id="{0261092B-58D3-43BB-B102-97385DA568C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3DC8DA1-1A20-457C-A51F-B3460C4560D3}" type="slidenum">
              <a:rPr lang="en-US" altLang="en-US" sz="1400">
                <a:latin typeface="Times New Roman" panose="02020603050405020304" pitchFamily="18" charset="0"/>
              </a:rPr>
              <a:pPr>
                <a:spcBef>
                  <a:spcPct val="0"/>
                </a:spcBef>
                <a:buFontTx/>
                <a:buNone/>
              </a:pPr>
              <a:t>134</a:t>
            </a:fld>
            <a:endParaRPr lang="en-US" altLang="en-US" sz="1400">
              <a:latin typeface="Times New Roman" panose="02020603050405020304" pitchFamily="18" charset="0"/>
            </a:endParaRPr>
          </a:p>
        </p:txBody>
      </p:sp>
      <p:sp>
        <p:nvSpPr>
          <p:cNvPr id="417798" name="Footer Placeholder 9">
            <a:extLst>
              <a:ext uri="{FF2B5EF4-FFF2-40B4-BE49-F238E27FC236}">
                <a16:creationId xmlns:a16="http://schemas.microsoft.com/office/drawing/2014/main" id="{C6AB5AF6-DE09-460A-AB75-A3C008E0F49D}"/>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17799" name="Rectangle 2">
            <a:extLst>
              <a:ext uri="{FF2B5EF4-FFF2-40B4-BE49-F238E27FC236}">
                <a16:creationId xmlns:a16="http://schemas.microsoft.com/office/drawing/2014/main" id="{82C7753C-A2CF-49EA-98FC-01D428BEE37D}"/>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graphicFrame>
        <p:nvGraphicFramePr>
          <p:cNvPr id="2" name="Table 2">
            <a:extLst>
              <a:ext uri="{FF2B5EF4-FFF2-40B4-BE49-F238E27FC236}">
                <a16:creationId xmlns:a16="http://schemas.microsoft.com/office/drawing/2014/main" id="{EBC47FDE-B9BC-4F49-A4EE-66F85E7CF548}"/>
              </a:ext>
            </a:extLst>
          </p:cNvPr>
          <p:cNvGraphicFramePr>
            <a:graphicFrameLocks noGrp="1"/>
          </p:cNvGraphicFramePr>
          <p:nvPr/>
        </p:nvGraphicFramePr>
        <p:xfrm>
          <a:off x="609600" y="1681479"/>
          <a:ext cx="10972801" cy="4312914"/>
        </p:xfrm>
        <a:graphic>
          <a:graphicData uri="http://schemas.openxmlformats.org/drawingml/2006/table">
            <a:tbl>
              <a:tblPr firstRow="1" bandRow="1">
                <a:tableStyleId>{5C22544A-7EE6-4342-B048-85BDC9FD1C3A}</a:tableStyleId>
              </a:tblPr>
              <a:tblGrid>
                <a:gridCol w="1936375">
                  <a:extLst>
                    <a:ext uri="{9D8B030D-6E8A-4147-A177-3AD203B41FA5}">
                      <a16:colId xmlns:a16="http://schemas.microsoft.com/office/drawing/2014/main" val="20000"/>
                    </a:ext>
                  </a:extLst>
                </a:gridCol>
                <a:gridCol w="1290918">
                  <a:extLst>
                    <a:ext uri="{9D8B030D-6E8A-4147-A177-3AD203B41FA5}">
                      <a16:colId xmlns:a16="http://schemas.microsoft.com/office/drawing/2014/main" val="20001"/>
                    </a:ext>
                  </a:extLst>
                </a:gridCol>
                <a:gridCol w="1290918">
                  <a:extLst>
                    <a:ext uri="{9D8B030D-6E8A-4147-A177-3AD203B41FA5}">
                      <a16:colId xmlns:a16="http://schemas.microsoft.com/office/drawing/2014/main" val="20002"/>
                    </a:ext>
                  </a:extLst>
                </a:gridCol>
                <a:gridCol w="1290918">
                  <a:extLst>
                    <a:ext uri="{9D8B030D-6E8A-4147-A177-3AD203B41FA5}">
                      <a16:colId xmlns:a16="http://schemas.microsoft.com/office/drawing/2014/main" val="20003"/>
                    </a:ext>
                  </a:extLst>
                </a:gridCol>
                <a:gridCol w="1290918">
                  <a:extLst>
                    <a:ext uri="{9D8B030D-6E8A-4147-A177-3AD203B41FA5}">
                      <a16:colId xmlns:a16="http://schemas.microsoft.com/office/drawing/2014/main" val="20004"/>
                    </a:ext>
                  </a:extLst>
                </a:gridCol>
                <a:gridCol w="1290918">
                  <a:extLst>
                    <a:ext uri="{9D8B030D-6E8A-4147-A177-3AD203B41FA5}">
                      <a16:colId xmlns:a16="http://schemas.microsoft.com/office/drawing/2014/main" val="20005"/>
                    </a:ext>
                  </a:extLst>
                </a:gridCol>
                <a:gridCol w="1290918">
                  <a:extLst>
                    <a:ext uri="{9D8B030D-6E8A-4147-A177-3AD203B41FA5}">
                      <a16:colId xmlns:a16="http://schemas.microsoft.com/office/drawing/2014/main" val="20006"/>
                    </a:ext>
                  </a:extLst>
                </a:gridCol>
                <a:gridCol w="1290918">
                  <a:extLst>
                    <a:ext uri="{9D8B030D-6E8A-4147-A177-3AD203B41FA5}">
                      <a16:colId xmlns:a16="http://schemas.microsoft.com/office/drawing/2014/main" val="20007"/>
                    </a:ext>
                  </a:extLst>
                </a:gridCol>
              </a:tblGrid>
              <a:tr h="523238">
                <a:tc>
                  <a:txBody>
                    <a:bodyPr/>
                    <a:lstStyle/>
                    <a:p>
                      <a:endParaRPr lang="en-IN" sz="1500" dirty="0"/>
                    </a:p>
                  </a:txBody>
                  <a:tcPr/>
                </a:tc>
                <a:tc>
                  <a:txBody>
                    <a:bodyPr/>
                    <a:lstStyle/>
                    <a:p>
                      <a:endParaRPr lang="en-US"/>
                    </a:p>
                  </a:txBody>
                  <a:tcPr>
                    <a:blipFill>
                      <a:blip r:embed="rId3"/>
                      <a:stretch>
                        <a:fillRect l="-150658" t="-1163" r="-600658" b="-726744"/>
                      </a:stretch>
                    </a:blipFill>
                  </a:tcPr>
                </a:tc>
                <a:tc>
                  <a:txBody>
                    <a:bodyPr/>
                    <a:lstStyle/>
                    <a:p>
                      <a:endParaRPr lang="en-US"/>
                    </a:p>
                  </a:txBody>
                  <a:tcPr>
                    <a:blipFill>
                      <a:blip r:embed="rId3"/>
                      <a:stretch>
                        <a:fillRect l="-252318" t="-1163" r="-504636" b="-726744"/>
                      </a:stretch>
                    </a:blipFill>
                  </a:tcPr>
                </a:tc>
                <a:tc>
                  <a:txBody>
                    <a:bodyPr/>
                    <a:lstStyle/>
                    <a:p>
                      <a:endParaRPr lang="en-US"/>
                    </a:p>
                  </a:txBody>
                  <a:tcPr>
                    <a:blipFill>
                      <a:blip r:embed="rId3"/>
                      <a:stretch>
                        <a:fillRect l="-350000" t="-1163" r="-401316" b="-726744"/>
                      </a:stretch>
                    </a:blipFill>
                  </a:tcPr>
                </a:tc>
                <a:tc>
                  <a:txBody>
                    <a:bodyPr/>
                    <a:lstStyle/>
                    <a:p>
                      <a:endParaRPr lang="en-US"/>
                    </a:p>
                  </a:txBody>
                  <a:tcPr>
                    <a:blipFill>
                      <a:blip r:embed="rId3"/>
                      <a:stretch>
                        <a:fillRect l="-452980" t="-1163" r="-303974" b="-726744"/>
                      </a:stretch>
                    </a:blipFill>
                  </a:tcPr>
                </a:tc>
                <a:tc>
                  <a:txBody>
                    <a:bodyPr/>
                    <a:lstStyle/>
                    <a:p>
                      <a:endParaRPr lang="en-US"/>
                    </a:p>
                  </a:txBody>
                  <a:tcPr>
                    <a:blipFill>
                      <a:blip r:embed="rId3"/>
                      <a:stretch>
                        <a:fillRect l="-549342" t="-1163" r="-201974" b="-726744"/>
                      </a:stretch>
                    </a:blipFill>
                  </a:tcPr>
                </a:tc>
                <a:tc>
                  <a:txBody>
                    <a:bodyPr/>
                    <a:lstStyle/>
                    <a:p>
                      <a:endParaRPr lang="en-US"/>
                    </a:p>
                  </a:txBody>
                  <a:tcPr>
                    <a:blipFill>
                      <a:blip r:embed="rId3"/>
                      <a:stretch>
                        <a:fillRect l="-653642" t="-1163" r="-103311" b="-726744"/>
                      </a:stretch>
                    </a:blipFill>
                  </a:tcPr>
                </a:tc>
                <a:tc>
                  <a:txBody>
                    <a:bodyPr/>
                    <a:lstStyle/>
                    <a:p>
                      <a:endParaRPr lang="en-US"/>
                    </a:p>
                  </a:txBody>
                  <a:tcPr>
                    <a:blipFill>
                      <a:blip r:embed="rId3"/>
                      <a:stretch>
                        <a:fillRect l="-748684" t="-1163" r="-2632" b="-726744"/>
                      </a:stretch>
                    </a:blipFill>
                  </a:tcPr>
                </a:tc>
                <a:extLst>
                  <a:ext uri="{0D108BD9-81ED-4DB2-BD59-A6C34878D82A}">
                    <a16:rowId xmlns:a16="http://schemas.microsoft.com/office/drawing/2014/main" val="10000"/>
                  </a:ext>
                </a:extLst>
              </a:tr>
              <a:tr h="548640">
                <a:tc>
                  <a:txBody>
                    <a:bodyPr/>
                    <a:lstStyle/>
                    <a:p>
                      <a:endParaRPr lang="en-US"/>
                    </a:p>
                  </a:txBody>
                  <a:tcPr>
                    <a:blipFill>
                      <a:blip r:embed="rId3"/>
                      <a:stretch>
                        <a:fillRect l="-881" t="-96667" r="-469163" b="-594444"/>
                      </a:stretch>
                    </a:blipFill>
                  </a:tcPr>
                </a:tc>
                <a:tc>
                  <a:txBody>
                    <a:bodyPr/>
                    <a:lstStyle/>
                    <a:p>
                      <a:r>
                        <a:rPr lang="en-US" sz="1500" dirty="0"/>
                        <a:t>1</a:t>
                      </a:r>
                      <a:endParaRPr lang="en-IN" sz="1500" dirty="0"/>
                    </a:p>
                  </a:txBody>
                  <a:tcPr/>
                </a:tc>
                <a:tc>
                  <a:txBody>
                    <a:bodyPr/>
                    <a:lstStyle/>
                    <a:p>
                      <a:r>
                        <a:rPr lang="en-IN" sz="1500" dirty="0"/>
                        <a:t>0.07848</a:t>
                      </a:r>
                    </a:p>
                  </a:txBody>
                  <a:tcPr/>
                </a:tc>
                <a:tc>
                  <a:txBody>
                    <a:bodyPr/>
                    <a:lstStyle/>
                    <a:p>
                      <a:r>
                        <a:rPr lang="en-IN" sz="1500" dirty="0"/>
                        <a:t>0.05951</a:t>
                      </a:r>
                    </a:p>
                  </a:txBody>
                  <a:tcPr/>
                </a:tc>
                <a:tc>
                  <a:txBody>
                    <a:bodyPr/>
                    <a:lstStyle/>
                    <a:p>
                      <a:r>
                        <a:rPr lang="en-IN" sz="1500" dirty="0"/>
                        <a:t>0.00434</a:t>
                      </a:r>
                    </a:p>
                  </a:txBody>
                  <a:tcPr/>
                </a:tc>
                <a:tc>
                  <a:txBody>
                    <a:bodyPr/>
                    <a:lstStyle/>
                    <a:p>
                      <a:r>
                        <a:rPr lang="en-IN" sz="1500" dirty="0"/>
                        <a:t>-0.04960</a:t>
                      </a:r>
                    </a:p>
                  </a:txBody>
                  <a:tcPr/>
                </a:tc>
                <a:tc>
                  <a:txBody>
                    <a:bodyPr/>
                    <a:lstStyle/>
                    <a:p>
                      <a:r>
                        <a:rPr lang="en-IN" sz="1500" dirty="0"/>
                        <a:t>-0.04477</a:t>
                      </a:r>
                    </a:p>
                  </a:txBody>
                  <a:tcPr/>
                </a:tc>
                <a:tc>
                  <a:txBody>
                    <a:bodyPr/>
                    <a:lstStyle/>
                    <a:p>
                      <a:r>
                        <a:rPr lang="en-IN" sz="1500" dirty="0"/>
                        <a:t>0.01040</a:t>
                      </a:r>
                    </a:p>
                  </a:txBody>
                  <a:tcPr/>
                </a:tc>
                <a:extLst>
                  <a:ext uri="{0D108BD9-81ED-4DB2-BD59-A6C34878D82A}">
                    <a16:rowId xmlns:a16="http://schemas.microsoft.com/office/drawing/2014/main" val="10001"/>
                  </a:ext>
                </a:extLst>
              </a:tr>
              <a:tr h="548640">
                <a:tc>
                  <a:txBody>
                    <a:bodyPr/>
                    <a:lstStyle/>
                    <a:p>
                      <a:endParaRPr lang="en-US"/>
                    </a:p>
                  </a:txBody>
                  <a:tcPr>
                    <a:blipFill>
                      <a:blip r:embed="rId3"/>
                      <a:stretch>
                        <a:fillRect l="-881" t="-196667" r="-469163" b="-494444"/>
                      </a:stretch>
                    </a:blipFill>
                  </a:tcPr>
                </a:tc>
                <a:tc>
                  <a:txBody>
                    <a:bodyPr/>
                    <a:lstStyle/>
                    <a:p>
                      <a:endParaRPr lang="en-IN" sz="1500" dirty="0"/>
                    </a:p>
                  </a:txBody>
                  <a:tcPr/>
                </a:tc>
                <a:tc>
                  <a:txBody>
                    <a:bodyPr/>
                    <a:lstStyle/>
                    <a:p>
                      <a:r>
                        <a:rPr lang="en-US" sz="1500" dirty="0"/>
                        <a:t>1</a:t>
                      </a:r>
                      <a:endParaRPr lang="en-IN" sz="1500" dirty="0"/>
                    </a:p>
                  </a:txBody>
                  <a:tcPr/>
                </a:tc>
                <a:tc>
                  <a:txBody>
                    <a:bodyPr/>
                    <a:lstStyle/>
                    <a:p>
                      <a:r>
                        <a:rPr lang="en-IN" sz="1500" dirty="0"/>
                        <a:t>-0.10547</a:t>
                      </a:r>
                    </a:p>
                  </a:txBody>
                  <a:tcPr/>
                </a:tc>
                <a:tc>
                  <a:txBody>
                    <a:bodyPr/>
                    <a:lstStyle/>
                    <a:p>
                      <a:r>
                        <a:rPr lang="en-IN" sz="1500" dirty="0"/>
                        <a:t>-0.04630</a:t>
                      </a:r>
                    </a:p>
                  </a:txBody>
                  <a:tcPr/>
                </a:tc>
                <a:tc>
                  <a:txBody>
                    <a:bodyPr/>
                    <a:lstStyle/>
                    <a:p>
                      <a:r>
                        <a:rPr lang="en-IN" sz="1500" dirty="0"/>
                        <a:t>-0.01578</a:t>
                      </a:r>
                    </a:p>
                  </a:txBody>
                  <a:tcPr/>
                </a:tc>
                <a:tc>
                  <a:txBody>
                    <a:bodyPr/>
                    <a:lstStyle/>
                    <a:p>
                      <a:r>
                        <a:rPr lang="en-IN" sz="1500" dirty="0"/>
                        <a:t>-0.02564</a:t>
                      </a:r>
                    </a:p>
                  </a:txBody>
                  <a:tcPr/>
                </a:tc>
                <a:tc>
                  <a:txBody>
                    <a:bodyPr/>
                    <a:lstStyle/>
                    <a:p>
                      <a:r>
                        <a:rPr lang="en-IN" sz="1500" dirty="0"/>
                        <a:t>0.02230</a:t>
                      </a:r>
                    </a:p>
                  </a:txBody>
                  <a:tcPr/>
                </a:tc>
                <a:extLst>
                  <a:ext uri="{0D108BD9-81ED-4DB2-BD59-A6C34878D82A}">
                    <a16:rowId xmlns:a16="http://schemas.microsoft.com/office/drawing/2014/main" val="10002"/>
                  </a:ext>
                </a:extLst>
              </a:tr>
              <a:tr h="548640">
                <a:tc>
                  <a:txBody>
                    <a:bodyPr/>
                    <a:lstStyle/>
                    <a:p>
                      <a:endParaRPr lang="en-US"/>
                    </a:p>
                  </a:txBody>
                  <a:tcPr>
                    <a:blipFill>
                      <a:blip r:embed="rId3"/>
                      <a:stretch>
                        <a:fillRect l="-881" t="-293407" r="-469163" b="-389011"/>
                      </a:stretch>
                    </a:blipFill>
                  </a:tcPr>
                </a:tc>
                <a:tc>
                  <a:txBody>
                    <a:bodyPr/>
                    <a:lstStyle/>
                    <a:p>
                      <a:endParaRPr lang="en-IN" sz="1500"/>
                    </a:p>
                  </a:txBody>
                  <a:tcPr/>
                </a:tc>
                <a:tc>
                  <a:txBody>
                    <a:bodyPr/>
                    <a:lstStyle/>
                    <a:p>
                      <a:endParaRPr lang="en-IN" sz="1500" dirty="0"/>
                    </a:p>
                  </a:txBody>
                  <a:tcPr/>
                </a:tc>
                <a:tc>
                  <a:txBody>
                    <a:bodyPr/>
                    <a:lstStyle/>
                    <a:p>
                      <a:r>
                        <a:rPr lang="en-US" sz="1500" dirty="0"/>
                        <a:t>1</a:t>
                      </a:r>
                      <a:endParaRPr lang="en-IN" sz="1500" dirty="0"/>
                    </a:p>
                  </a:txBody>
                  <a:tcPr/>
                </a:tc>
                <a:tc>
                  <a:txBody>
                    <a:bodyPr/>
                    <a:lstStyle/>
                    <a:p>
                      <a:r>
                        <a:rPr lang="en-IN" sz="1500" dirty="0"/>
                        <a:t>-0.04205</a:t>
                      </a:r>
                    </a:p>
                  </a:txBody>
                  <a:tcPr/>
                </a:tc>
                <a:tc>
                  <a:txBody>
                    <a:bodyPr/>
                    <a:lstStyle/>
                    <a:p>
                      <a:r>
                        <a:rPr lang="en-IN" sz="1500" dirty="0"/>
                        <a:t>0.00242</a:t>
                      </a:r>
                    </a:p>
                  </a:txBody>
                  <a:tcPr/>
                </a:tc>
                <a:tc>
                  <a:txBody>
                    <a:bodyPr/>
                    <a:lstStyle/>
                    <a:p>
                      <a:r>
                        <a:rPr lang="en-IN" sz="1500" dirty="0"/>
                        <a:t>0.00492</a:t>
                      </a:r>
                    </a:p>
                  </a:txBody>
                  <a:tcPr/>
                </a:tc>
                <a:tc>
                  <a:txBody>
                    <a:bodyPr/>
                    <a:lstStyle/>
                    <a:p>
                      <a:r>
                        <a:rPr lang="en-IN" sz="1500" dirty="0"/>
                        <a:t>-0.10630</a:t>
                      </a:r>
                    </a:p>
                  </a:txBody>
                  <a:tcPr/>
                </a:tc>
                <a:extLst>
                  <a:ext uri="{0D108BD9-81ED-4DB2-BD59-A6C34878D82A}">
                    <a16:rowId xmlns:a16="http://schemas.microsoft.com/office/drawing/2014/main" val="10003"/>
                  </a:ext>
                </a:extLst>
              </a:tr>
              <a:tr h="548640">
                <a:tc>
                  <a:txBody>
                    <a:bodyPr/>
                    <a:lstStyle/>
                    <a:p>
                      <a:endParaRPr lang="en-US"/>
                    </a:p>
                  </a:txBody>
                  <a:tcPr>
                    <a:blipFill>
                      <a:blip r:embed="rId3"/>
                      <a:stretch>
                        <a:fillRect l="-881" t="-397778" r="-469163" b="-293333"/>
                      </a:stretch>
                    </a:blipFill>
                  </a:tcPr>
                </a:tc>
                <a:tc>
                  <a:txBody>
                    <a:bodyPr/>
                    <a:lstStyle/>
                    <a:p>
                      <a:endParaRPr lang="en-IN" sz="1500"/>
                    </a:p>
                  </a:txBody>
                  <a:tcPr/>
                </a:tc>
                <a:tc>
                  <a:txBody>
                    <a:bodyPr/>
                    <a:lstStyle/>
                    <a:p>
                      <a:endParaRPr lang="en-IN" sz="1500"/>
                    </a:p>
                  </a:txBody>
                  <a:tcPr/>
                </a:tc>
                <a:tc>
                  <a:txBody>
                    <a:bodyPr/>
                    <a:lstStyle/>
                    <a:p>
                      <a:endParaRPr lang="en-IN" sz="1500" dirty="0"/>
                    </a:p>
                  </a:txBody>
                  <a:tcPr/>
                </a:tc>
                <a:tc>
                  <a:txBody>
                    <a:bodyPr/>
                    <a:lstStyle/>
                    <a:p>
                      <a:r>
                        <a:rPr lang="en-US" sz="1500" dirty="0"/>
                        <a:t>1</a:t>
                      </a:r>
                      <a:endParaRPr lang="en-IN" sz="1500" dirty="0"/>
                    </a:p>
                  </a:txBody>
                  <a:tcPr/>
                </a:tc>
                <a:tc>
                  <a:txBody>
                    <a:bodyPr/>
                    <a:lstStyle/>
                    <a:p>
                      <a:r>
                        <a:rPr lang="en-IN" sz="1500" dirty="0"/>
                        <a:t>-0.01460</a:t>
                      </a:r>
                    </a:p>
                  </a:txBody>
                  <a:tcPr/>
                </a:tc>
                <a:tc>
                  <a:txBody>
                    <a:bodyPr/>
                    <a:lstStyle/>
                    <a:p>
                      <a:r>
                        <a:rPr lang="en-IN" sz="1500" dirty="0"/>
                        <a:t>-0.01250</a:t>
                      </a:r>
                    </a:p>
                  </a:txBody>
                  <a:tcPr/>
                </a:tc>
                <a:tc>
                  <a:txBody>
                    <a:bodyPr/>
                    <a:lstStyle/>
                    <a:p>
                      <a:r>
                        <a:rPr lang="en-IN" sz="1500" dirty="0"/>
                        <a:t>-0.01640</a:t>
                      </a:r>
                    </a:p>
                  </a:txBody>
                  <a:tcPr/>
                </a:tc>
                <a:extLst>
                  <a:ext uri="{0D108BD9-81ED-4DB2-BD59-A6C34878D82A}">
                    <a16:rowId xmlns:a16="http://schemas.microsoft.com/office/drawing/2014/main" val="10004"/>
                  </a:ext>
                </a:extLst>
              </a:tr>
              <a:tr h="548640">
                <a:tc>
                  <a:txBody>
                    <a:bodyPr/>
                    <a:lstStyle/>
                    <a:p>
                      <a:endParaRPr lang="en-US"/>
                    </a:p>
                  </a:txBody>
                  <a:tcPr>
                    <a:blipFill>
                      <a:blip r:embed="rId3"/>
                      <a:stretch>
                        <a:fillRect l="-881" t="-497778" r="-469163" b="-193333"/>
                      </a:stretch>
                    </a:blipFill>
                  </a:tcPr>
                </a:tc>
                <a:tc>
                  <a:txBody>
                    <a:bodyPr/>
                    <a:lstStyle/>
                    <a:p>
                      <a:endParaRPr lang="en-IN" sz="1500"/>
                    </a:p>
                  </a:txBody>
                  <a:tcPr/>
                </a:tc>
                <a:tc>
                  <a:txBody>
                    <a:bodyPr/>
                    <a:lstStyle/>
                    <a:p>
                      <a:endParaRPr lang="en-IN" sz="1500"/>
                    </a:p>
                  </a:txBody>
                  <a:tcPr/>
                </a:tc>
                <a:tc>
                  <a:txBody>
                    <a:bodyPr/>
                    <a:lstStyle/>
                    <a:p>
                      <a:endParaRPr lang="en-IN" sz="1500"/>
                    </a:p>
                  </a:txBody>
                  <a:tcPr/>
                </a:tc>
                <a:tc>
                  <a:txBody>
                    <a:bodyPr/>
                    <a:lstStyle/>
                    <a:p>
                      <a:endParaRPr lang="en-IN" sz="1500" dirty="0"/>
                    </a:p>
                  </a:txBody>
                  <a:tcPr/>
                </a:tc>
                <a:tc>
                  <a:txBody>
                    <a:bodyPr/>
                    <a:lstStyle/>
                    <a:p>
                      <a:r>
                        <a:rPr lang="en-US" sz="1500" dirty="0"/>
                        <a:t>1</a:t>
                      </a:r>
                      <a:endParaRPr lang="en-IN" sz="1500" dirty="0"/>
                    </a:p>
                  </a:txBody>
                  <a:tcPr/>
                </a:tc>
                <a:tc>
                  <a:txBody>
                    <a:bodyPr/>
                    <a:lstStyle/>
                    <a:p>
                      <a:r>
                        <a:rPr lang="en-IN" sz="1500" dirty="0"/>
                        <a:t>0.05492</a:t>
                      </a:r>
                    </a:p>
                  </a:txBody>
                  <a:tcPr/>
                </a:tc>
                <a:tc>
                  <a:txBody>
                    <a:bodyPr/>
                    <a:lstStyle/>
                    <a:p>
                      <a:r>
                        <a:rPr lang="en-IN" sz="1500" dirty="0"/>
                        <a:t>-0.06042</a:t>
                      </a:r>
                    </a:p>
                  </a:txBody>
                  <a:tcPr/>
                </a:tc>
                <a:extLst>
                  <a:ext uri="{0D108BD9-81ED-4DB2-BD59-A6C34878D82A}">
                    <a16:rowId xmlns:a16="http://schemas.microsoft.com/office/drawing/2014/main" val="10005"/>
                  </a:ext>
                </a:extLst>
              </a:tr>
              <a:tr h="523238">
                <a:tc>
                  <a:txBody>
                    <a:bodyPr/>
                    <a:lstStyle/>
                    <a:p>
                      <a:endParaRPr lang="en-US"/>
                    </a:p>
                  </a:txBody>
                  <a:tcPr>
                    <a:blipFill>
                      <a:blip r:embed="rId3"/>
                      <a:stretch>
                        <a:fillRect l="-881" t="-625581" r="-469163" b="-102326"/>
                      </a:stretch>
                    </a:blipFill>
                  </a:tcPr>
                </a:tc>
                <a:tc>
                  <a:txBody>
                    <a:bodyPr/>
                    <a:lstStyle/>
                    <a:p>
                      <a:endParaRPr lang="en-IN" sz="1500"/>
                    </a:p>
                  </a:txBody>
                  <a:tcPr/>
                </a:tc>
                <a:tc>
                  <a:txBody>
                    <a:bodyPr/>
                    <a:lstStyle/>
                    <a:p>
                      <a:endParaRPr lang="en-IN" sz="1500"/>
                    </a:p>
                  </a:txBody>
                  <a:tcPr/>
                </a:tc>
                <a:tc>
                  <a:txBody>
                    <a:bodyPr/>
                    <a:lstStyle/>
                    <a:p>
                      <a:endParaRPr lang="en-IN" sz="1500"/>
                    </a:p>
                  </a:txBody>
                  <a:tcPr/>
                </a:tc>
                <a:tc>
                  <a:txBody>
                    <a:bodyPr/>
                    <a:lstStyle/>
                    <a:p>
                      <a:endParaRPr lang="en-IN" sz="1500"/>
                    </a:p>
                  </a:txBody>
                  <a:tcPr/>
                </a:tc>
                <a:tc>
                  <a:txBody>
                    <a:bodyPr/>
                    <a:lstStyle/>
                    <a:p>
                      <a:endParaRPr lang="en-IN" sz="1500" dirty="0"/>
                    </a:p>
                  </a:txBody>
                  <a:tcPr/>
                </a:tc>
                <a:tc>
                  <a:txBody>
                    <a:bodyPr/>
                    <a:lstStyle/>
                    <a:p>
                      <a:r>
                        <a:rPr lang="en-US" sz="1500" dirty="0"/>
                        <a:t>1</a:t>
                      </a:r>
                      <a:endParaRPr lang="en-IN" sz="1500" dirty="0"/>
                    </a:p>
                  </a:txBody>
                  <a:tcPr/>
                </a:tc>
                <a:tc>
                  <a:txBody>
                    <a:bodyPr/>
                    <a:lstStyle/>
                    <a:p>
                      <a:r>
                        <a:rPr lang="en-IN" sz="1500" dirty="0"/>
                        <a:t>0.02780</a:t>
                      </a:r>
                    </a:p>
                  </a:txBody>
                  <a:tcPr/>
                </a:tc>
                <a:extLst>
                  <a:ext uri="{0D108BD9-81ED-4DB2-BD59-A6C34878D82A}">
                    <a16:rowId xmlns:a16="http://schemas.microsoft.com/office/drawing/2014/main" val="10006"/>
                  </a:ext>
                </a:extLst>
              </a:tr>
              <a:tr h="523238">
                <a:tc>
                  <a:txBody>
                    <a:bodyPr/>
                    <a:lstStyle/>
                    <a:p>
                      <a:endParaRPr lang="en-US"/>
                    </a:p>
                  </a:txBody>
                  <a:tcPr>
                    <a:blipFill>
                      <a:blip r:embed="rId3"/>
                      <a:stretch>
                        <a:fillRect l="-881" t="-725581" r="-469163" b="-2326"/>
                      </a:stretch>
                    </a:blipFill>
                  </a:tcPr>
                </a:tc>
                <a:tc>
                  <a:txBody>
                    <a:bodyPr/>
                    <a:lstStyle/>
                    <a:p>
                      <a:endParaRPr lang="en-IN" sz="1500"/>
                    </a:p>
                  </a:txBody>
                  <a:tcPr/>
                </a:tc>
                <a:tc>
                  <a:txBody>
                    <a:bodyPr/>
                    <a:lstStyle/>
                    <a:p>
                      <a:endParaRPr lang="en-IN" sz="1500"/>
                    </a:p>
                  </a:txBody>
                  <a:tcPr/>
                </a:tc>
                <a:tc>
                  <a:txBody>
                    <a:bodyPr/>
                    <a:lstStyle/>
                    <a:p>
                      <a:endParaRPr lang="en-IN" sz="1500"/>
                    </a:p>
                  </a:txBody>
                  <a:tcPr/>
                </a:tc>
                <a:tc>
                  <a:txBody>
                    <a:bodyPr/>
                    <a:lstStyle/>
                    <a:p>
                      <a:endParaRPr lang="en-IN" sz="1500"/>
                    </a:p>
                  </a:txBody>
                  <a:tcPr/>
                </a:tc>
                <a:tc>
                  <a:txBody>
                    <a:bodyPr/>
                    <a:lstStyle/>
                    <a:p>
                      <a:endParaRPr lang="en-IN" sz="1500"/>
                    </a:p>
                  </a:txBody>
                  <a:tcPr/>
                </a:tc>
                <a:tc>
                  <a:txBody>
                    <a:bodyPr/>
                    <a:lstStyle/>
                    <a:p>
                      <a:endParaRPr lang="en-IN" sz="1500" dirty="0"/>
                    </a:p>
                  </a:txBody>
                  <a:tcPr/>
                </a:tc>
                <a:tc>
                  <a:txBody>
                    <a:bodyPr/>
                    <a:lstStyle/>
                    <a:p>
                      <a:r>
                        <a:rPr lang="en-US" sz="1500" dirty="0"/>
                        <a:t>1</a:t>
                      </a:r>
                      <a:endParaRPr lang="en-IN" sz="1500" dirty="0"/>
                    </a:p>
                  </a:txBody>
                  <a:tcPr/>
                </a:tc>
                <a:extLst>
                  <a:ext uri="{0D108BD9-81ED-4DB2-BD59-A6C34878D82A}">
                    <a16:rowId xmlns:a16="http://schemas.microsoft.com/office/drawing/2014/main" val="10007"/>
                  </a:ext>
                </a:extLst>
              </a:tr>
            </a:tbl>
          </a:graphicData>
        </a:graphic>
      </p:graphicFrame>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42" name="Rectangle 2">
            <a:extLst>
              <a:ext uri="{FF2B5EF4-FFF2-40B4-BE49-F238E27FC236}">
                <a16:creationId xmlns:a16="http://schemas.microsoft.com/office/drawing/2014/main" id="{62DEF608-318B-49C3-8490-04E5E1659651}"/>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Example # 27</a:t>
            </a:r>
            <a:r>
              <a:rPr lang="en-US" altLang="en-US" sz="3000" b="1">
                <a:solidFill>
                  <a:srgbClr val="0000FF"/>
                </a:solidFill>
              </a:rPr>
              <a:t> (contd..)</a:t>
            </a:r>
            <a:endParaRPr lang="en-US" altLang="en-US" sz="3000" b="1">
              <a:solidFill>
                <a:srgbClr val="FF0000"/>
              </a:solidFill>
            </a:endParaRPr>
          </a:p>
        </p:txBody>
      </p:sp>
      <p:sp>
        <p:nvSpPr>
          <p:cNvPr id="419843" name="Date Placeholder 7">
            <a:extLst>
              <a:ext uri="{FF2B5EF4-FFF2-40B4-BE49-F238E27FC236}">
                <a16:creationId xmlns:a16="http://schemas.microsoft.com/office/drawing/2014/main" id="{DEDFC400-2EA4-4D24-8B32-670DA0BE87C3}"/>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19844" name="Slide Number Placeholder 8">
            <a:extLst>
              <a:ext uri="{FF2B5EF4-FFF2-40B4-BE49-F238E27FC236}">
                <a16:creationId xmlns:a16="http://schemas.microsoft.com/office/drawing/2014/main" id="{BC02650F-5D06-44AF-B442-29F4E637F68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E23CCD5-CE2E-4373-BB0A-38149955F4FF}" type="slidenum">
              <a:rPr lang="en-US" altLang="en-US" sz="1400">
                <a:latin typeface="Times New Roman" panose="02020603050405020304" pitchFamily="18" charset="0"/>
              </a:rPr>
              <a:pPr>
                <a:spcBef>
                  <a:spcPct val="0"/>
                </a:spcBef>
                <a:buFontTx/>
                <a:buNone/>
              </a:pPr>
              <a:t>135</a:t>
            </a:fld>
            <a:endParaRPr lang="en-US" altLang="en-US" sz="1400">
              <a:latin typeface="Times New Roman" panose="02020603050405020304" pitchFamily="18" charset="0"/>
            </a:endParaRPr>
          </a:p>
        </p:txBody>
      </p:sp>
      <p:sp>
        <p:nvSpPr>
          <p:cNvPr id="419845" name="Footer Placeholder 9">
            <a:extLst>
              <a:ext uri="{FF2B5EF4-FFF2-40B4-BE49-F238E27FC236}">
                <a16:creationId xmlns:a16="http://schemas.microsoft.com/office/drawing/2014/main" id="{51DC59AB-DDED-43F9-A2B6-38A0FAA17230}"/>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19846" name="Rectangle 2">
            <a:extLst>
              <a:ext uri="{FF2B5EF4-FFF2-40B4-BE49-F238E27FC236}">
                <a16:creationId xmlns:a16="http://schemas.microsoft.com/office/drawing/2014/main" id="{7767F98D-20AE-4421-B1A8-97B3499EF241}"/>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B239042D-64C5-4873-9269-1B4A650B2757}"/>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699" t="-872" b="-1308"/>
            </a:stretch>
          </a:blipFill>
          <a:extLst/>
        </p:spPr>
        <p:txBody>
          <a:bodyPr/>
          <a:lstStyle/>
          <a:p>
            <a:pPr>
              <a:defRPr/>
            </a:pPr>
            <a:r>
              <a:rPr lang="en-US">
                <a:noFill/>
              </a:rPr>
              <a:t> </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Rectangle 2">
            <a:extLst>
              <a:ext uri="{FF2B5EF4-FFF2-40B4-BE49-F238E27FC236}">
                <a16:creationId xmlns:a16="http://schemas.microsoft.com/office/drawing/2014/main" id="{B2D3D517-5B86-448F-B2ED-1C0467788B34}"/>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Example # 27</a:t>
            </a:r>
            <a:r>
              <a:rPr lang="en-US" altLang="en-US" sz="3000" b="1">
                <a:solidFill>
                  <a:srgbClr val="0000FF"/>
                </a:solidFill>
              </a:rPr>
              <a:t> (contd..)</a:t>
            </a:r>
            <a:endParaRPr lang="en-US" altLang="en-US" sz="3000" b="1">
              <a:solidFill>
                <a:srgbClr val="FF0000"/>
              </a:solidFill>
            </a:endParaRPr>
          </a:p>
        </p:txBody>
      </p:sp>
      <p:sp>
        <p:nvSpPr>
          <p:cNvPr id="8195" name="Rectangle 3">
            <a:extLst>
              <a:ext uri="{FF2B5EF4-FFF2-40B4-BE49-F238E27FC236}">
                <a16:creationId xmlns:a16="http://schemas.microsoft.com/office/drawing/2014/main" id="{DED1AC8B-06AC-46F2-B1F6-B9C20D7432C9}"/>
              </a:ext>
            </a:extLst>
          </p:cNvPr>
          <p:cNvSpPr>
            <a:spLocks noGrp="1" noChangeArrowheads="1"/>
          </p:cNvSpPr>
          <p:nvPr>
            <p:ph type="body" sz="half" idx="1"/>
          </p:nvPr>
        </p:nvSpPr>
        <p:spPr>
          <a:xfrm>
            <a:off x="609600" y="1676400"/>
            <a:ext cx="10972800" cy="4191000"/>
          </a:xfrm>
        </p:spPr>
        <p:txBody>
          <a:bodyPr/>
          <a:lstStyle/>
          <a:p>
            <a:pPr marL="0" indent="0" algn="ctr">
              <a:buFontTx/>
              <a:buNone/>
              <a:defRPr/>
            </a:pPr>
            <a:r>
              <a:rPr lang="en-US" altLang="en-US" sz="1900" b="1" u="sng" dirty="0">
                <a:latin typeface="Cambria Math" panose="02040503050406030204" pitchFamily="18" charset="0"/>
                <a:ea typeface="Cambria Math" panose="02040503050406030204" pitchFamily="18" charset="0"/>
                <a:sym typeface="Symbol" panose="05050102010706020507" pitchFamily="18" charset="2"/>
              </a:rPr>
              <a:t>ANOVA Table for our model</a:t>
            </a:r>
          </a:p>
          <a:p>
            <a:pPr>
              <a:buFont typeface="Wingdings" panose="05000000000000000000" pitchFamily="2" charset="2"/>
              <a:buChar char="§"/>
              <a:defRPr/>
            </a:pPr>
            <a:endParaRPr lang="en-US" altLang="en-US" sz="1900" dirty="0">
              <a:latin typeface="Cambria Math" panose="02040503050406030204" pitchFamily="18" charset="0"/>
              <a:ea typeface="Cambria Math" panose="02040503050406030204" pitchFamily="18" charset="0"/>
              <a:sym typeface="Symbol" panose="05050102010706020507" pitchFamily="18" charset="2"/>
            </a:endParaRPr>
          </a:p>
        </p:txBody>
      </p:sp>
      <p:sp>
        <p:nvSpPr>
          <p:cNvPr id="421892" name="Date Placeholder 7">
            <a:extLst>
              <a:ext uri="{FF2B5EF4-FFF2-40B4-BE49-F238E27FC236}">
                <a16:creationId xmlns:a16="http://schemas.microsoft.com/office/drawing/2014/main" id="{29892ED1-5CA7-4F95-A03E-55B222FEC649}"/>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21893" name="Slide Number Placeholder 8">
            <a:extLst>
              <a:ext uri="{FF2B5EF4-FFF2-40B4-BE49-F238E27FC236}">
                <a16:creationId xmlns:a16="http://schemas.microsoft.com/office/drawing/2014/main" id="{DD8F858E-75AC-4895-8403-09D3A1AC75E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0551BE7-621F-450B-A03D-8897378BA031}" type="slidenum">
              <a:rPr lang="en-US" altLang="en-US" sz="1400">
                <a:latin typeface="Times New Roman" panose="02020603050405020304" pitchFamily="18" charset="0"/>
              </a:rPr>
              <a:pPr>
                <a:spcBef>
                  <a:spcPct val="0"/>
                </a:spcBef>
                <a:buFontTx/>
                <a:buNone/>
              </a:pPr>
              <a:t>136</a:t>
            </a:fld>
            <a:endParaRPr lang="en-US" altLang="en-US" sz="1400">
              <a:latin typeface="Times New Roman" panose="02020603050405020304" pitchFamily="18" charset="0"/>
            </a:endParaRPr>
          </a:p>
        </p:txBody>
      </p:sp>
      <p:sp>
        <p:nvSpPr>
          <p:cNvPr id="421894" name="Footer Placeholder 9">
            <a:extLst>
              <a:ext uri="{FF2B5EF4-FFF2-40B4-BE49-F238E27FC236}">
                <a16:creationId xmlns:a16="http://schemas.microsoft.com/office/drawing/2014/main" id="{354F9FE6-29DA-4E14-9DA0-4DD6D70576A8}"/>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21895" name="Rectangle 2">
            <a:extLst>
              <a:ext uri="{FF2B5EF4-FFF2-40B4-BE49-F238E27FC236}">
                <a16:creationId xmlns:a16="http://schemas.microsoft.com/office/drawing/2014/main" id="{C229315F-1EF4-42A6-BAC8-DF79DCE5FBC8}"/>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graphicFrame>
        <p:nvGraphicFramePr>
          <p:cNvPr id="3" name="Table 2">
            <a:extLst>
              <a:ext uri="{FF2B5EF4-FFF2-40B4-BE49-F238E27FC236}">
                <a16:creationId xmlns:a16="http://schemas.microsoft.com/office/drawing/2014/main" id="{4EAD07AA-935E-407C-B355-9E65DD503936}"/>
              </a:ext>
            </a:extLst>
          </p:cNvPr>
          <p:cNvGraphicFramePr>
            <a:graphicFrameLocks noGrp="1"/>
          </p:cNvGraphicFramePr>
          <p:nvPr/>
        </p:nvGraphicFramePr>
        <p:xfrm>
          <a:off x="609600" y="2057400"/>
          <a:ext cx="10972800" cy="4068762"/>
        </p:xfrm>
        <a:graphic>
          <a:graphicData uri="http://schemas.openxmlformats.org/drawingml/2006/table">
            <a:tbl>
              <a:tblPr firstRow="1" bandRow="1">
                <a:tableStyleId>{5C22544A-7EE6-4342-B048-85BDC9FD1C3A}</a:tableStyleId>
              </a:tblPr>
              <a:tblGrid>
                <a:gridCol w="2194560">
                  <a:extLst>
                    <a:ext uri="{9D8B030D-6E8A-4147-A177-3AD203B41FA5}">
                      <a16:colId xmlns:a16="http://schemas.microsoft.com/office/drawing/2014/main" val="20000"/>
                    </a:ext>
                  </a:extLst>
                </a:gridCol>
                <a:gridCol w="2194560">
                  <a:extLst>
                    <a:ext uri="{9D8B030D-6E8A-4147-A177-3AD203B41FA5}">
                      <a16:colId xmlns:a16="http://schemas.microsoft.com/office/drawing/2014/main" val="20001"/>
                    </a:ext>
                  </a:extLst>
                </a:gridCol>
                <a:gridCol w="2194560">
                  <a:extLst>
                    <a:ext uri="{9D8B030D-6E8A-4147-A177-3AD203B41FA5}">
                      <a16:colId xmlns:a16="http://schemas.microsoft.com/office/drawing/2014/main" val="20002"/>
                    </a:ext>
                  </a:extLst>
                </a:gridCol>
                <a:gridCol w="2194560">
                  <a:extLst>
                    <a:ext uri="{9D8B030D-6E8A-4147-A177-3AD203B41FA5}">
                      <a16:colId xmlns:a16="http://schemas.microsoft.com/office/drawing/2014/main" val="20003"/>
                    </a:ext>
                  </a:extLst>
                </a:gridCol>
                <a:gridCol w="2194560">
                  <a:extLst>
                    <a:ext uri="{9D8B030D-6E8A-4147-A177-3AD203B41FA5}">
                      <a16:colId xmlns:a16="http://schemas.microsoft.com/office/drawing/2014/main" val="20004"/>
                    </a:ext>
                  </a:extLst>
                </a:gridCol>
              </a:tblGrid>
              <a:tr h="678127">
                <a:tc>
                  <a:txBody>
                    <a:bodyPr/>
                    <a:lstStyle/>
                    <a:p>
                      <a:pPr algn="just"/>
                      <a:endParaRPr lang="en-IN" sz="1800" dirty="0"/>
                    </a:p>
                  </a:txBody>
                  <a:tcPr/>
                </a:tc>
                <a:tc>
                  <a:txBody>
                    <a:bodyPr/>
                    <a:lstStyle/>
                    <a:p>
                      <a:pPr algn="just"/>
                      <a:r>
                        <a:rPr lang="en-US" sz="1800" dirty="0" err="1">
                          <a:solidFill>
                            <a:schemeClr val="tx1"/>
                          </a:solidFill>
                        </a:rPr>
                        <a:t>DoF</a:t>
                      </a:r>
                      <a:endParaRPr lang="en-IN" sz="1800" dirty="0">
                        <a:solidFill>
                          <a:schemeClr val="tx1"/>
                        </a:solidFill>
                      </a:endParaRPr>
                    </a:p>
                  </a:txBody>
                  <a:tcPr/>
                </a:tc>
                <a:tc>
                  <a:txBody>
                    <a:bodyPr/>
                    <a:lstStyle/>
                    <a:p>
                      <a:pPr algn="just"/>
                      <a:r>
                        <a:rPr lang="en-US" sz="1800" dirty="0">
                          <a:solidFill>
                            <a:schemeClr val="tx1"/>
                          </a:solidFill>
                        </a:rPr>
                        <a:t>SS</a:t>
                      </a:r>
                      <a:endParaRPr lang="en-IN" sz="1800" dirty="0">
                        <a:solidFill>
                          <a:schemeClr val="tx1"/>
                        </a:solidFill>
                      </a:endParaRPr>
                    </a:p>
                  </a:txBody>
                  <a:tcPr/>
                </a:tc>
                <a:tc>
                  <a:txBody>
                    <a:bodyPr/>
                    <a:lstStyle/>
                    <a:p>
                      <a:pPr algn="just"/>
                      <a:r>
                        <a:rPr lang="en-US" sz="1800" dirty="0">
                          <a:solidFill>
                            <a:schemeClr val="tx1"/>
                          </a:solidFill>
                        </a:rPr>
                        <a:t>MSE</a:t>
                      </a:r>
                      <a:endParaRPr lang="en-IN" sz="1800" dirty="0">
                        <a:solidFill>
                          <a:schemeClr val="tx1"/>
                        </a:solidFill>
                      </a:endParaRPr>
                    </a:p>
                  </a:txBody>
                  <a:tcPr/>
                </a:tc>
                <a:tc>
                  <a:txBody>
                    <a:bodyPr/>
                    <a:lstStyle/>
                    <a:p>
                      <a:pPr algn="just"/>
                      <a:r>
                        <a:rPr lang="en-US" sz="1800" dirty="0">
                          <a:solidFill>
                            <a:schemeClr val="tx1"/>
                          </a:solidFill>
                        </a:rPr>
                        <a:t>F value</a:t>
                      </a:r>
                      <a:endParaRPr lang="en-IN" sz="1800" dirty="0">
                        <a:solidFill>
                          <a:schemeClr val="tx1"/>
                        </a:solidFill>
                      </a:endParaRPr>
                    </a:p>
                  </a:txBody>
                  <a:tcPr/>
                </a:tc>
                <a:extLst>
                  <a:ext uri="{0D108BD9-81ED-4DB2-BD59-A6C34878D82A}">
                    <a16:rowId xmlns:a16="http://schemas.microsoft.com/office/drawing/2014/main" val="10000"/>
                  </a:ext>
                </a:extLst>
              </a:tr>
              <a:tr h="678127">
                <a:tc>
                  <a:txBody>
                    <a:bodyPr/>
                    <a:lstStyle/>
                    <a:p>
                      <a:pPr algn="just"/>
                      <a:r>
                        <a:rPr lang="en-US" sz="1800" dirty="0"/>
                        <a:t>Regression with X</a:t>
                      </a:r>
                      <a:r>
                        <a:rPr lang="en-US" sz="1800" baseline="-25000" dirty="0"/>
                        <a:t>2</a:t>
                      </a:r>
                      <a:r>
                        <a:rPr lang="en-US" sz="1800" dirty="0"/>
                        <a:t>, X</a:t>
                      </a:r>
                      <a:r>
                        <a:rPr lang="en-US" sz="1800" baseline="-25000" dirty="0"/>
                        <a:t>3</a:t>
                      </a:r>
                      <a:r>
                        <a:rPr lang="en-US" sz="1800" dirty="0"/>
                        <a:t> and X</a:t>
                      </a:r>
                      <a:r>
                        <a:rPr lang="en-US" sz="1800" baseline="-25000" dirty="0"/>
                        <a:t>6</a:t>
                      </a:r>
                      <a:r>
                        <a:rPr lang="en-US" sz="1800" dirty="0"/>
                        <a:t> </a:t>
                      </a:r>
                    </a:p>
                  </a:txBody>
                  <a:tcPr/>
                </a:tc>
                <a:tc>
                  <a:txBody>
                    <a:bodyPr/>
                    <a:lstStyle/>
                    <a:p>
                      <a:pPr algn="just"/>
                      <a:r>
                        <a:rPr lang="en-US" sz="1800" dirty="0"/>
                        <a:t>3</a:t>
                      </a:r>
                      <a:endParaRPr lang="en-IN" sz="1800" dirty="0"/>
                    </a:p>
                  </a:txBody>
                  <a:tcPr/>
                </a:tc>
                <a:tc>
                  <a:txBody>
                    <a:bodyPr/>
                    <a:lstStyle/>
                    <a:p>
                      <a:pPr algn="just"/>
                      <a:r>
                        <a:rPr lang="en-US" sz="1800" dirty="0"/>
                        <a:t>157.16884</a:t>
                      </a:r>
                      <a:endParaRPr lang="en-IN" sz="1800" dirty="0"/>
                    </a:p>
                  </a:txBody>
                  <a:tcPr/>
                </a:tc>
                <a:tc>
                  <a:txBody>
                    <a:bodyPr/>
                    <a:lstStyle/>
                    <a:p>
                      <a:pPr algn="just"/>
                      <a:r>
                        <a:rPr lang="en-US" sz="1800" dirty="0"/>
                        <a:t>52.38961</a:t>
                      </a:r>
                      <a:endParaRPr lang="en-IN" sz="1800" dirty="0"/>
                    </a:p>
                  </a:txBody>
                  <a:tcPr/>
                </a:tc>
                <a:tc>
                  <a:txBody>
                    <a:bodyPr/>
                    <a:lstStyle/>
                    <a:p>
                      <a:pPr algn="just"/>
                      <a:r>
                        <a:rPr lang="en-US" sz="1800" dirty="0"/>
                        <a:t>46.04000</a:t>
                      </a:r>
                      <a:endParaRPr lang="en-IN" sz="1800" dirty="0"/>
                    </a:p>
                  </a:txBody>
                  <a:tcPr/>
                </a:tc>
                <a:extLst>
                  <a:ext uri="{0D108BD9-81ED-4DB2-BD59-A6C34878D82A}">
                    <a16:rowId xmlns:a16="http://schemas.microsoft.com/office/drawing/2014/main" val="10001"/>
                  </a:ext>
                </a:extLst>
              </a:tr>
              <a:tr h="678127">
                <a:tc>
                  <a:txBody>
                    <a:bodyPr/>
                    <a:lstStyle/>
                    <a:p>
                      <a:pPr algn="just"/>
                      <a:r>
                        <a:rPr lang="en-US" sz="1800" dirty="0"/>
                        <a:t>Residual Error</a:t>
                      </a:r>
                      <a:endParaRPr lang="en-IN" sz="1800" dirty="0"/>
                    </a:p>
                  </a:txBody>
                  <a:tcPr/>
                </a:tc>
                <a:tc>
                  <a:txBody>
                    <a:bodyPr/>
                    <a:lstStyle/>
                    <a:p>
                      <a:pPr algn="just"/>
                      <a:r>
                        <a:rPr lang="en-US" sz="1800" dirty="0"/>
                        <a:t>496</a:t>
                      </a:r>
                      <a:endParaRPr lang="en-IN" sz="1800" dirty="0"/>
                    </a:p>
                  </a:txBody>
                  <a:tcPr/>
                </a:tc>
                <a:tc>
                  <a:txBody>
                    <a:bodyPr/>
                    <a:lstStyle/>
                    <a:p>
                      <a:pPr algn="just"/>
                      <a:r>
                        <a:rPr lang="en-US" sz="1800" dirty="0"/>
                        <a:t>564.38594</a:t>
                      </a:r>
                      <a:endParaRPr lang="en-IN" sz="1800" dirty="0"/>
                    </a:p>
                  </a:txBody>
                  <a:tcPr/>
                </a:tc>
                <a:tc>
                  <a:txBody>
                    <a:bodyPr/>
                    <a:lstStyle/>
                    <a:p>
                      <a:pPr algn="just"/>
                      <a:r>
                        <a:rPr lang="en-US" sz="1800" dirty="0"/>
                        <a:t>1.13788</a:t>
                      </a:r>
                      <a:endParaRPr lang="en-IN" sz="1800" dirty="0"/>
                    </a:p>
                  </a:txBody>
                  <a:tcPr/>
                </a:tc>
                <a:tc>
                  <a:txBody>
                    <a:bodyPr/>
                    <a:lstStyle/>
                    <a:p>
                      <a:pPr algn="just"/>
                      <a:r>
                        <a:rPr lang="en-US" sz="1800" dirty="0"/>
                        <a:t>N/A</a:t>
                      </a:r>
                      <a:endParaRPr lang="en-IN" sz="1800" dirty="0"/>
                    </a:p>
                  </a:txBody>
                  <a:tcPr/>
                </a:tc>
                <a:extLst>
                  <a:ext uri="{0D108BD9-81ED-4DB2-BD59-A6C34878D82A}">
                    <a16:rowId xmlns:a16="http://schemas.microsoft.com/office/drawing/2014/main" val="10002"/>
                  </a:ext>
                </a:extLst>
              </a:tr>
              <a:tr h="678127">
                <a:tc>
                  <a:txBody>
                    <a:bodyPr/>
                    <a:lstStyle/>
                    <a:p>
                      <a:pPr algn="just"/>
                      <a:r>
                        <a:rPr lang="en-US" sz="1800" dirty="0"/>
                        <a:t>Total</a:t>
                      </a:r>
                      <a:endParaRPr lang="en-IN" sz="1800" dirty="0"/>
                    </a:p>
                  </a:txBody>
                  <a:tcPr/>
                </a:tc>
                <a:tc>
                  <a:txBody>
                    <a:bodyPr/>
                    <a:lstStyle/>
                    <a:p>
                      <a:pPr algn="just"/>
                      <a:r>
                        <a:rPr lang="en-US" sz="1800" dirty="0"/>
                        <a:t>499</a:t>
                      </a:r>
                      <a:endParaRPr lang="en-IN" sz="1800" dirty="0"/>
                    </a:p>
                  </a:txBody>
                  <a:tcPr/>
                </a:tc>
                <a:tc>
                  <a:txBody>
                    <a:bodyPr/>
                    <a:lstStyle/>
                    <a:p>
                      <a:pPr algn="just"/>
                      <a:r>
                        <a:rPr lang="en-US" sz="1800" dirty="0"/>
                        <a:t>721.55478</a:t>
                      </a:r>
                      <a:endParaRPr lang="en-IN" sz="1800" dirty="0"/>
                    </a:p>
                  </a:txBody>
                  <a:tcPr/>
                </a:tc>
                <a:tc>
                  <a:txBody>
                    <a:bodyPr/>
                    <a:lstStyle/>
                    <a:p>
                      <a:pPr algn="just"/>
                      <a:r>
                        <a:rPr lang="en-US" sz="1800" dirty="0"/>
                        <a:t>N/A</a:t>
                      </a:r>
                      <a:endParaRPr lang="en-IN" sz="1800" dirty="0"/>
                    </a:p>
                  </a:txBody>
                  <a:tcPr/>
                </a:tc>
                <a:tc>
                  <a:txBody>
                    <a:bodyPr/>
                    <a:lstStyle/>
                    <a:p>
                      <a:pPr algn="just"/>
                      <a:r>
                        <a:rPr lang="en-US" sz="1800" dirty="0"/>
                        <a:t>N/A</a:t>
                      </a:r>
                      <a:endParaRPr lang="en-IN" sz="1800" dirty="0"/>
                    </a:p>
                  </a:txBody>
                  <a:tcPr/>
                </a:tc>
                <a:extLst>
                  <a:ext uri="{0D108BD9-81ED-4DB2-BD59-A6C34878D82A}">
                    <a16:rowId xmlns:a16="http://schemas.microsoft.com/office/drawing/2014/main" val="10003"/>
                  </a:ext>
                </a:extLst>
              </a:tr>
              <a:tr h="678127">
                <a:tc>
                  <a:txBody>
                    <a:bodyPr/>
                    <a:lstStyle/>
                    <a:p>
                      <a:pPr algn="just"/>
                      <a:r>
                        <a:rPr lang="en-US" sz="1800" dirty="0"/>
                        <a:t>R</a:t>
                      </a:r>
                      <a:r>
                        <a:rPr lang="en-US" sz="1800" baseline="30000" dirty="0"/>
                        <a:t>2</a:t>
                      </a:r>
                    </a:p>
                  </a:txBody>
                  <a:tcPr/>
                </a:tc>
                <a:tc gridSpan="4">
                  <a:txBody>
                    <a:bodyPr/>
                    <a:lstStyle/>
                    <a:p>
                      <a:pPr algn="just"/>
                      <a:r>
                        <a:rPr lang="en-US" altLang="en-US" sz="1800" dirty="0"/>
                        <a:t>R</a:t>
                      </a:r>
                      <a:r>
                        <a:rPr lang="en-US" altLang="en-US" sz="1800" baseline="30000" dirty="0"/>
                        <a:t>2</a:t>
                      </a:r>
                      <a:r>
                        <a:rPr lang="en-US" altLang="en-US" sz="1800" dirty="0"/>
                        <a:t> = (SS</a:t>
                      </a:r>
                      <a:r>
                        <a:rPr lang="en-US" altLang="en-US" sz="1800" baseline="-25000" dirty="0"/>
                        <a:t>R</a:t>
                      </a:r>
                      <a:r>
                        <a:rPr lang="en-US" altLang="en-US" sz="1800" dirty="0"/>
                        <a:t>/SS</a:t>
                      </a:r>
                      <a:r>
                        <a:rPr lang="en-US" altLang="en-US" sz="1800" baseline="-25000" dirty="0"/>
                        <a:t>T</a:t>
                      </a:r>
                      <a:r>
                        <a:rPr lang="en-US" altLang="en-US" sz="1800" dirty="0"/>
                        <a:t>) =  1- (SS</a:t>
                      </a:r>
                      <a:r>
                        <a:rPr lang="en-US" altLang="en-US" sz="1800" baseline="-25000" dirty="0"/>
                        <a:t>E</a:t>
                      </a:r>
                      <a:r>
                        <a:rPr lang="en-US" altLang="en-US" sz="1800" dirty="0"/>
                        <a:t>/SS</a:t>
                      </a:r>
                      <a:r>
                        <a:rPr lang="en-US" altLang="en-US" sz="1800" baseline="-25000" dirty="0"/>
                        <a:t>T</a:t>
                      </a:r>
                      <a:r>
                        <a:rPr lang="en-US" altLang="en-US" sz="1800" dirty="0"/>
                        <a:t>) = 1 – (</a:t>
                      </a:r>
                      <a:r>
                        <a:rPr lang="en-US" sz="1800" dirty="0"/>
                        <a:t>564.38594/721.55478) = 0.22</a:t>
                      </a:r>
                    </a:p>
                  </a:txBody>
                  <a:tcPr/>
                </a:tc>
                <a:tc hMerge="1">
                  <a:txBody>
                    <a:bodyPr/>
                    <a:lstStyle/>
                    <a:p>
                      <a:endParaRPr lang="en-US"/>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10004"/>
                  </a:ext>
                </a:extLst>
              </a:tr>
              <a:tr h="678127">
                <a:tc>
                  <a:txBody>
                    <a:bodyPr/>
                    <a:lstStyle/>
                    <a:p>
                      <a:pPr algn="just"/>
                      <a:r>
                        <a:rPr lang="en-US" sz="1800" dirty="0"/>
                        <a:t>Adjusted R</a:t>
                      </a:r>
                      <a:r>
                        <a:rPr lang="en-US" sz="1800" baseline="30000" dirty="0"/>
                        <a:t>2</a:t>
                      </a:r>
                    </a:p>
                  </a:txBody>
                  <a:tcPr/>
                </a:tc>
                <a:tc gridSpan="4">
                  <a:txBody>
                    <a:bodyPr/>
                    <a:lstStyle/>
                    <a:p>
                      <a:pPr algn="just"/>
                      <a:r>
                        <a:rPr lang="en-US" altLang="en-US" sz="1800" dirty="0"/>
                        <a:t>R</a:t>
                      </a:r>
                      <a:r>
                        <a:rPr lang="en-US" altLang="en-US" sz="1800" baseline="30000" dirty="0"/>
                        <a:t>2</a:t>
                      </a:r>
                      <a:r>
                        <a:rPr lang="en-US" altLang="en-US" sz="1800" baseline="-25000" dirty="0"/>
                        <a:t>Adj</a:t>
                      </a:r>
                      <a:r>
                        <a:rPr lang="en-US" altLang="en-US" sz="1800" dirty="0"/>
                        <a:t> = 1- {SS</a:t>
                      </a:r>
                      <a:r>
                        <a:rPr lang="en-US" altLang="en-US" sz="1800" baseline="-25000" dirty="0"/>
                        <a:t>E</a:t>
                      </a:r>
                      <a:r>
                        <a:rPr lang="en-US" altLang="en-US" sz="1800" dirty="0"/>
                        <a:t>/(n-k)}/{SS</a:t>
                      </a:r>
                      <a:r>
                        <a:rPr lang="en-US" altLang="en-US" sz="1800" baseline="-25000" dirty="0"/>
                        <a:t>T</a:t>
                      </a:r>
                      <a:r>
                        <a:rPr lang="en-US" altLang="en-US" sz="1800" dirty="0"/>
                        <a:t>/(n-1)} = 1 – {(</a:t>
                      </a:r>
                      <a:r>
                        <a:rPr lang="en-US" sz="1800" dirty="0"/>
                        <a:t>564.38594/497)/(721.55478/499)} = 0.22</a:t>
                      </a:r>
                    </a:p>
                  </a:txBody>
                  <a:tcPr/>
                </a:tc>
                <a:tc hMerge="1">
                  <a:txBody>
                    <a:bodyPr/>
                    <a:lstStyle/>
                    <a:p>
                      <a:endParaRPr lang="en-US"/>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8" name="Rectangle 2">
            <a:extLst>
              <a:ext uri="{FF2B5EF4-FFF2-40B4-BE49-F238E27FC236}">
                <a16:creationId xmlns:a16="http://schemas.microsoft.com/office/drawing/2014/main" id="{35A1C6A4-770F-427A-9CFD-463084528A6B}"/>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Example # 28</a:t>
            </a:r>
          </a:p>
        </p:txBody>
      </p:sp>
      <p:sp>
        <p:nvSpPr>
          <p:cNvPr id="423939" name="Rectangle 3">
            <a:extLst>
              <a:ext uri="{FF2B5EF4-FFF2-40B4-BE49-F238E27FC236}">
                <a16:creationId xmlns:a16="http://schemas.microsoft.com/office/drawing/2014/main" id="{AAD2EFE0-67D2-4A4F-AC23-D110EF276073}"/>
              </a:ext>
            </a:extLst>
          </p:cNvPr>
          <p:cNvSpPr>
            <a:spLocks noGrp="1" noChangeArrowheads="1"/>
          </p:cNvSpPr>
          <p:nvPr>
            <p:ph type="body" sz="half" idx="1"/>
          </p:nvPr>
        </p:nvSpPr>
        <p:spPr>
          <a:xfrm>
            <a:off x="609600" y="1676400"/>
            <a:ext cx="10972800" cy="4191000"/>
          </a:xfrm>
        </p:spPr>
        <p:txBody>
          <a:bodyPr/>
          <a:lstStyle/>
          <a:p>
            <a:pPr algn="just">
              <a:buFont typeface="Wingdings" panose="05000000000000000000" pitchFamily="2" charset="2"/>
              <a:buChar char="§"/>
            </a:pPr>
            <a:r>
              <a:rPr lang="en-US" altLang="en-US" sz="2700">
                <a:ea typeface="Cambria Math" panose="02040503050406030204" pitchFamily="18" charset="0"/>
                <a:cs typeface="Cambria Math" panose="02040503050406030204" pitchFamily="18" charset="0"/>
                <a:sym typeface="Symbol" panose="05050102010706020507" pitchFamily="18" charset="2"/>
              </a:rPr>
              <a:t>The secondary source data is obtained from </a:t>
            </a:r>
            <a:r>
              <a:rPr lang="en-US" altLang="en-US" sz="2700" b="1" i="1">
                <a:ea typeface="Cambria Math" panose="02040503050406030204" pitchFamily="18" charset="0"/>
                <a:cs typeface="Cambria Math" panose="02040503050406030204" pitchFamily="18" charset="0"/>
                <a:sym typeface="Symbol" panose="05050102010706020507" pitchFamily="18" charset="2"/>
              </a:rPr>
              <a:t>Statistics and Probability Letters</a:t>
            </a:r>
            <a:r>
              <a:rPr lang="en-US" altLang="en-US" sz="2700">
                <a:ea typeface="Cambria Math" panose="02040503050406030204" pitchFamily="18" charset="0"/>
                <a:cs typeface="Cambria Math" panose="02040503050406030204" pitchFamily="18" charset="0"/>
                <a:sym typeface="Symbol" panose="05050102010706020507" pitchFamily="18" charset="2"/>
              </a:rPr>
              <a:t> (</a:t>
            </a:r>
            <a:r>
              <a:rPr lang="en-US" altLang="en-US" sz="2700" b="1">
                <a:solidFill>
                  <a:srgbClr val="0000FF"/>
                </a:solidFill>
                <a:ea typeface="Cambria Math" panose="02040503050406030204" pitchFamily="18" charset="0"/>
                <a:cs typeface="Cambria Math" panose="02040503050406030204" pitchFamily="18" charset="0"/>
                <a:sym typeface="Symbol" panose="05050102010706020507" pitchFamily="18" charset="2"/>
              </a:rPr>
              <a:t>Sparse Spatial Autoregressions; Pace, R. Kelley and Ronald Barry, 1997, 33, pp: 291-297</a:t>
            </a:r>
            <a:r>
              <a:rPr lang="en-US" altLang="en-US" sz="2700">
                <a:ea typeface="Cambria Math" panose="02040503050406030204" pitchFamily="18" charset="0"/>
                <a:cs typeface="Cambria Math" panose="02040503050406030204" pitchFamily="18" charset="0"/>
                <a:sym typeface="Symbol" panose="05050102010706020507" pitchFamily="18" charset="2"/>
              </a:rPr>
              <a:t>) and it contains information on the variables using all the block groups in California from the 1990 census</a:t>
            </a:r>
          </a:p>
          <a:p>
            <a:pPr algn="just">
              <a:buFont typeface="Wingdings" panose="05000000000000000000" pitchFamily="2" charset="2"/>
              <a:buChar char="§"/>
            </a:pPr>
            <a:r>
              <a:rPr lang="en-US" altLang="en-US" sz="2700">
                <a:ea typeface="Cambria Math" panose="02040503050406030204" pitchFamily="18" charset="0"/>
                <a:cs typeface="Cambria Math" panose="02040503050406030204" pitchFamily="18" charset="0"/>
                <a:sym typeface="Symbol" panose="05050102010706020507" pitchFamily="18" charset="2"/>
              </a:rPr>
              <a:t>In this sample, a block group on average includes 1425.5 individuals living in a geographically compact area</a:t>
            </a:r>
          </a:p>
          <a:p>
            <a:pPr algn="just">
              <a:buFont typeface="Wingdings" panose="05000000000000000000" pitchFamily="2" charset="2"/>
              <a:buChar char="§"/>
            </a:pPr>
            <a:r>
              <a:rPr lang="en-US" altLang="en-US" sz="2700">
                <a:ea typeface="Cambria Math" panose="02040503050406030204" pitchFamily="18" charset="0"/>
                <a:cs typeface="Cambria Math" panose="02040503050406030204" pitchFamily="18" charset="0"/>
                <a:sym typeface="Symbol" panose="05050102010706020507" pitchFamily="18" charset="2"/>
              </a:rPr>
              <a:t>Naturally, the geographical area included, varies inversely with the population density. The data contains </a:t>
            </a:r>
            <a:r>
              <a:rPr lang="en-US" altLang="en-US" sz="2700" b="1">
                <a:solidFill>
                  <a:srgbClr val="0000FF"/>
                </a:solidFill>
                <a:ea typeface="Cambria Math" panose="02040503050406030204" pitchFamily="18" charset="0"/>
                <a:cs typeface="Cambria Math" panose="02040503050406030204" pitchFamily="18" charset="0"/>
                <a:sym typeface="Symbol" panose="05050102010706020507" pitchFamily="18" charset="2"/>
              </a:rPr>
              <a:t>20,640</a:t>
            </a:r>
            <a:r>
              <a:rPr lang="en-US" altLang="en-US" sz="2700">
                <a:ea typeface="Cambria Math" panose="02040503050406030204" pitchFamily="18" charset="0"/>
                <a:cs typeface="Cambria Math" panose="02040503050406030204" pitchFamily="18" charset="0"/>
                <a:sym typeface="Symbol" panose="05050102010706020507" pitchFamily="18" charset="2"/>
              </a:rPr>
              <a:t> observations on </a:t>
            </a:r>
            <a:r>
              <a:rPr lang="en-US" altLang="en-US" sz="2700" b="1">
                <a:solidFill>
                  <a:srgbClr val="0000FF"/>
                </a:solidFill>
                <a:ea typeface="Cambria Math" panose="02040503050406030204" pitchFamily="18" charset="0"/>
                <a:cs typeface="Cambria Math" panose="02040503050406030204" pitchFamily="18" charset="0"/>
                <a:sym typeface="Symbol" panose="05050102010706020507" pitchFamily="18" charset="2"/>
              </a:rPr>
              <a:t>9</a:t>
            </a:r>
            <a:r>
              <a:rPr lang="en-US" altLang="en-US" sz="2700">
                <a:ea typeface="Cambria Math" panose="02040503050406030204" pitchFamily="18" charset="0"/>
                <a:cs typeface="Cambria Math" panose="02040503050406030204" pitchFamily="18" charset="0"/>
                <a:sym typeface="Symbol" panose="05050102010706020507" pitchFamily="18" charset="2"/>
              </a:rPr>
              <a:t> variables</a:t>
            </a:r>
          </a:p>
        </p:txBody>
      </p:sp>
      <p:sp>
        <p:nvSpPr>
          <p:cNvPr id="423940" name="Date Placeholder 7">
            <a:extLst>
              <a:ext uri="{FF2B5EF4-FFF2-40B4-BE49-F238E27FC236}">
                <a16:creationId xmlns:a16="http://schemas.microsoft.com/office/drawing/2014/main" id="{BFC222F3-B1D0-4B2B-B69C-BA55BD50D149}"/>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23941" name="Slide Number Placeholder 8">
            <a:extLst>
              <a:ext uri="{FF2B5EF4-FFF2-40B4-BE49-F238E27FC236}">
                <a16:creationId xmlns:a16="http://schemas.microsoft.com/office/drawing/2014/main" id="{D857FC95-1EB7-4679-B41D-C5E270AABB5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2705F24-D480-404E-B277-755C91E9549C}" type="slidenum">
              <a:rPr lang="en-US" altLang="en-US" sz="1400">
                <a:latin typeface="Times New Roman" panose="02020603050405020304" pitchFamily="18" charset="0"/>
              </a:rPr>
              <a:pPr>
                <a:spcBef>
                  <a:spcPct val="0"/>
                </a:spcBef>
                <a:buFontTx/>
                <a:buNone/>
              </a:pPr>
              <a:t>137</a:t>
            </a:fld>
            <a:endParaRPr lang="en-US" altLang="en-US" sz="1400">
              <a:latin typeface="Times New Roman" panose="02020603050405020304" pitchFamily="18" charset="0"/>
            </a:endParaRPr>
          </a:p>
        </p:txBody>
      </p:sp>
      <p:sp>
        <p:nvSpPr>
          <p:cNvPr id="423942" name="Footer Placeholder 9">
            <a:extLst>
              <a:ext uri="{FF2B5EF4-FFF2-40B4-BE49-F238E27FC236}">
                <a16:creationId xmlns:a16="http://schemas.microsoft.com/office/drawing/2014/main" id="{6F9B6704-A051-42B7-BE6D-CEE23020E256}"/>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23943" name="Rectangle 2">
            <a:extLst>
              <a:ext uri="{FF2B5EF4-FFF2-40B4-BE49-F238E27FC236}">
                <a16:creationId xmlns:a16="http://schemas.microsoft.com/office/drawing/2014/main" id="{69A90353-F532-45FC-A88F-FDD576FE8E57}"/>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Rectangle 2">
            <a:extLst>
              <a:ext uri="{FF2B5EF4-FFF2-40B4-BE49-F238E27FC236}">
                <a16:creationId xmlns:a16="http://schemas.microsoft.com/office/drawing/2014/main" id="{1EBB4B3D-FE77-429D-9226-CD731C1EC6FC}"/>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Example # 28</a:t>
            </a:r>
            <a:r>
              <a:rPr lang="en-US" altLang="en-US" sz="3000" b="1">
                <a:solidFill>
                  <a:srgbClr val="0000FF"/>
                </a:solidFill>
              </a:rPr>
              <a:t> (contd..)</a:t>
            </a:r>
            <a:endParaRPr lang="en-US" altLang="en-US" sz="3000" b="1">
              <a:solidFill>
                <a:srgbClr val="FF0000"/>
              </a:solidFill>
            </a:endParaRPr>
          </a:p>
        </p:txBody>
      </p:sp>
      <p:sp>
        <p:nvSpPr>
          <p:cNvPr id="425987" name="Rectangle 3">
            <a:extLst>
              <a:ext uri="{FF2B5EF4-FFF2-40B4-BE49-F238E27FC236}">
                <a16:creationId xmlns:a16="http://schemas.microsoft.com/office/drawing/2014/main" id="{A18FAFE8-4877-4F79-929A-D57F19517AD4}"/>
              </a:ext>
            </a:extLst>
          </p:cNvPr>
          <p:cNvSpPr>
            <a:spLocks noGrp="1" noChangeArrowheads="1"/>
          </p:cNvSpPr>
          <p:nvPr>
            <p:ph type="body" sz="half" idx="1"/>
          </p:nvPr>
        </p:nvSpPr>
        <p:spPr>
          <a:xfrm>
            <a:off x="609600" y="1676400"/>
            <a:ext cx="10972800" cy="4191000"/>
          </a:xfrm>
        </p:spPr>
        <p:txBody>
          <a:bodyPr/>
          <a:lstStyle/>
          <a:p>
            <a:pPr algn="just">
              <a:buFont typeface="Wingdings" panose="05000000000000000000" pitchFamily="2" charset="2"/>
              <a:buChar char="§"/>
            </a:pPr>
            <a:r>
              <a:rPr lang="en-US" altLang="en-US" sz="2500">
                <a:ea typeface="Cambria Math" panose="02040503050406030204" pitchFamily="18" charset="0"/>
                <a:cs typeface="Cambria Math" panose="02040503050406030204" pitchFamily="18" charset="0"/>
                <a:sym typeface="Symbol" panose="05050102010706020507" pitchFamily="18" charset="2"/>
              </a:rPr>
              <a:t>The authors have computed distances among centroids of each block groups as measured in latitude and longitude</a:t>
            </a:r>
          </a:p>
          <a:p>
            <a:pPr algn="just">
              <a:buFont typeface="Wingdings" panose="05000000000000000000" pitchFamily="2" charset="2"/>
              <a:buChar char="§"/>
            </a:pPr>
            <a:r>
              <a:rPr lang="en-US" altLang="en-US" sz="2500">
                <a:ea typeface="Cambria Math" panose="02040503050406030204" pitchFamily="18" charset="0"/>
                <a:cs typeface="Cambria Math" panose="02040503050406030204" pitchFamily="18" charset="0"/>
                <a:sym typeface="Symbol" panose="05050102010706020507" pitchFamily="18" charset="2"/>
              </a:rPr>
              <a:t>They have excluded all block groups reporting zero entities for the independent and dependent variables</a:t>
            </a:r>
          </a:p>
          <a:p>
            <a:pPr algn="just">
              <a:buFont typeface="Wingdings" panose="05000000000000000000" pitchFamily="2" charset="2"/>
              <a:buChar char="§"/>
            </a:pPr>
            <a:r>
              <a:rPr lang="en-US" altLang="en-US" sz="2500">
                <a:ea typeface="Cambria Math" panose="02040503050406030204" pitchFamily="18" charset="0"/>
                <a:cs typeface="Cambria Math" panose="02040503050406030204" pitchFamily="18" charset="0"/>
                <a:sym typeface="Symbol" panose="05050102010706020507" pitchFamily="18" charset="2"/>
              </a:rPr>
              <a:t>The data file contains all the variables and specifically, it contains the following which are, median house value, median income, housing median age, total rooms, total bedrooms, population, households, latitude and longitude in that order. The manuscript describing the data can be found at </a:t>
            </a:r>
            <a:r>
              <a:rPr lang="en-US" altLang="en-US" sz="2500">
                <a:solidFill>
                  <a:srgbClr val="0000FF"/>
                </a:solidFill>
                <a:ea typeface="Cambria Math" panose="02040503050406030204" pitchFamily="18" charset="0"/>
                <a:cs typeface="Cambria Math" panose="02040503050406030204" pitchFamily="18" charset="0"/>
                <a:sym typeface="Symbol" panose="05050102010706020507" pitchFamily="18" charset="2"/>
                <a:hlinkClick r:id="rId3"/>
              </a:rPr>
              <a:t>www.spatial-statistics.com</a:t>
            </a:r>
            <a:endParaRPr lang="en-US" altLang="en-US" sz="2500">
              <a:ea typeface="Cambria Math" panose="02040503050406030204" pitchFamily="18" charset="0"/>
              <a:cs typeface="Cambria Math" panose="02040503050406030204" pitchFamily="18" charset="0"/>
              <a:sym typeface="Symbol" panose="05050102010706020507" pitchFamily="18" charset="2"/>
            </a:endParaRPr>
          </a:p>
        </p:txBody>
      </p:sp>
      <p:sp>
        <p:nvSpPr>
          <p:cNvPr id="425988" name="Date Placeholder 7">
            <a:extLst>
              <a:ext uri="{FF2B5EF4-FFF2-40B4-BE49-F238E27FC236}">
                <a16:creationId xmlns:a16="http://schemas.microsoft.com/office/drawing/2014/main" id="{FCAC4AC9-5A16-4C5A-AAB6-06C8CEB088D2}"/>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25989" name="Slide Number Placeholder 8">
            <a:extLst>
              <a:ext uri="{FF2B5EF4-FFF2-40B4-BE49-F238E27FC236}">
                <a16:creationId xmlns:a16="http://schemas.microsoft.com/office/drawing/2014/main" id="{D295B46D-30B9-4790-ABF2-8D5D4E40B9D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C6519A8-1505-4382-ACAB-4068D77C5D60}" type="slidenum">
              <a:rPr lang="en-US" altLang="en-US" sz="1400">
                <a:latin typeface="Times New Roman" panose="02020603050405020304" pitchFamily="18" charset="0"/>
              </a:rPr>
              <a:pPr>
                <a:spcBef>
                  <a:spcPct val="0"/>
                </a:spcBef>
                <a:buFontTx/>
                <a:buNone/>
              </a:pPr>
              <a:t>138</a:t>
            </a:fld>
            <a:endParaRPr lang="en-US" altLang="en-US" sz="1400">
              <a:latin typeface="Times New Roman" panose="02020603050405020304" pitchFamily="18" charset="0"/>
            </a:endParaRPr>
          </a:p>
        </p:txBody>
      </p:sp>
      <p:sp>
        <p:nvSpPr>
          <p:cNvPr id="425990" name="Footer Placeholder 9">
            <a:extLst>
              <a:ext uri="{FF2B5EF4-FFF2-40B4-BE49-F238E27FC236}">
                <a16:creationId xmlns:a16="http://schemas.microsoft.com/office/drawing/2014/main" id="{52E4019B-F453-4FBC-990F-0E5A6D105803}"/>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25991" name="Rectangle 2">
            <a:extLst>
              <a:ext uri="{FF2B5EF4-FFF2-40B4-BE49-F238E27FC236}">
                <a16:creationId xmlns:a16="http://schemas.microsoft.com/office/drawing/2014/main" id="{F9E754EC-912D-446B-B9AB-57357E19B811}"/>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034" name="Rectangle 2">
            <a:extLst>
              <a:ext uri="{FF2B5EF4-FFF2-40B4-BE49-F238E27FC236}">
                <a16:creationId xmlns:a16="http://schemas.microsoft.com/office/drawing/2014/main" id="{D6641EDD-7F0F-4285-80D8-BED6EF7C48BC}"/>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Example # 28</a:t>
            </a:r>
            <a:r>
              <a:rPr lang="en-US" altLang="en-US" sz="3000" b="1">
                <a:solidFill>
                  <a:srgbClr val="0000FF"/>
                </a:solidFill>
              </a:rPr>
              <a:t> (contd..)</a:t>
            </a:r>
            <a:endParaRPr lang="en-US" altLang="en-US" sz="3000" b="1">
              <a:solidFill>
                <a:srgbClr val="FF0000"/>
              </a:solidFill>
            </a:endParaRPr>
          </a:p>
        </p:txBody>
      </p:sp>
      <p:sp>
        <p:nvSpPr>
          <p:cNvPr id="428035" name="Date Placeholder 7">
            <a:extLst>
              <a:ext uri="{FF2B5EF4-FFF2-40B4-BE49-F238E27FC236}">
                <a16:creationId xmlns:a16="http://schemas.microsoft.com/office/drawing/2014/main" id="{AAEC0F4E-12AB-41CD-A7E1-D5B389E623D5}"/>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28036" name="Slide Number Placeholder 8">
            <a:extLst>
              <a:ext uri="{FF2B5EF4-FFF2-40B4-BE49-F238E27FC236}">
                <a16:creationId xmlns:a16="http://schemas.microsoft.com/office/drawing/2014/main" id="{48B0CF9B-1E2C-4513-81A0-B150A682201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47A9CAA-F235-414A-9386-290D7758166D}" type="slidenum">
              <a:rPr lang="en-US" altLang="en-US" sz="1400">
                <a:latin typeface="Times New Roman" panose="02020603050405020304" pitchFamily="18" charset="0"/>
              </a:rPr>
              <a:pPr>
                <a:spcBef>
                  <a:spcPct val="0"/>
                </a:spcBef>
                <a:buFontTx/>
                <a:buNone/>
              </a:pPr>
              <a:t>139</a:t>
            </a:fld>
            <a:endParaRPr lang="en-US" altLang="en-US" sz="1400">
              <a:latin typeface="Times New Roman" panose="02020603050405020304" pitchFamily="18" charset="0"/>
            </a:endParaRPr>
          </a:p>
        </p:txBody>
      </p:sp>
      <p:sp>
        <p:nvSpPr>
          <p:cNvPr id="428037" name="Footer Placeholder 9">
            <a:extLst>
              <a:ext uri="{FF2B5EF4-FFF2-40B4-BE49-F238E27FC236}">
                <a16:creationId xmlns:a16="http://schemas.microsoft.com/office/drawing/2014/main" id="{8475C7E2-C226-44A6-B072-7FC7E2A27BA9}"/>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28038" name="Rectangle 2">
            <a:extLst>
              <a:ext uri="{FF2B5EF4-FFF2-40B4-BE49-F238E27FC236}">
                <a16:creationId xmlns:a16="http://schemas.microsoft.com/office/drawing/2014/main" id="{A4DB27F9-BF5E-4775-BD88-D2B66BFB9FA0}"/>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A3F7E4E3-BD1B-409A-A379-382AC8419C91}"/>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932" t="-1017" r="-1398"/>
            </a:stretch>
          </a:blipFill>
          <a:extLst/>
        </p:spPr>
        <p:txBody>
          <a:bodyPr/>
          <a:lstStyle/>
          <a:p>
            <a:pPr>
              <a:defRPr/>
            </a:pPr>
            <a:r>
              <a:rPr lang="en-US" dirty="0">
                <a:noFill/>
              </a:rPr>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44445108-9D7E-492A-9088-74AB4B985D10}"/>
              </a:ext>
            </a:extLst>
          </p:cNvPr>
          <p:cNvSpPr>
            <a:spLocks noGrp="1" noChangeArrowheads="1"/>
          </p:cNvSpPr>
          <p:nvPr>
            <p:ph type="title"/>
          </p:nvPr>
        </p:nvSpPr>
        <p:spPr/>
        <p:txBody>
          <a:bodyPr/>
          <a:lstStyle/>
          <a:p>
            <a:r>
              <a:rPr lang="en-US" altLang="en-US" sz="3000" b="1">
                <a:solidFill>
                  <a:srgbClr val="0000FF"/>
                </a:solidFill>
              </a:rPr>
              <a:t>Simple Linear Regression</a:t>
            </a:r>
            <a:br>
              <a:rPr lang="en-US" altLang="en-US" sz="3000" b="1">
                <a:solidFill>
                  <a:srgbClr val="0000FF"/>
                </a:solidFill>
              </a:rPr>
            </a:br>
            <a:r>
              <a:rPr lang="en-US" altLang="en-US" sz="3000" b="1">
                <a:solidFill>
                  <a:srgbClr val="FF0000"/>
                </a:solidFill>
              </a:rPr>
              <a:t>(Ref: Econometric Analysis by W.H.Green)</a:t>
            </a:r>
            <a:r>
              <a:rPr lang="en-US" altLang="en-US" sz="3000" b="1">
                <a:solidFill>
                  <a:srgbClr val="0000FF"/>
                </a:solidFill>
              </a:rPr>
              <a:t> </a:t>
            </a:r>
            <a:endParaRPr lang="en-US" altLang="en-US" sz="3000"/>
          </a:p>
        </p:txBody>
      </p:sp>
      <p:sp>
        <p:nvSpPr>
          <p:cNvPr id="49155" name="Rectangle 3">
            <a:extLst>
              <a:ext uri="{FF2B5EF4-FFF2-40B4-BE49-F238E27FC236}">
                <a16:creationId xmlns:a16="http://schemas.microsoft.com/office/drawing/2014/main" id="{C21B2C8B-EDD6-4E34-8290-1DFBF7BBC3D8}"/>
              </a:ext>
            </a:extLst>
          </p:cNvPr>
          <p:cNvSpPr>
            <a:spLocks noGrp="1" noChangeArrowheads="1"/>
          </p:cNvSpPr>
          <p:nvPr>
            <p:ph type="body" sz="half" idx="1"/>
          </p:nvPr>
        </p:nvSpPr>
        <p:spPr>
          <a:xfrm>
            <a:off x="2209800" y="1676400"/>
            <a:ext cx="7848600" cy="4191000"/>
          </a:xfrm>
        </p:spPr>
        <p:txBody>
          <a:bodyPr/>
          <a:lstStyle/>
          <a:p>
            <a:pPr>
              <a:buFont typeface="Wingdings" panose="05000000000000000000" pitchFamily="2" charset="2"/>
              <a:buChar char="§"/>
            </a:pPr>
            <a:endParaRPr lang="en-US" altLang="en-US" sz="2600">
              <a:sym typeface="Symbol" panose="05050102010706020507" pitchFamily="18" charset="2"/>
            </a:endParaRPr>
          </a:p>
        </p:txBody>
      </p:sp>
      <p:sp>
        <p:nvSpPr>
          <p:cNvPr id="49156" name="Date Placeholder 7">
            <a:extLst>
              <a:ext uri="{FF2B5EF4-FFF2-40B4-BE49-F238E27FC236}">
                <a16:creationId xmlns:a16="http://schemas.microsoft.com/office/drawing/2014/main" id="{124C864D-7F86-4722-84D0-43F08A9E8028}"/>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9157" name="Slide Number Placeholder 8">
            <a:extLst>
              <a:ext uri="{FF2B5EF4-FFF2-40B4-BE49-F238E27FC236}">
                <a16:creationId xmlns:a16="http://schemas.microsoft.com/office/drawing/2014/main" id="{A4A2DD80-8DFC-46AC-B26E-040312A0FBB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A4A0B6A-55BD-42E8-8CFE-F0573FEB7168}" type="slidenum">
              <a:rPr lang="en-US" altLang="en-US" sz="1400">
                <a:latin typeface="Times New Roman" panose="02020603050405020304" pitchFamily="18" charset="0"/>
              </a:rPr>
              <a:pPr>
                <a:spcBef>
                  <a:spcPct val="0"/>
                </a:spcBef>
                <a:buFontTx/>
                <a:buNone/>
              </a:pPr>
              <a:t>14</a:t>
            </a:fld>
            <a:endParaRPr lang="en-US" altLang="en-US" sz="1400">
              <a:latin typeface="Times New Roman" panose="02020603050405020304" pitchFamily="18" charset="0"/>
            </a:endParaRPr>
          </a:p>
        </p:txBody>
      </p:sp>
      <p:sp>
        <p:nvSpPr>
          <p:cNvPr id="49158" name="Footer Placeholder 9">
            <a:extLst>
              <a:ext uri="{FF2B5EF4-FFF2-40B4-BE49-F238E27FC236}">
                <a16:creationId xmlns:a16="http://schemas.microsoft.com/office/drawing/2014/main" id="{BC711AC5-914C-49FA-BD28-D6391D022AAE}"/>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9159" name="Rectangle 2">
            <a:extLst>
              <a:ext uri="{FF2B5EF4-FFF2-40B4-BE49-F238E27FC236}">
                <a16:creationId xmlns:a16="http://schemas.microsoft.com/office/drawing/2014/main" id="{4BD0D79B-0750-445E-B075-CC5B9E9F20CA}"/>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pic>
        <p:nvPicPr>
          <p:cNvPr id="49160" name="Picture 2">
            <a:extLst>
              <a:ext uri="{FF2B5EF4-FFF2-40B4-BE49-F238E27FC236}">
                <a16:creationId xmlns:a16="http://schemas.microsoft.com/office/drawing/2014/main" id="{10B0FBE5-E5EE-4720-B6F8-D33F0EBA3A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638300"/>
            <a:ext cx="10972800" cy="422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2" name="Rectangle 2">
            <a:extLst>
              <a:ext uri="{FF2B5EF4-FFF2-40B4-BE49-F238E27FC236}">
                <a16:creationId xmlns:a16="http://schemas.microsoft.com/office/drawing/2014/main" id="{42E7DCF0-6FE3-411C-9FB2-13314CD76ECF}"/>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Example # 28</a:t>
            </a:r>
            <a:r>
              <a:rPr lang="en-US" altLang="en-US" sz="3000" b="1">
                <a:solidFill>
                  <a:srgbClr val="0000FF"/>
                </a:solidFill>
              </a:rPr>
              <a:t> (contd..)</a:t>
            </a:r>
            <a:endParaRPr lang="en-US" altLang="en-US" sz="3000" b="1">
              <a:solidFill>
                <a:srgbClr val="FF0000"/>
              </a:solidFill>
            </a:endParaRPr>
          </a:p>
        </p:txBody>
      </p:sp>
      <p:sp>
        <p:nvSpPr>
          <p:cNvPr id="430083" name="Date Placeholder 7">
            <a:extLst>
              <a:ext uri="{FF2B5EF4-FFF2-40B4-BE49-F238E27FC236}">
                <a16:creationId xmlns:a16="http://schemas.microsoft.com/office/drawing/2014/main" id="{AA573E35-BABD-42CD-A1FC-D30E5EC541A4}"/>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30084" name="Slide Number Placeholder 8">
            <a:extLst>
              <a:ext uri="{FF2B5EF4-FFF2-40B4-BE49-F238E27FC236}">
                <a16:creationId xmlns:a16="http://schemas.microsoft.com/office/drawing/2014/main" id="{69EFF3A7-843A-405C-9791-AEFC84893AC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7A3D5B4-B336-47AA-AEFC-2A14019CCDC8}" type="slidenum">
              <a:rPr lang="en-US" altLang="en-US" sz="1400">
                <a:latin typeface="Times New Roman" panose="02020603050405020304" pitchFamily="18" charset="0"/>
              </a:rPr>
              <a:pPr>
                <a:spcBef>
                  <a:spcPct val="0"/>
                </a:spcBef>
                <a:buFontTx/>
                <a:buNone/>
              </a:pPr>
              <a:t>140</a:t>
            </a:fld>
            <a:endParaRPr lang="en-US" altLang="en-US" sz="1400">
              <a:latin typeface="Times New Roman" panose="02020603050405020304" pitchFamily="18" charset="0"/>
            </a:endParaRPr>
          </a:p>
        </p:txBody>
      </p:sp>
      <p:sp>
        <p:nvSpPr>
          <p:cNvPr id="430085" name="Footer Placeholder 9">
            <a:extLst>
              <a:ext uri="{FF2B5EF4-FFF2-40B4-BE49-F238E27FC236}">
                <a16:creationId xmlns:a16="http://schemas.microsoft.com/office/drawing/2014/main" id="{70C96019-DE20-47F3-9B7C-23C8B84BE1E4}"/>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30086" name="Rectangle 2">
            <a:extLst>
              <a:ext uri="{FF2B5EF4-FFF2-40B4-BE49-F238E27FC236}">
                <a16:creationId xmlns:a16="http://schemas.microsoft.com/office/drawing/2014/main" id="{73A12BDF-11A7-4945-9D7A-A3C4E1D8FD5C}"/>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6DF27ED8-75DE-4BCC-9617-175BDEB32BB4}"/>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932" t="-291"/>
            </a:stretch>
          </a:blipFill>
          <a:extLst/>
        </p:spPr>
        <p:txBody>
          <a:bodyPr/>
          <a:lstStyle/>
          <a:p>
            <a:pPr>
              <a:defRPr/>
            </a:pPr>
            <a:r>
              <a:rPr lang="en-US" dirty="0">
                <a:noFill/>
              </a:rPr>
              <a:t> </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130" name="Rectangle 2">
            <a:extLst>
              <a:ext uri="{FF2B5EF4-FFF2-40B4-BE49-F238E27FC236}">
                <a16:creationId xmlns:a16="http://schemas.microsoft.com/office/drawing/2014/main" id="{D44635D7-0FAD-45D4-BF44-6714B7A5BE71}"/>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Example # 28</a:t>
            </a:r>
            <a:r>
              <a:rPr lang="en-US" altLang="en-US" sz="3000" b="1">
                <a:solidFill>
                  <a:srgbClr val="0000FF"/>
                </a:solidFill>
              </a:rPr>
              <a:t> (contd..)</a:t>
            </a:r>
            <a:endParaRPr lang="en-US" altLang="en-US" sz="3000" b="1">
              <a:solidFill>
                <a:srgbClr val="FF0000"/>
              </a:solidFill>
            </a:endParaRPr>
          </a:p>
        </p:txBody>
      </p:sp>
      <p:sp>
        <p:nvSpPr>
          <p:cNvPr id="432131" name="Date Placeholder 7">
            <a:extLst>
              <a:ext uri="{FF2B5EF4-FFF2-40B4-BE49-F238E27FC236}">
                <a16:creationId xmlns:a16="http://schemas.microsoft.com/office/drawing/2014/main" id="{AD18A619-9EF8-46D6-908C-20F04F74E2B1}"/>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32132" name="Slide Number Placeholder 8">
            <a:extLst>
              <a:ext uri="{FF2B5EF4-FFF2-40B4-BE49-F238E27FC236}">
                <a16:creationId xmlns:a16="http://schemas.microsoft.com/office/drawing/2014/main" id="{70BDBE0B-241C-4A6E-8CB9-88185490A64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00079FB-DED1-4D69-8988-B8B4B09338FD}" type="slidenum">
              <a:rPr lang="en-US" altLang="en-US" sz="1400">
                <a:latin typeface="Times New Roman" panose="02020603050405020304" pitchFamily="18" charset="0"/>
              </a:rPr>
              <a:pPr>
                <a:spcBef>
                  <a:spcPct val="0"/>
                </a:spcBef>
                <a:buFontTx/>
                <a:buNone/>
              </a:pPr>
              <a:t>141</a:t>
            </a:fld>
            <a:endParaRPr lang="en-US" altLang="en-US" sz="1400">
              <a:latin typeface="Times New Roman" panose="02020603050405020304" pitchFamily="18" charset="0"/>
            </a:endParaRPr>
          </a:p>
        </p:txBody>
      </p:sp>
      <p:sp>
        <p:nvSpPr>
          <p:cNvPr id="432133" name="Footer Placeholder 9">
            <a:extLst>
              <a:ext uri="{FF2B5EF4-FFF2-40B4-BE49-F238E27FC236}">
                <a16:creationId xmlns:a16="http://schemas.microsoft.com/office/drawing/2014/main" id="{FFD28D07-1AD9-4A3F-947B-D422825C8DE9}"/>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32134" name="Rectangle 2">
            <a:extLst>
              <a:ext uri="{FF2B5EF4-FFF2-40B4-BE49-F238E27FC236}">
                <a16:creationId xmlns:a16="http://schemas.microsoft.com/office/drawing/2014/main" id="{2497ADEF-F816-4093-8039-B1DE3197BBB3}"/>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08E5E063-F285-437C-B77C-E79C2E0A0F0B}"/>
              </a:ext>
            </a:extLst>
          </p:cNvPr>
          <p:cNvSpPr>
            <a:spLocks noGrp="1" noRot="1" noChangeAspect="1" noMove="1" noResize="1" noEditPoints="1" noAdjustHandles="1" noChangeArrowheads="1" noChangeShapeType="1" noTextEdit="1"/>
          </p:cNvSpPr>
          <p:nvPr>
            <p:ph type="body" sz="half" idx="1"/>
          </p:nvPr>
        </p:nvSpPr>
        <p:spPr>
          <a:xfrm>
            <a:off x="609600" y="1600200"/>
            <a:ext cx="11049000" cy="4525963"/>
          </a:xfrm>
          <a:blipFill>
            <a:blip r:embed="rId3"/>
            <a:stretch>
              <a:fillRect l="-1320" t="-1453" r="-699"/>
            </a:stretch>
          </a:blipFill>
          <a:extLst/>
        </p:spPr>
        <p:txBody>
          <a:bodyPr/>
          <a:lstStyle/>
          <a:p>
            <a:pPr>
              <a:defRPr/>
            </a:pPr>
            <a:r>
              <a:rPr lang="en-US" dirty="0">
                <a:noFill/>
              </a:rPr>
              <a:t> </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Rectangle 2">
            <a:extLst>
              <a:ext uri="{FF2B5EF4-FFF2-40B4-BE49-F238E27FC236}">
                <a16:creationId xmlns:a16="http://schemas.microsoft.com/office/drawing/2014/main" id="{423C6925-55B8-4622-8D17-C9268667F72E}"/>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Linear Exponential Loss Function</a:t>
            </a:r>
          </a:p>
        </p:txBody>
      </p:sp>
      <p:sp>
        <p:nvSpPr>
          <p:cNvPr id="434179" name="Rectangle 3">
            <a:extLst>
              <a:ext uri="{FF2B5EF4-FFF2-40B4-BE49-F238E27FC236}">
                <a16:creationId xmlns:a16="http://schemas.microsoft.com/office/drawing/2014/main" id="{7D5A3565-BE89-48FD-8CA4-51EBC42AB7F2}"/>
              </a:ext>
            </a:extLst>
          </p:cNvPr>
          <p:cNvSpPr>
            <a:spLocks noGrp="1" noChangeArrowheads="1"/>
          </p:cNvSpPr>
          <p:nvPr>
            <p:ph type="body" sz="half" idx="1"/>
          </p:nvPr>
        </p:nvSpPr>
        <p:spPr>
          <a:xfrm>
            <a:off x="609600" y="1676400"/>
            <a:ext cx="10972800" cy="4191000"/>
          </a:xfrm>
        </p:spPr>
        <p:txBody>
          <a:bodyPr/>
          <a:lstStyle/>
          <a:p>
            <a:pPr>
              <a:buFont typeface="Wingdings" panose="05000000000000000000" pitchFamily="2" charset="2"/>
              <a:buChar char="§"/>
            </a:pPr>
            <a:r>
              <a:rPr lang="en-US" altLang="en-US" sz="2800">
                <a:ea typeface="Cambria Math" panose="02040503050406030204" pitchFamily="18" charset="0"/>
                <a:cs typeface="Cambria Math" panose="02040503050406030204" pitchFamily="18" charset="0"/>
                <a:sym typeface="Symbol" panose="05050102010706020507" pitchFamily="18" charset="2"/>
              </a:rPr>
              <a:t>It is seen that the penalties for </a:t>
            </a:r>
            <a:r>
              <a:rPr lang="en-US" altLang="en-US" sz="2800" b="1" u="sng">
                <a:solidFill>
                  <a:srgbClr val="FF0000"/>
                </a:solidFill>
                <a:ea typeface="Cambria Math" panose="02040503050406030204" pitchFamily="18" charset="0"/>
                <a:cs typeface="Cambria Math" panose="02040503050406030204" pitchFamily="18" charset="0"/>
                <a:sym typeface="Symbol" panose="05050102010706020507" pitchFamily="18" charset="2"/>
              </a:rPr>
              <a:t>over estimation</a:t>
            </a:r>
            <a:r>
              <a:rPr lang="en-US" altLang="en-US" sz="2800">
                <a:ea typeface="Cambria Math" panose="02040503050406030204" pitchFamily="18" charset="0"/>
                <a:cs typeface="Cambria Math" panose="02040503050406030204" pitchFamily="18" charset="0"/>
                <a:sym typeface="Symbol" panose="05050102010706020507" pitchFamily="18" charset="2"/>
              </a:rPr>
              <a:t> vis-à-vis </a:t>
            </a:r>
            <a:r>
              <a:rPr lang="en-US" altLang="en-US" sz="2800" b="1" u="sng">
                <a:solidFill>
                  <a:srgbClr val="FF0000"/>
                </a:solidFill>
                <a:ea typeface="Cambria Math" panose="02040503050406030204" pitchFamily="18" charset="0"/>
                <a:cs typeface="Cambria Math" panose="02040503050406030204" pitchFamily="18" charset="0"/>
                <a:sym typeface="Symbol" panose="05050102010706020507" pitchFamily="18" charset="2"/>
              </a:rPr>
              <a:t>under estimation</a:t>
            </a:r>
            <a:r>
              <a:rPr lang="en-US" altLang="en-US" sz="2800">
                <a:ea typeface="Cambria Math" panose="02040503050406030204" pitchFamily="18" charset="0"/>
                <a:cs typeface="Cambria Math" panose="02040503050406030204" pitchFamily="18" charset="0"/>
                <a:sym typeface="Symbol" panose="05050102010706020507" pitchFamily="18" charset="2"/>
              </a:rPr>
              <a:t> are unequal, in the sense that the losses for over estimation when compared to that of under estimation are unequal</a:t>
            </a:r>
          </a:p>
          <a:p>
            <a:pPr>
              <a:buFont typeface="Wingdings" panose="05000000000000000000" pitchFamily="2" charset="2"/>
              <a:buChar char="§"/>
            </a:pPr>
            <a:r>
              <a:rPr lang="en-US" altLang="en-US" sz="2800">
                <a:ea typeface="Cambria Math" panose="02040503050406030204" pitchFamily="18" charset="0"/>
                <a:cs typeface="Cambria Math" panose="02040503050406030204" pitchFamily="18" charset="0"/>
                <a:sym typeface="Symbol" panose="05050102010706020507" pitchFamily="18" charset="2"/>
              </a:rPr>
              <a:t>To capture this phenomenon an </a:t>
            </a:r>
            <a:r>
              <a:rPr lang="en-US" altLang="en-US" sz="2800" b="1" u="sng">
                <a:solidFill>
                  <a:srgbClr val="FF0000"/>
                </a:solidFill>
                <a:ea typeface="Cambria Math" panose="02040503050406030204" pitchFamily="18" charset="0"/>
                <a:cs typeface="Cambria Math" panose="02040503050406030204" pitchFamily="18" charset="0"/>
                <a:sym typeface="Symbol" panose="05050102010706020507" pitchFamily="18" charset="2"/>
              </a:rPr>
              <a:t>asymmetric loss function</a:t>
            </a:r>
            <a:r>
              <a:rPr lang="en-US" altLang="en-US" sz="2800">
                <a:ea typeface="Cambria Math" panose="02040503050406030204" pitchFamily="18" charset="0"/>
                <a:cs typeface="Cambria Math" panose="02040503050406030204" pitchFamily="18" charset="0"/>
                <a:sym typeface="Symbol" panose="05050102010706020507" pitchFamily="18" charset="2"/>
              </a:rPr>
              <a:t> which mimics this reality should be used</a:t>
            </a:r>
          </a:p>
          <a:p>
            <a:pPr>
              <a:buFont typeface="Wingdings" panose="05000000000000000000" pitchFamily="2" charset="2"/>
              <a:buChar char="§"/>
            </a:pPr>
            <a:r>
              <a:rPr lang="en-US" altLang="en-US" sz="2800">
                <a:ea typeface="Cambria Math" panose="02040503050406030204" pitchFamily="18" charset="0"/>
                <a:cs typeface="Cambria Math" panose="02040503050406030204" pitchFamily="18" charset="0"/>
                <a:sym typeface="Symbol" panose="05050102010706020507" pitchFamily="18" charset="2"/>
              </a:rPr>
              <a:t>One form of an asymmetric loss is the </a:t>
            </a:r>
            <a:r>
              <a:rPr lang="en-US" altLang="en-US" sz="2800" b="1" u="sng">
                <a:solidFill>
                  <a:srgbClr val="FF0000"/>
                </a:solidFill>
                <a:ea typeface="Cambria Math" panose="02040503050406030204" pitchFamily="18" charset="0"/>
                <a:cs typeface="Cambria Math" panose="02040503050406030204" pitchFamily="18" charset="0"/>
                <a:sym typeface="Symbol" panose="05050102010706020507" pitchFamily="18" charset="2"/>
              </a:rPr>
              <a:t>Linear Exponential (LINEX)</a:t>
            </a:r>
            <a:r>
              <a:rPr lang="en-US" altLang="en-US" sz="2800">
                <a:ea typeface="Cambria Math" panose="02040503050406030204" pitchFamily="18" charset="0"/>
                <a:cs typeface="Cambria Math" panose="02040503050406030204" pitchFamily="18" charset="0"/>
                <a:sym typeface="Symbol" panose="05050102010706020507" pitchFamily="18" charset="2"/>
              </a:rPr>
              <a:t> loss function</a:t>
            </a:r>
          </a:p>
        </p:txBody>
      </p:sp>
      <p:sp>
        <p:nvSpPr>
          <p:cNvPr id="434180" name="Date Placeholder 7">
            <a:extLst>
              <a:ext uri="{FF2B5EF4-FFF2-40B4-BE49-F238E27FC236}">
                <a16:creationId xmlns:a16="http://schemas.microsoft.com/office/drawing/2014/main" id="{DB874004-19C8-4BA5-87D4-B9E312C50E82}"/>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34181" name="Slide Number Placeholder 8">
            <a:extLst>
              <a:ext uri="{FF2B5EF4-FFF2-40B4-BE49-F238E27FC236}">
                <a16:creationId xmlns:a16="http://schemas.microsoft.com/office/drawing/2014/main" id="{B35BB11C-F361-4763-9813-B2D071B952D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C2FCFA4-06C1-4211-9436-D03E10DD5042}" type="slidenum">
              <a:rPr lang="en-US" altLang="en-US" sz="1400">
                <a:latin typeface="Times New Roman" panose="02020603050405020304" pitchFamily="18" charset="0"/>
              </a:rPr>
              <a:pPr>
                <a:spcBef>
                  <a:spcPct val="0"/>
                </a:spcBef>
                <a:buFontTx/>
                <a:buNone/>
              </a:pPr>
              <a:t>142</a:t>
            </a:fld>
            <a:endParaRPr lang="en-US" altLang="en-US" sz="1400">
              <a:latin typeface="Times New Roman" panose="02020603050405020304" pitchFamily="18" charset="0"/>
            </a:endParaRPr>
          </a:p>
        </p:txBody>
      </p:sp>
      <p:sp>
        <p:nvSpPr>
          <p:cNvPr id="434182" name="Footer Placeholder 9">
            <a:extLst>
              <a:ext uri="{FF2B5EF4-FFF2-40B4-BE49-F238E27FC236}">
                <a16:creationId xmlns:a16="http://schemas.microsoft.com/office/drawing/2014/main" id="{BA4B4D94-5396-44FA-984B-2485B6DC5D34}"/>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34183" name="Rectangle 2">
            <a:extLst>
              <a:ext uri="{FF2B5EF4-FFF2-40B4-BE49-F238E27FC236}">
                <a16:creationId xmlns:a16="http://schemas.microsoft.com/office/drawing/2014/main" id="{F19415A1-982A-489F-B9D7-3417E666BCAF}"/>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466" name="Rectangle 2">
            <a:extLst>
              <a:ext uri="{FF2B5EF4-FFF2-40B4-BE49-F238E27FC236}">
                <a16:creationId xmlns:a16="http://schemas.microsoft.com/office/drawing/2014/main" id="{9E10A3E5-E124-46D6-A863-41EE66F22498}"/>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Linear Exponential Loss Function</a:t>
            </a:r>
            <a:r>
              <a:rPr lang="en-US" altLang="en-US" sz="3000" b="1">
                <a:solidFill>
                  <a:srgbClr val="0000FF"/>
                </a:solidFill>
              </a:rPr>
              <a:t> (contd..)</a:t>
            </a:r>
            <a:endParaRPr lang="en-US" altLang="en-US" sz="3000" b="1">
              <a:solidFill>
                <a:srgbClr val="FF0000"/>
              </a:solidFill>
            </a:endParaRPr>
          </a:p>
        </p:txBody>
      </p:sp>
      <p:sp>
        <p:nvSpPr>
          <p:cNvPr id="446467" name="Date Placeholder 7">
            <a:extLst>
              <a:ext uri="{FF2B5EF4-FFF2-40B4-BE49-F238E27FC236}">
                <a16:creationId xmlns:a16="http://schemas.microsoft.com/office/drawing/2014/main" id="{506111EC-B634-4D01-8293-DAA01BDCAA85}"/>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46468" name="Slide Number Placeholder 8">
            <a:extLst>
              <a:ext uri="{FF2B5EF4-FFF2-40B4-BE49-F238E27FC236}">
                <a16:creationId xmlns:a16="http://schemas.microsoft.com/office/drawing/2014/main" id="{9DC85FAB-E7E6-42DF-96E5-71F182E9EF2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C5B0A44-A589-4FEF-B2E6-C958E0728786}" type="slidenum">
              <a:rPr lang="en-US" altLang="en-US" sz="1400">
                <a:latin typeface="Times New Roman" panose="02020603050405020304" pitchFamily="18" charset="0"/>
              </a:rPr>
              <a:pPr>
                <a:spcBef>
                  <a:spcPct val="0"/>
                </a:spcBef>
                <a:buFontTx/>
                <a:buNone/>
              </a:pPr>
              <a:t>143</a:t>
            </a:fld>
            <a:endParaRPr lang="en-US" altLang="en-US" sz="1400">
              <a:latin typeface="Times New Roman" panose="02020603050405020304" pitchFamily="18" charset="0"/>
            </a:endParaRPr>
          </a:p>
        </p:txBody>
      </p:sp>
      <p:sp>
        <p:nvSpPr>
          <p:cNvPr id="446469" name="Footer Placeholder 9">
            <a:extLst>
              <a:ext uri="{FF2B5EF4-FFF2-40B4-BE49-F238E27FC236}">
                <a16:creationId xmlns:a16="http://schemas.microsoft.com/office/drawing/2014/main" id="{3A3908F9-523F-4ED7-8884-3EC5AFF73498}"/>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46470" name="Rectangle 2">
            <a:extLst>
              <a:ext uri="{FF2B5EF4-FFF2-40B4-BE49-F238E27FC236}">
                <a16:creationId xmlns:a16="http://schemas.microsoft.com/office/drawing/2014/main" id="{5FF27CCE-4992-40B1-B22C-1A40C8E98B7E}"/>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A57F37F4-DA90-4F60-95A1-ADE842C78492}"/>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1087" t="-727"/>
            </a:stretch>
          </a:blipFill>
          <a:extLst/>
        </p:spPr>
        <p:txBody>
          <a:bodyPr/>
          <a:lstStyle/>
          <a:p>
            <a:pPr>
              <a:defRPr/>
            </a:pPr>
            <a:r>
              <a:rPr lang="en-US">
                <a:noFill/>
              </a:rPr>
              <a:t> </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514" name="Rectangle 2">
            <a:extLst>
              <a:ext uri="{FF2B5EF4-FFF2-40B4-BE49-F238E27FC236}">
                <a16:creationId xmlns:a16="http://schemas.microsoft.com/office/drawing/2014/main" id="{784902E6-3EE1-49A0-B6DB-0927CE098600}"/>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Linear Exponential Loss Function</a:t>
            </a:r>
            <a:r>
              <a:rPr lang="en-US" altLang="en-US" sz="3000" b="1">
                <a:solidFill>
                  <a:srgbClr val="0000FF"/>
                </a:solidFill>
              </a:rPr>
              <a:t> (contd..)</a:t>
            </a:r>
            <a:endParaRPr lang="en-US" altLang="en-US" sz="3000" b="1">
              <a:solidFill>
                <a:srgbClr val="FF0000"/>
              </a:solidFill>
            </a:endParaRPr>
          </a:p>
        </p:txBody>
      </p:sp>
      <p:sp>
        <p:nvSpPr>
          <p:cNvPr id="448515" name="Date Placeholder 7">
            <a:extLst>
              <a:ext uri="{FF2B5EF4-FFF2-40B4-BE49-F238E27FC236}">
                <a16:creationId xmlns:a16="http://schemas.microsoft.com/office/drawing/2014/main" id="{6639C1E5-15FA-4518-99A0-CF8B4B72D962}"/>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48516" name="Slide Number Placeholder 8">
            <a:extLst>
              <a:ext uri="{FF2B5EF4-FFF2-40B4-BE49-F238E27FC236}">
                <a16:creationId xmlns:a16="http://schemas.microsoft.com/office/drawing/2014/main" id="{2DF7D51B-AC8F-4DEC-A3FE-7D633A3B767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F7E06C9-E107-4D51-B22A-73DC9086B9CD}" type="slidenum">
              <a:rPr lang="en-US" altLang="en-US" sz="1400">
                <a:latin typeface="Times New Roman" panose="02020603050405020304" pitchFamily="18" charset="0"/>
              </a:rPr>
              <a:pPr>
                <a:spcBef>
                  <a:spcPct val="0"/>
                </a:spcBef>
                <a:buFontTx/>
                <a:buNone/>
              </a:pPr>
              <a:t>144</a:t>
            </a:fld>
            <a:endParaRPr lang="en-US" altLang="en-US" sz="1400">
              <a:latin typeface="Times New Roman" panose="02020603050405020304" pitchFamily="18" charset="0"/>
            </a:endParaRPr>
          </a:p>
        </p:txBody>
      </p:sp>
      <p:sp>
        <p:nvSpPr>
          <p:cNvPr id="448517" name="Footer Placeholder 9">
            <a:extLst>
              <a:ext uri="{FF2B5EF4-FFF2-40B4-BE49-F238E27FC236}">
                <a16:creationId xmlns:a16="http://schemas.microsoft.com/office/drawing/2014/main" id="{68700F72-091B-4E45-A6DD-0CA37FDCF44A}"/>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48518" name="Rectangle 2">
            <a:extLst>
              <a:ext uri="{FF2B5EF4-FFF2-40B4-BE49-F238E27FC236}">
                <a16:creationId xmlns:a16="http://schemas.microsoft.com/office/drawing/2014/main" id="{2D20DC22-9DF6-42BD-9149-AAE653FA97C8}"/>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pic>
        <p:nvPicPr>
          <p:cNvPr id="448519" name="Picture 3">
            <a:extLst>
              <a:ext uri="{FF2B5EF4-FFF2-40B4-BE49-F238E27FC236}">
                <a16:creationId xmlns:a16="http://schemas.microsoft.com/office/drawing/2014/main" id="{261CEE14-4C2D-4B82-9462-2F01A4FC66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925" y="1481138"/>
            <a:ext cx="11106150" cy="464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8520" name="Text Placeholder 2">
            <a:extLst>
              <a:ext uri="{FF2B5EF4-FFF2-40B4-BE49-F238E27FC236}">
                <a16:creationId xmlns:a16="http://schemas.microsoft.com/office/drawing/2014/main" id="{BC74C8CC-BC8E-4B6A-8978-F894C0291832}"/>
              </a:ext>
            </a:extLst>
          </p:cNvPr>
          <p:cNvSpPr>
            <a:spLocks noGrp="1" noChangeArrowheads="1"/>
          </p:cNvSpPr>
          <p:nvPr>
            <p:ph type="body" sz="half" idx="1"/>
          </p:nvPr>
        </p:nvSpPr>
        <p:spPr>
          <a:xfrm>
            <a:off x="609600" y="1600200"/>
            <a:ext cx="10972800" cy="4525963"/>
          </a:xfrm>
        </p:spPr>
        <p:txBody>
          <a:bodyPr/>
          <a:lstStyle/>
          <a:p>
            <a:endParaRPr lang="en-US" altLang="en-US"/>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62" name="Rectangle 2">
            <a:extLst>
              <a:ext uri="{FF2B5EF4-FFF2-40B4-BE49-F238E27FC236}">
                <a16:creationId xmlns:a16="http://schemas.microsoft.com/office/drawing/2014/main" id="{0BC31D20-4967-4463-8556-623A1F969CFC}"/>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Linear Exponential Loss Function</a:t>
            </a:r>
            <a:r>
              <a:rPr lang="en-US" altLang="en-US" sz="3000" b="1">
                <a:solidFill>
                  <a:srgbClr val="0000FF"/>
                </a:solidFill>
              </a:rPr>
              <a:t> (contd..)</a:t>
            </a:r>
            <a:endParaRPr lang="en-US" altLang="en-US" sz="3000" b="1">
              <a:solidFill>
                <a:srgbClr val="FF0000"/>
              </a:solidFill>
            </a:endParaRPr>
          </a:p>
        </p:txBody>
      </p:sp>
      <p:sp>
        <p:nvSpPr>
          <p:cNvPr id="450563" name="Date Placeholder 7">
            <a:extLst>
              <a:ext uri="{FF2B5EF4-FFF2-40B4-BE49-F238E27FC236}">
                <a16:creationId xmlns:a16="http://schemas.microsoft.com/office/drawing/2014/main" id="{E6B047FE-AC38-45A5-A339-3DC05AD4A82E}"/>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50564" name="Slide Number Placeholder 8">
            <a:extLst>
              <a:ext uri="{FF2B5EF4-FFF2-40B4-BE49-F238E27FC236}">
                <a16:creationId xmlns:a16="http://schemas.microsoft.com/office/drawing/2014/main" id="{B240A51B-C75F-4935-A7F6-1346AEEA53A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B306833-802D-412E-B4B5-2F7BB22143F9}" type="slidenum">
              <a:rPr lang="en-US" altLang="en-US" sz="1400">
                <a:latin typeface="Times New Roman" panose="02020603050405020304" pitchFamily="18" charset="0"/>
              </a:rPr>
              <a:pPr>
                <a:spcBef>
                  <a:spcPct val="0"/>
                </a:spcBef>
                <a:buFontTx/>
                <a:buNone/>
              </a:pPr>
              <a:t>145</a:t>
            </a:fld>
            <a:endParaRPr lang="en-US" altLang="en-US" sz="1400">
              <a:latin typeface="Times New Roman" panose="02020603050405020304" pitchFamily="18" charset="0"/>
            </a:endParaRPr>
          </a:p>
        </p:txBody>
      </p:sp>
      <p:sp>
        <p:nvSpPr>
          <p:cNvPr id="450565" name="Footer Placeholder 9">
            <a:extLst>
              <a:ext uri="{FF2B5EF4-FFF2-40B4-BE49-F238E27FC236}">
                <a16:creationId xmlns:a16="http://schemas.microsoft.com/office/drawing/2014/main" id="{26E4B9D8-6437-4555-9292-C2C79F89245D}"/>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50566" name="Rectangle 2">
            <a:extLst>
              <a:ext uri="{FF2B5EF4-FFF2-40B4-BE49-F238E27FC236}">
                <a16:creationId xmlns:a16="http://schemas.microsoft.com/office/drawing/2014/main" id="{80F9F8B5-B346-445E-A2C4-89311E333183}"/>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268296" name="Text Placeholder 2">
            <a:extLst>
              <a:ext uri="{FF2B5EF4-FFF2-40B4-BE49-F238E27FC236}">
                <a16:creationId xmlns:a16="http://schemas.microsoft.com/office/drawing/2014/main" id="{2FB0B574-62F7-44E2-BD3F-F49662B0AAD7}"/>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1444" t="-2156" r="-389" b="-404"/>
            </a:stretch>
          </a:blipFill>
          <a:extLst/>
        </p:spPr>
        <p:txBody>
          <a:bodyPr/>
          <a:lstStyle/>
          <a:p>
            <a:pPr>
              <a:defRPr/>
            </a:pPr>
            <a:r>
              <a:rPr lang="en-US">
                <a:noFill/>
              </a:rPr>
              <a:t> </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610" name="Rectangle 2">
            <a:extLst>
              <a:ext uri="{FF2B5EF4-FFF2-40B4-BE49-F238E27FC236}">
                <a16:creationId xmlns:a16="http://schemas.microsoft.com/office/drawing/2014/main" id="{AA56C3B6-2B83-4D94-ADDF-DBAE052F2288}"/>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Linear Exponential Loss Function (contd..)</a:t>
            </a:r>
          </a:p>
        </p:txBody>
      </p:sp>
      <p:sp>
        <p:nvSpPr>
          <p:cNvPr id="452611" name="Date Placeholder 7">
            <a:extLst>
              <a:ext uri="{FF2B5EF4-FFF2-40B4-BE49-F238E27FC236}">
                <a16:creationId xmlns:a16="http://schemas.microsoft.com/office/drawing/2014/main" id="{13CCE708-2214-4EB1-A434-84E52A9B67D7}"/>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52612" name="Slide Number Placeholder 8">
            <a:extLst>
              <a:ext uri="{FF2B5EF4-FFF2-40B4-BE49-F238E27FC236}">
                <a16:creationId xmlns:a16="http://schemas.microsoft.com/office/drawing/2014/main" id="{FBCF61E2-BA85-4D74-A587-26E344FDAA5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8D28C3E-FCF9-4C01-96B7-8E57667EFD1A}" type="slidenum">
              <a:rPr lang="en-US" altLang="en-US" sz="1400">
                <a:latin typeface="Times New Roman" panose="02020603050405020304" pitchFamily="18" charset="0"/>
              </a:rPr>
              <a:pPr>
                <a:spcBef>
                  <a:spcPct val="0"/>
                </a:spcBef>
                <a:buFontTx/>
                <a:buNone/>
              </a:pPr>
              <a:t>146</a:t>
            </a:fld>
            <a:endParaRPr lang="en-US" altLang="en-US" sz="1400">
              <a:latin typeface="Times New Roman" panose="02020603050405020304" pitchFamily="18" charset="0"/>
            </a:endParaRPr>
          </a:p>
        </p:txBody>
      </p:sp>
      <p:sp>
        <p:nvSpPr>
          <p:cNvPr id="452613" name="Footer Placeholder 9">
            <a:extLst>
              <a:ext uri="{FF2B5EF4-FFF2-40B4-BE49-F238E27FC236}">
                <a16:creationId xmlns:a16="http://schemas.microsoft.com/office/drawing/2014/main" id="{89E63B44-DDB9-409E-9E7B-29DFFE1FAD3F}"/>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52614" name="Rectangle 2">
            <a:extLst>
              <a:ext uri="{FF2B5EF4-FFF2-40B4-BE49-F238E27FC236}">
                <a16:creationId xmlns:a16="http://schemas.microsoft.com/office/drawing/2014/main" id="{37F99970-AB27-4C8D-941E-5FF6BB6EEA0A}"/>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89863BDA-9CC2-40BE-8C1E-3556BBF6C540}"/>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2019" t="-2326" r="-2174"/>
            </a:stretch>
          </a:blipFill>
          <a:extLst/>
        </p:spPr>
        <p:txBody>
          <a:bodyPr/>
          <a:lstStyle/>
          <a:p>
            <a:pPr>
              <a:defRPr/>
            </a:pPr>
            <a:r>
              <a:rPr lang="en-US">
                <a:noFill/>
              </a:rPr>
              <a:t> </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658" name="Rectangle 2">
            <a:extLst>
              <a:ext uri="{FF2B5EF4-FFF2-40B4-BE49-F238E27FC236}">
                <a16:creationId xmlns:a16="http://schemas.microsoft.com/office/drawing/2014/main" id="{25F8F555-A6C7-49A0-A8F9-B6EC1EA0D92B}"/>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Linear Exponential Loss Function</a:t>
            </a:r>
            <a:r>
              <a:rPr lang="en-US" altLang="en-US" sz="3000" b="1">
                <a:solidFill>
                  <a:srgbClr val="0000FF"/>
                </a:solidFill>
              </a:rPr>
              <a:t> (contd..)</a:t>
            </a:r>
            <a:endParaRPr lang="en-US" altLang="en-US" sz="3000" b="1">
              <a:solidFill>
                <a:srgbClr val="FF0000"/>
              </a:solidFill>
            </a:endParaRPr>
          </a:p>
        </p:txBody>
      </p:sp>
      <p:sp>
        <p:nvSpPr>
          <p:cNvPr id="454659" name="Date Placeholder 7">
            <a:extLst>
              <a:ext uri="{FF2B5EF4-FFF2-40B4-BE49-F238E27FC236}">
                <a16:creationId xmlns:a16="http://schemas.microsoft.com/office/drawing/2014/main" id="{113FF211-5DB6-467E-80BD-A0A1E3AB111C}"/>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54660" name="Slide Number Placeholder 8">
            <a:extLst>
              <a:ext uri="{FF2B5EF4-FFF2-40B4-BE49-F238E27FC236}">
                <a16:creationId xmlns:a16="http://schemas.microsoft.com/office/drawing/2014/main" id="{7549B407-0142-41DF-90E5-19B42D50581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2A87BEB-B190-4D75-A797-956A6D581370}" type="slidenum">
              <a:rPr lang="en-US" altLang="en-US" sz="1400">
                <a:latin typeface="Times New Roman" panose="02020603050405020304" pitchFamily="18" charset="0"/>
              </a:rPr>
              <a:pPr>
                <a:spcBef>
                  <a:spcPct val="0"/>
                </a:spcBef>
                <a:buFontTx/>
                <a:buNone/>
              </a:pPr>
              <a:t>147</a:t>
            </a:fld>
            <a:endParaRPr lang="en-US" altLang="en-US" sz="1400">
              <a:latin typeface="Times New Roman" panose="02020603050405020304" pitchFamily="18" charset="0"/>
            </a:endParaRPr>
          </a:p>
        </p:txBody>
      </p:sp>
      <p:sp>
        <p:nvSpPr>
          <p:cNvPr id="454661" name="Footer Placeholder 9">
            <a:extLst>
              <a:ext uri="{FF2B5EF4-FFF2-40B4-BE49-F238E27FC236}">
                <a16:creationId xmlns:a16="http://schemas.microsoft.com/office/drawing/2014/main" id="{56C75D20-F5CF-4A4E-ADCE-9FD20D371D98}"/>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54662" name="Rectangle 2">
            <a:extLst>
              <a:ext uri="{FF2B5EF4-FFF2-40B4-BE49-F238E27FC236}">
                <a16:creationId xmlns:a16="http://schemas.microsoft.com/office/drawing/2014/main" id="{FC7647BC-A51A-47BD-930C-8CA002ADFEB8}"/>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2" name="Text Placeholder 1">
            <a:extLst>
              <a:ext uri="{FF2B5EF4-FFF2-40B4-BE49-F238E27FC236}">
                <a16:creationId xmlns:a16="http://schemas.microsoft.com/office/drawing/2014/main" id="{B3213EE0-D0D7-4874-AE7B-BB82B397C304}"/>
              </a:ext>
            </a:extLst>
          </p:cNvPr>
          <p:cNvSpPr>
            <a:spLocks noGrp="1" noRot="1" noChangeAspect="1" noMove="1" noResize="1" noEditPoints="1" noAdjustHandles="1" noChangeArrowheads="1" noChangeShapeType="1" noTextEdit="1"/>
          </p:cNvSpPr>
          <p:nvPr>
            <p:ph type="body" sz="half" idx="1"/>
          </p:nvPr>
        </p:nvSpPr>
        <p:spPr>
          <a:xfrm>
            <a:off x="609600" y="1600201"/>
            <a:ext cx="10972800" cy="4525963"/>
          </a:xfrm>
          <a:blipFill>
            <a:blip r:embed="rId3"/>
            <a:stretch>
              <a:fillRect/>
            </a:stretch>
          </a:blipFill>
          <a:extLst/>
        </p:spPr>
        <p:txBody>
          <a:bodyPr/>
          <a:lstStyle/>
          <a:p>
            <a:pPr>
              <a:defRPr/>
            </a:pPr>
            <a:r>
              <a:rPr lang="en-US">
                <a:noFill/>
              </a:rPr>
              <a:t> </a:t>
            </a:r>
          </a:p>
        </p:txBody>
      </p:sp>
      <p:graphicFrame>
        <p:nvGraphicFramePr>
          <p:cNvPr id="5" name="Table 4">
            <a:extLst>
              <a:ext uri="{FF2B5EF4-FFF2-40B4-BE49-F238E27FC236}">
                <a16:creationId xmlns:a16="http://schemas.microsoft.com/office/drawing/2014/main" id="{573E1E4E-6E9F-42C9-921A-741D534B13CE}"/>
              </a:ext>
            </a:extLst>
          </p:cNvPr>
          <p:cNvGraphicFramePr>
            <a:graphicFrameLocks noGrp="1"/>
          </p:cNvGraphicFramePr>
          <p:nvPr/>
        </p:nvGraphicFramePr>
        <p:xfrm>
          <a:off x="609600" y="3429002"/>
          <a:ext cx="10668000" cy="2420657"/>
        </p:xfrm>
        <a:graphic>
          <a:graphicData uri="http://schemas.openxmlformats.org/drawingml/2006/table">
            <a:tbl>
              <a:tblPr firstRow="1" bandRow="1">
                <a:tableStyleId>{5C22544A-7EE6-4342-B048-85BDC9FD1C3A}</a:tableStyleId>
              </a:tblPr>
              <a:tblGrid>
                <a:gridCol w="2667000">
                  <a:extLst>
                    <a:ext uri="{9D8B030D-6E8A-4147-A177-3AD203B41FA5}">
                      <a16:colId xmlns:a16="http://schemas.microsoft.com/office/drawing/2014/main" val="20000"/>
                    </a:ext>
                  </a:extLst>
                </a:gridCol>
                <a:gridCol w="2667000">
                  <a:extLst>
                    <a:ext uri="{9D8B030D-6E8A-4147-A177-3AD203B41FA5}">
                      <a16:colId xmlns:a16="http://schemas.microsoft.com/office/drawing/2014/main" val="20001"/>
                    </a:ext>
                  </a:extLst>
                </a:gridCol>
                <a:gridCol w="2667000">
                  <a:extLst>
                    <a:ext uri="{9D8B030D-6E8A-4147-A177-3AD203B41FA5}">
                      <a16:colId xmlns:a16="http://schemas.microsoft.com/office/drawing/2014/main" val="20002"/>
                    </a:ext>
                  </a:extLst>
                </a:gridCol>
                <a:gridCol w="2667000">
                  <a:extLst>
                    <a:ext uri="{9D8B030D-6E8A-4147-A177-3AD203B41FA5}">
                      <a16:colId xmlns:a16="http://schemas.microsoft.com/office/drawing/2014/main" val="20003"/>
                    </a:ext>
                  </a:extLst>
                </a:gridCol>
              </a:tblGrid>
              <a:tr h="409067">
                <a:tc>
                  <a:txBody>
                    <a:bodyPr/>
                    <a:lstStyle/>
                    <a:p>
                      <a:pPr algn="l"/>
                      <a:r>
                        <a:rPr lang="en-US" sz="2000" b="1" dirty="0">
                          <a:solidFill>
                            <a:schemeClr val="tx1"/>
                          </a:solidFill>
                        </a:rPr>
                        <a:t>a</a:t>
                      </a:r>
                    </a:p>
                  </a:txBody>
                  <a:tcPr/>
                </a:tc>
                <a:tc>
                  <a:txBody>
                    <a:bodyPr/>
                    <a:lstStyle/>
                    <a:p>
                      <a:endParaRPr lang="en-US"/>
                    </a:p>
                  </a:txBody>
                  <a:tcPr>
                    <a:blipFill>
                      <a:blip r:embed="rId4"/>
                      <a:stretch>
                        <a:fillRect l="-100686" t="-5970" r="-201373" b="-520896"/>
                      </a:stretch>
                    </a:blipFill>
                  </a:tcPr>
                </a:tc>
                <a:tc>
                  <a:txBody>
                    <a:bodyPr/>
                    <a:lstStyle/>
                    <a:p>
                      <a:endParaRPr lang="en-US"/>
                    </a:p>
                  </a:txBody>
                  <a:tcPr>
                    <a:blipFill>
                      <a:blip r:embed="rId4"/>
                      <a:stretch>
                        <a:fillRect l="-200228" t="-5970" r="-100913" b="-520896"/>
                      </a:stretch>
                    </a:blipFill>
                  </a:tcPr>
                </a:tc>
                <a:tc>
                  <a:txBody>
                    <a:bodyPr/>
                    <a:lstStyle/>
                    <a:p>
                      <a:pPr algn="l"/>
                      <a:r>
                        <a:rPr lang="en-US" sz="2000" b="1" dirty="0">
                          <a:solidFill>
                            <a:schemeClr val="tx1"/>
                          </a:solidFill>
                        </a:rPr>
                        <a:t>Difference</a:t>
                      </a:r>
                    </a:p>
                  </a:txBody>
                  <a:tcPr/>
                </a:tc>
                <a:extLst>
                  <a:ext uri="{0D108BD9-81ED-4DB2-BD59-A6C34878D82A}">
                    <a16:rowId xmlns:a16="http://schemas.microsoft.com/office/drawing/2014/main" val="10000"/>
                  </a:ext>
                </a:extLst>
              </a:tr>
              <a:tr h="402318">
                <a:tc>
                  <a:txBody>
                    <a:bodyPr/>
                    <a:lstStyle/>
                    <a:p>
                      <a:pPr algn="l"/>
                      <a:r>
                        <a:rPr lang="en-US" sz="2000" b="0" dirty="0">
                          <a:solidFill>
                            <a:schemeClr val="tx1"/>
                          </a:solidFill>
                        </a:rPr>
                        <a:t>-1.00</a:t>
                      </a:r>
                    </a:p>
                  </a:txBody>
                  <a:tcPr/>
                </a:tc>
                <a:tc>
                  <a:txBody>
                    <a:bodyPr/>
                    <a:lstStyle/>
                    <a:p>
                      <a:pPr algn="l"/>
                      <a:r>
                        <a:rPr kumimoji="0" lang="en-US" sz="2000" b="0" u="none" strike="noStrike" kern="0" cap="none" spc="0" normalizeH="0" baseline="0" noProof="0" dirty="0">
                          <a:ln>
                            <a:noFill/>
                          </a:ln>
                          <a:solidFill>
                            <a:srgbClr val="000000"/>
                          </a:solidFill>
                          <a:effectLst/>
                          <a:uLnTx/>
                          <a:uFillTx/>
                          <a:ea typeface="+mn-ea"/>
                          <a:cs typeface="+mn-cs"/>
                        </a:rPr>
                        <a:t>+1.0456</a:t>
                      </a:r>
                      <a:endParaRPr lang="en-US" sz="2000" b="0" dirty="0">
                        <a:solidFill>
                          <a:schemeClr val="tx1"/>
                        </a:solidFill>
                      </a:endParaRPr>
                    </a:p>
                  </a:txBody>
                  <a:tcPr/>
                </a:tc>
                <a:tc>
                  <a:txBody>
                    <a:bodyPr/>
                    <a:lstStyle/>
                    <a:p>
                      <a:pPr algn="l"/>
                      <a:r>
                        <a:rPr lang="en-US" sz="2000" b="0" dirty="0">
                          <a:solidFill>
                            <a:schemeClr val="tx1"/>
                          </a:solidFill>
                        </a:rPr>
                        <a:t>+1.8257</a:t>
                      </a:r>
                    </a:p>
                  </a:txBody>
                  <a:tcPr/>
                </a:tc>
                <a:tc>
                  <a:txBody>
                    <a:bodyPr/>
                    <a:lstStyle/>
                    <a:p>
                      <a:pPr algn="l"/>
                      <a:r>
                        <a:rPr lang="en-US" sz="2000" b="0" dirty="0">
                          <a:solidFill>
                            <a:schemeClr val="tx1"/>
                          </a:solidFill>
                        </a:rPr>
                        <a:t>-0.7801</a:t>
                      </a:r>
                    </a:p>
                  </a:txBody>
                  <a:tcPr/>
                </a:tc>
                <a:extLst>
                  <a:ext uri="{0D108BD9-81ED-4DB2-BD59-A6C34878D82A}">
                    <a16:rowId xmlns:a16="http://schemas.microsoft.com/office/drawing/2014/main" val="10001"/>
                  </a:ext>
                </a:extLst>
              </a:tr>
              <a:tr h="402318">
                <a:tc>
                  <a:txBody>
                    <a:bodyPr/>
                    <a:lstStyle/>
                    <a:p>
                      <a:pPr algn="l"/>
                      <a:r>
                        <a:rPr lang="en-US" sz="2000" b="0" dirty="0">
                          <a:solidFill>
                            <a:schemeClr val="tx1"/>
                          </a:solidFill>
                        </a:rPr>
                        <a:t>-0.75</a:t>
                      </a:r>
                    </a:p>
                  </a:txBody>
                  <a:tcPr/>
                </a:tc>
                <a:tc>
                  <a:txBody>
                    <a:bodyPr/>
                    <a:lstStyle/>
                    <a:p>
                      <a:pPr algn="l"/>
                      <a:r>
                        <a:rPr kumimoji="0" lang="en-US" sz="2000" b="0" i="0" u="none" strike="noStrike" kern="0" cap="none" spc="0" normalizeH="0" baseline="0" noProof="0" dirty="0">
                          <a:ln>
                            <a:noFill/>
                          </a:ln>
                          <a:solidFill>
                            <a:srgbClr val="000000"/>
                          </a:solidFill>
                          <a:effectLst/>
                          <a:uLnTx/>
                          <a:uFillTx/>
                          <a:latin typeface="Arial"/>
                          <a:ea typeface="+mn-ea"/>
                          <a:cs typeface="+mn-cs"/>
                        </a:rPr>
                        <a:t>+1.0456</a:t>
                      </a:r>
                      <a:endParaRPr lang="en-US" sz="2000" b="0" dirty="0">
                        <a:solidFill>
                          <a:schemeClr val="tx1"/>
                        </a:solidFill>
                      </a:endParaRPr>
                    </a:p>
                  </a:txBody>
                  <a:tcPr/>
                </a:tc>
                <a:tc>
                  <a:txBody>
                    <a:bodyPr/>
                    <a:lstStyle/>
                    <a:p>
                      <a:pPr algn="l"/>
                      <a:r>
                        <a:rPr lang="en-US" sz="2000" b="0" dirty="0">
                          <a:solidFill>
                            <a:schemeClr val="tx1"/>
                          </a:solidFill>
                        </a:rPr>
                        <a:t>+1.6307</a:t>
                      </a:r>
                    </a:p>
                  </a:txBody>
                  <a:tcPr/>
                </a:tc>
                <a:tc>
                  <a:txBody>
                    <a:bodyPr/>
                    <a:lstStyle/>
                    <a:p>
                      <a:pPr algn="l"/>
                      <a:r>
                        <a:rPr lang="en-US" sz="2000" b="0" dirty="0">
                          <a:solidFill>
                            <a:schemeClr val="tx1"/>
                          </a:solidFill>
                        </a:rPr>
                        <a:t>-0.5851</a:t>
                      </a:r>
                    </a:p>
                  </a:txBody>
                  <a:tcPr/>
                </a:tc>
                <a:extLst>
                  <a:ext uri="{0D108BD9-81ED-4DB2-BD59-A6C34878D82A}">
                    <a16:rowId xmlns:a16="http://schemas.microsoft.com/office/drawing/2014/main" val="10002"/>
                  </a:ext>
                </a:extLst>
              </a:tr>
              <a:tr h="402318">
                <a:tc>
                  <a:txBody>
                    <a:bodyPr/>
                    <a:lstStyle/>
                    <a:p>
                      <a:pPr algn="l"/>
                      <a:r>
                        <a:rPr lang="en-US" sz="2000" b="0" dirty="0">
                          <a:solidFill>
                            <a:schemeClr val="tx1"/>
                          </a:solidFill>
                        </a:rPr>
                        <a:t>0.00</a:t>
                      </a:r>
                    </a:p>
                  </a:txBody>
                  <a:tcPr/>
                </a:tc>
                <a:tc>
                  <a:txBody>
                    <a:bodyPr/>
                    <a:lstStyle/>
                    <a:p>
                      <a:pPr algn="l"/>
                      <a:r>
                        <a:rPr kumimoji="0" lang="en-US" sz="2000" b="0" i="0" u="none" strike="noStrike" kern="0" cap="none" spc="0" normalizeH="0" baseline="0" noProof="0" dirty="0">
                          <a:ln>
                            <a:noFill/>
                          </a:ln>
                          <a:solidFill>
                            <a:srgbClr val="000000"/>
                          </a:solidFill>
                          <a:effectLst/>
                          <a:uLnTx/>
                          <a:uFillTx/>
                          <a:latin typeface="Arial"/>
                          <a:ea typeface="+mn-ea"/>
                          <a:cs typeface="+mn-cs"/>
                        </a:rPr>
                        <a:t>+1.0456</a:t>
                      </a:r>
                      <a:endParaRPr lang="en-US" sz="2000" b="0" dirty="0">
                        <a:solidFill>
                          <a:schemeClr val="tx1"/>
                        </a:solidFill>
                      </a:endParaRPr>
                    </a:p>
                  </a:txBody>
                  <a:tcPr/>
                </a:tc>
                <a:tc>
                  <a:txBody>
                    <a:bodyPr/>
                    <a:lstStyle/>
                    <a:p>
                      <a:pPr algn="l"/>
                      <a:r>
                        <a:rPr lang="en-US" sz="2000" b="0" dirty="0">
                          <a:solidFill>
                            <a:schemeClr val="tx1"/>
                          </a:solidFill>
                        </a:rPr>
                        <a:t>+1.0456</a:t>
                      </a:r>
                    </a:p>
                  </a:txBody>
                  <a:tcPr/>
                </a:tc>
                <a:tc>
                  <a:txBody>
                    <a:bodyPr/>
                    <a:lstStyle/>
                    <a:p>
                      <a:pPr algn="l"/>
                      <a:r>
                        <a:rPr lang="en-US" sz="2000" b="0" dirty="0">
                          <a:solidFill>
                            <a:schemeClr val="tx1"/>
                          </a:solidFill>
                        </a:rPr>
                        <a:t>0.0000</a:t>
                      </a:r>
                    </a:p>
                  </a:txBody>
                  <a:tcPr/>
                </a:tc>
                <a:extLst>
                  <a:ext uri="{0D108BD9-81ED-4DB2-BD59-A6C34878D82A}">
                    <a16:rowId xmlns:a16="http://schemas.microsoft.com/office/drawing/2014/main" val="10003"/>
                  </a:ext>
                </a:extLst>
              </a:tr>
              <a:tr h="402318">
                <a:tc>
                  <a:txBody>
                    <a:bodyPr/>
                    <a:lstStyle/>
                    <a:p>
                      <a:pPr algn="l"/>
                      <a:r>
                        <a:rPr lang="en-US" sz="2000" b="0" dirty="0">
                          <a:solidFill>
                            <a:schemeClr val="tx1"/>
                          </a:solidFill>
                        </a:rPr>
                        <a:t>+0.75</a:t>
                      </a:r>
                    </a:p>
                  </a:txBody>
                  <a:tcPr/>
                </a:tc>
                <a:tc>
                  <a:txBody>
                    <a:bodyPr/>
                    <a:lstStyle/>
                    <a:p>
                      <a:pPr algn="l"/>
                      <a:r>
                        <a:rPr kumimoji="0" lang="en-US" sz="2000" b="0" i="0" u="none" strike="noStrike" kern="0" cap="none" spc="0" normalizeH="0" baseline="0" noProof="0" dirty="0">
                          <a:ln>
                            <a:noFill/>
                          </a:ln>
                          <a:solidFill>
                            <a:srgbClr val="000000"/>
                          </a:solidFill>
                          <a:effectLst/>
                          <a:uLnTx/>
                          <a:uFillTx/>
                          <a:latin typeface="Arial"/>
                          <a:ea typeface="+mn-ea"/>
                          <a:cs typeface="+mn-cs"/>
                        </a:rPr>
                        <a:t>+1.0456</a:t>
                      </a:r>
                      <a:endParaRPr lang="en-US" sz="2000" b="0" dirty="0">
                        <a:solidFill>
                          <a:schemeClr val="tx1"/>
                        </a:solidFill>
                      </a:endParaRPr>
                    </a:p>
                  </a:txBody>
                  <a:tcPr/>
                </a:tc>
                <a:tc>
                  <a:txBody>
                    <a:bodyPr/>
                    <a:lstStyle/>
                    <a:p>
                      <a:pPr algn="l"/>
                      <a:r>
                        <a:rPr lang="en-US" sz="2000" b="0" dirty="0">
                          <a:solidFill>
                            <a:schemeClr val="tx1"/>
                          </a:solidFill>
                        </a:rPr>
                        <a:t>+0.4605</a:t>
                      </a:r>
                    </a:p>
                  </a:txBody>
                  <a:tcPr/>
                </a:tc>
                <a:tc>
                  <a:txBody>
                    <a:bodyPr/>
                    <a:lstStyle/>
                    <a:p>
                      <a:pPr algn="l"/>
                      <a:r>
                        <a:rPr lang="en-US" sz="2000" b="0" dirty="0">
                          <a:solidFill>
                            <a:schemeClr val="tx1"/>
                          </a:solidFill>
                        </a:rPr>
                        <a:t>+0.5851</a:t>
                      </a:r>
                    </a:p>
                  </a:txBody>
                  <a:tcPr/>
                </a:tc>
                <a:extLst>
                  <a:ext uri="{0D108BD9-81ED-4DB2-BD59-A6C34878D82A}">
                    <a16:rowId xmlns:a16="http://schemas.microsoft.com/office/drawing/2014/main" val="10004"/>
                  </a:ext>
                </a:extLst>
              </a:tr>
              <a:tr h="402318">
                <a:tc>
                  <a:txBody>
                    <a:bodyPr/>
                    <a:lstStyle/>
                    <a:p>
                      <a:pPr algn="l"/>
                      <a:r>
                        <a:rPr lang="en-US" sz="2000" b="0" dirty="0">
                          <a:solidFill>
                            <a:schemeClr val="tx1"/>
                          </a:solidFill>
                        </a:rPr>
                        <a:t>+1.00</a:t>
                      </a:r>
                    </a:p>
                  </a:txBody>
                  <a:tcPr/>
                </a:tc>
                <a:tc>
                  <a:txBody>
                    <a:bodyPr/>
                    <a:lstStyle/>
                    <a:p>
                      <a:pPr algn="l"/>
                      <a:r>
                        <a:rPr kumimoji="0" lang="en-US" sz="2000" b="0" i="0" u="none" strike="noStrike" kern="0" cap="none" spc="0" normalizeH="0" baseline="0" noProof="0" dirty="0">
                          <a:ln>
                            <a:noFill/>
                          </a:ln>
                          <a:solidFill>
                            <a:srgbClr val="000000"/>
                          </a:solidFill>
                          <a:effectLst/>
                          <a:uLnTx/>
                          <a:uFillTx/>
                          <a:latin typeface="Arial"/>
                          <a:ea typeface="+mn-ea"/>
                          <a:cs typeface="+mn-cs"/>
                        </a:rPr>
                        <a:t>+1.0456</a:t>
                      </a:r>
                      <a:endParaRPr lang="en-US" sz="2000" b="0" dirty="0">
                        <a:solidFill>
                          <a:schemeClr val="tx1"/>
                        </a:solidFill>
                      </a:endParaRPr>
                    </a:p>
                  </a:txBody>
                  <a:tcPr/>
                </a:tc>
                <a:tc>
                  <a:txBody>
                    <a:bodyPr/>
                    <a:lstStyle/>
                    <a:p>
                      <a:pPr algn="l"/>
                      <a:r>
                        <a:rPr lang="en-US" sz="2000" b="0" dirty="0">
                          <a:solidFill>
                            <a:schemeClr val="tx1"/>
                          </a:solidFill>
                        </a:rPr>
                        <a:t>+0.2655</a:t>
                      </a:r>
                    </a:p>
                  </a:txBody>
                  <a:tcPr/>
                </a:tc>
                <a:tc>
                  <a:txBody>
                    <a:bodyPr/>
                    <a:lstStyle/>
                    <a:p>
                      <a:pPr algn="l"/>
                      <a:r>
                        <a:rPr lang="en-US" sz="2000" b="0" dirty="0">
                          <a:solidFill>
                            <a:schemeClr val="tx1"/>
                          </a:solidFill>
                        </a:rPr>
                        <a:t>+0.7801</a:t>
                      </a:r>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994" name="Rectangle 2">
            <a:extLst>
              <a:ext uri="{FF2B5EF4-FFF2-40B4-BE49-F238E27FC236}">
                <a16:creationId xmlns:a16="http://schemas.microsoft.com/office/drawing/2014/main" id="{787A011D-4985-48C7-A756-5F06EABDE789}"/>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Linear Exponential Loss Function</a:t>
            </a:r>
            <a:r>
              <a:rPr lang="en-US" altLang="en-US" sz="3000" b="1">
                <a:solidFill>
                  <a:srgbClr val="0000FF"/>
                </a:solidFill>
              </a:rPr>
              <a:t> (contd..)</a:t>
            </a:r>
            <a:endParaRPr lang="en-US" altLang="en-US" sz="3000" b="1">
              <a:solidFill>
                <a:srgbClr val="FF0000"/>
              </a:solidFill>
            </a:endParaRPr>
          </a:p>
        </p:txBody>
      </p:sp>
      <p:sp>
        <p:nvSpPr>
          <p:cNvPr id="468995" name="Date Placeholder 7">
            <a:extLst>
              <a:ext uri="{FF2B5EF4-FFF2-40B4-BE49-F238E27FC236}">
                <a16:creationId xmlns:a16="http://schemas.microsoft.com/office/drawing/2014/main" id="{70BE83B3-BA84-4463-8DC3-1D389E92069F}"/>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68996" name="Slide Number Placeholder 8">
            <a:extLst>
              <a:ext uri="{FF2B5EF4-FFF2-40B4-BE49-F238E27FC236}">
                <a16:creationId xmlns:a16="http://schemas.microsoft.com/office/drawing/2014/main" id="{0DD29603-45B6-42B0-A682-DD076548E01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16AFA09-7FE9-401D-B6CF-4066EDACF8B6}" type="slidenum">
              <a:rPr lang="en-US" altLang="en-US" sz="1400">
                <a:latin typeface="Times New Roman" panose="02020603050405020304" pitchFamily="18" charset="0"/>
              </a:rPr>
              <a:pPr>
                <a:spcBef>
                  <a:spcPct val="0"/>
                </a:spcBef>
                <a:buFontTx/>
                <a:buNone/>
              </a:pPr>
              <a:t>148</a:t>
            </a:fld>
            <a:endParaRPr lang="en-US" altLang="en-US" sz="1400">
              <a:latin typeface="Times New Roman" panose="02020603050405020304" pitchFamily="18" charset="0"/>
            </a:endParaRPr>
          </a:p>
        </p:txBody>
      </p:sp>
      <p:sp>
        <p:nvSpPr>
          <p:cNvPr id="468997" name="Footer Placeholder 9">
            <a:extLst>
              <a:ext uri="{FF2B5EF4-FFF2-40B4-BE49-F238E27FC236}">
                <a16:creationId xmlns:a16="http://schemas.microsoft.com/office/drawing/2014/main" id="{4A9B6AE1-2742-459D-9DD4-7A5287828CF1}"/>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68998" name="Rectangle 2">
            <a:extLst>
              <a:ext uri="{FF2B5EF4-FFF2-40B4-BE49-F238E27FC236}">
                <a16:creationId xmlns:a16="http://schemas.microsoft.com/office/drawing/2014/main" id="{84716A44-EBA6-4F66-A990-9052DDFEC6CF}"/>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pic>
        <p:nvPicPr>
          <p:cNvPr id="468999" name="Picture 2">
            <a:extLst>
              <a:ext uri="{FF2B5EF4-FFF2-40B4-BE49-F238E27FC236}">
                <a16:creationId xmlns:a16="http://schemas.microsoft.com/office/drawing/2014/main" id="{35ABE627-683B-4C0D-9AE4-0A59C2538C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474788"/>
            <a:ext cx="11582400" cy="476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9000" name="Text Placeholder 1">
            <a:extLst>
              <a:ext uri="{FF2B5EF4-FFF2-40B4-BE49-F238E27FC236}">
                <a16:creationId xmlns:a16="http://schemas.microsoft.com/office/drawing/2014/main" id="{CBF4BE9D-6C7E-4890-BAEA-56FB71F549C1}"/>
              </a:ext>
            </a:extLst>
          </p:cNvPr>
          <p:cNvSpPr>
            <a:spLocks noGrp="1" noChangeArrowheads="1"/>
          </p:cNvSpPr>
          <p:nvPr>
            <p:ph type="body" sz="half" idx="1"/>
          </p:nvPr>
        </p:nvSpPr>
        <p:spPr>
          <a:xfrm>
            <a:off x="609600" y="1600200"/>
            <a:ext cx="11201400" cy="4638675"/>
          </a:xfrm>
        </p:spPr>
        <p:txBody>
          <a:bodyPr/>
          <a:lstStyle/>
          <a:p>
            <a:pPr marL="0" indent="0" algn="just">
              <a:buFontTx/>
              <a:buNone/>
            </a:pPr>
            <a:endParaRPr lang="en-US" altLang="en-US" sz="250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42" name="Rectangle 2">
            <a:extLst>
              <a:ext uri="{FF2B5EF4-FFF2-40B4-BE49-F238E27FC236}">
                <a16:creationId xmlns:a16="http://schemas.microsoft.com/office/drawing/2014/main" id="{BAFEBA6D-3557-4BB0-8E51-04AA892C51A2}"/>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Linear Exponential Loss Function</a:t>
            </a:r>
            <a:r>
              <a:rPr lang="en-US" altLang="en-US" sz="3000" b="1">
                <a:solidFill>
                  <a:srgbClr val="0000FF"/>
                </a:solidFill>
              </a:rPr>
              <a:t> (contd..)</a:t>
            </a:r>
            <a:endParaRPr lang="en-US" altLang="en-US" sz="3000" b="1">
              <a:solidFill>
                <a:srgbClr val="FF0000"/>
              </a:solidFill>
            </a:endParaRPr>
          </a:p>
        </p:txBody>
      </p:sp>
      <p:sp>
        <p:nvSpPr>
          <p:cNvPr id="471043" name="Date Placeholder 7">
            <a:extLst>
              <a:ext uri="{FF2B5EF4-FFF2-40B4-BE49-F238E27FC236}">
                <a16:creationId xmlns:a16="http://schemas.microsoft.com/office/drawing/2014/main" id="{FA9B79C5-997E-418E-8D56-61512C54D4EA}"/>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71044" name="Slide Number Placeholder 8">
            <a:extLst>
              <a:ext uri="{FF2B5EF4-FFF2-40B4-BE49-F238E27FC236}">
                <a16:creationId xmlns:a16="http://schemas.microsoft.com/office/drawing/2014/main" id="{8CF52D59-7C6F-4AEC-8C8C-022678AB987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311B639-6E1A-4E1E-A8D1-5C8ADCFF4590}" type="slidenum">
              <a:rPr lang="en-US" altLang="en-US" sz="1400">
                <a:latin typeface="Times New Roman" panose="02020603050405020304" pitchFamily="18" charset="0"/>
              </a:rPr>
              <a:pPr>
                <a:spcBef>
                  <a:spcPct val="0"/>
                </a:spcBef>
                <a:buFontTx/>
                <a:buNone/>
              </a:pPr>
              <a:t>149</a:t>
            </a:fld>
            <a:endParaRPr lang="en-US" altLang="en-US" sz="1400">
              <a:latin typeface="Times New Roman" panose="02020603050405020304" pitchFamily="18" charset="0"/>
            </a:endParaRPr>
          </a:p>
        </p:txBody>
      </p:sp>
      <p:sp>
        <p:nvSpPr>
          <p:cNvPr id="471045" name="Footer Placeholder 9">
            <a:extLst>
              <a:ext uri="{FF2B5EF4-FFF2-40B4-BE49-F238E27FC236}">
                <a16:creationId xmlns:a16="http://schemas.microsoft.com/office/drawing/2014/main" id="{42DD51E2-E01F-404D-AABC-4D4B3E9C55B4}"/>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71046" name="Rectangle 2">
            <a:extLst>
              <a:ext uri="{FF2B5EF4-FFF2-40B4-BE49-F238E27FC236}">
                <a16:creationId xmlns:a16="http://schemas.microsoft.com/office/drawing/2014/main" id="{516CA094-96F1-40A5-B153-4586F219528F}"/>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2" name="Text Placeholder 1">
            <a:extLst>
              <a:ext uri="{FF2B5EF4-FFF2-40B4-BE49-F238E27FC236}">
                <a16:creationId xmlns:a16="http://schemas.microsoft.com/office/drawing/2014/main" id="{F465A776-DC92-4BB7-9732-39F0EE96C472}"/>
              </a:ext>
            </a:extLst>
          </p:cNvPr>
          <p:cNvSpPr>
            <a:spLocks noGrp="1" noRot="1" noChangeAspect="1" noMove="1" noResize="1" noEditPoints="1" noAdjustHandles="1" noChangeArrowheads="1" noChangeShapeType="1" noTextEdit="1"/>
          </p:cNvSpPr>
          <p:nvPr>
            <p:ph type="body" sz="half" idx="1"/>
          </p:nvPr>
        </p:nvSpPr>
        <p:spPr>
          <a:xfrm>
            <a:off x="609600" y="1600201"/>
            <a:ext cx="10972800" cy="4525963"/>
          </a:xfrm>
          <a:blipFill>
            <a:blip r:embed="rId3"/>
            <a:stretch>
              <a:fillRect/>
            </a:stretch>
          </a:blipFill>
          <a:extLst/>
        </p:spPr>
        <p:txBody>
          <a:bodyPr/>
          <a:lstStyle/>
          <a:p>
            <a:pPr>
              <a:defRPr/>
            </a:pPr>
            <a:r>
              <a:rPr lang="en-US">
                <a:noFill/>
              </a:rPr>
              <a:t> </a:t>
            </a:r>
          </a:p>
        </p:txBody>
      </p:sp>
      <p:graphicFrame>
        <p:nvGraphicFramePr>
          <p:cNvPr id="5" name="Table 4">
            <a:extLst>
              <a:ext uri="{FF2B5EF4-FFF2-40B4-BE49-F238E27FC236}">
                <a16:creationId xmlns:a16="http://schemas.microsoft.com/office/drawing/2014/main" id="{C4F9FC72-023C-4473-A977-AE0A6A173E67}"/>
              </a:ext>
            </a:extLst>
          </p:cNvPr>
          <p:cNvGraphicFramePr>
            <a:graphicFrameLocks noGrp="1"/>
          </p:cNvGraphicFramePr>
          <p:nvPr/>
        </p:nvGraphicFramePr>
        <p:xfrm>
          <a:off x="609600" y="3429002"/>
          <a:ext cx="10668000" cy="2444597"/>
        </p:xfrm>
        <a:graphic>
          <a:graphicData uri="http://schemas.openxmlformats.org/drawingml/2006/table">
            <a:tbl>
              <a:tblPr firstRow="1" bandRow="1">
                <a:tableStyleId>{5C22544A-7EE6-4342-B048-85BDC9FD1C3A}</a:tableStyleId>
              </a:tblPr>
              <a:tblGrid>
                <a:gridCol w="2667000">
                  <a:extLst>
                    <a:ext uri="{9D8B030D-6E8A-4147-A177-3AD203B41FA5}">
                      <a16:colId xmlns:a16="http://schemas.microsoft.com/office/drawing/2014/main" val="20000"/>
                    </a:ext>
                  </a:extLst>
                </a:gridCol>
                <a:gridCol w="2667000">
                  <a:extLst>
                    <a:ext uri="{9D8B030D-6E8A-4147-A177-3AD203B41FA5}">
                      <a16:colId xmlns:a16="http://schemas.microsoft.com/office/drawing/2014/main" val="20001"/>
                    </a:ext>
                  </a:extLst>
                </a:gridCol>
                <a:gridCol w="2667000">
                  <a:extLst>
                    <a:ext uri="{9D8B030D-6E8A-4147-A177-3AD203B41FA5}">
                      <a16:colId xmlns:a16="http://schemas.microsoft.com/office/drawing/2014/main" val="20002"/>
                    </a:ext>
                  </a:extLst>
                </a:gridCol>
                <a:gridCol w="2667000">
                  <a:extLst>
                    <a:ext uri="{9D8B030D-6E8A-4147-A177-3AD203B41FA5}">
                      <a16:colId xmlns:a16="http://schemas.microsoft.com/office/drawing/2014/main" val="20003"/>
                    </a:ext>
                  </a:extLst>
                </a:gridCol>
              </a:tblGrid>
              <a:tr h="433007">
                <a:tc>
                  <a:txBody>
                    <a:bodyPr/>
                    <a:lstStyle/>
                    <a:p>
                      <a:pPr algn="l"/>
                      <a:r>
                        <a:rPr lang="en-US" sz="2000" b="1" dirty="0">
                          <a:solidFill>
                            <a:schemeClr val="tx1"/>
                          </a:solidFill>
                        </a:rPr>
                        <a:t>a</a:t>
                      </a:r>
                    </a:p>
                  </a:txBody>
                  <a:tcPr/>
                </a:tc>
                <a:tc>
                  <a:txBody>
                    <a:bodyPr/>
                    <a:lstStyle/>
                    <a:p>
                      <a:endParaRPr lang="en-US"/>
                    </a:p>
                  </a:txBody>
                  <a:tcPr>
                    <a:blipFill>
                      <a:blip r:embed="rId4"/>
                      <a:stretch>
                        <a:fillRect l="-100686" t="-5634" r="-201373" b="-491549"/>
                      </a:stretch>
                    </a:blipFill>
                  </a:tcPr>
                </a:tc>
                <a:tc>
                  <a:txBody>
                    <a:bodyPr/>
                    <a:lstStyle/>
                    <a:p>
                      <a:endParaRPr lang="en-US"/>
                    </a:p>
                  </a:txBody>
                  <a:tcPr>
                    <a:blipFill>
                      <a:blip r:embed="rId4"/>
                      <a:stretch>
                        <a:fillRect l="-200228" t="-5634" r="-100913" b="-491549"/>
                      </a:stretch>
                    </a:blipFill>
                  </a:tcPr>
                </a:tc>
                <a:tc>
                  <a:txBody>
                    <a:bodyPr/>
                    <a:lstStyle/>
                    <a:p>
                      <a:pPr algn="l"/>
                      <a:r>
                        <a:rPr lang="en-US" sz="2000" b="1" dirty="0">
                          <a:solidFill>
                            <a:schemeClr val="tx1"/>
                          </a:solidFill>
                        </a:rPr>
                        <a:t>Difference</a:t>
                      </a:r>
                    </a:p>
                  </a:txBody>
                  <a:tcPr/>
                </a:tc>
                <a:extLst>
                  <a:ext uri="{0D108BD9-81ED-4DB2-BD59-A6C34878D82A}">
                    <a16:rowId xmlns:a16="http://schemas.microsoft.com/office/drawing/2014/main" val="10000"/>
                  </a:ext>
                </a:extLst>
              </a:tr>
              <a:tr h="402318">
                <a:tc>
                  <a:txBody>
                    <a:bodyPr/>
                    <a:lstStyle/>
                    <a:p>
                      <a:pPr algn="l"/>
                      <a:r>
                        <a:rPr lang="en-US" sz="2000" b="0" dirty="0">
                          <a:solidFill>
                            <a:schemeClr val="tx1"/>
                          </a:solidFill>
                        </a:rPr>
                        <a:t>-1.00</a:t>
                      </a:r>
                    </a:p>
                  </a:txBody>
                  <a:tcPr/>
                </a:tc>
                <a:tc>
                  <a:txBody>
                    <a:bodyPr/>
                    <a:lstStyle/>
                    <a:p>
                      <a:pPr algn="l"/>
                      <a:r>
                        <a:rPr kumimoji="0" lang="en-US" sz="2000" b="0" u="none" strike="noStrike" kern="0" cap="none" spc="0" normalizeH="0" baseline="0" noProof="0" dirty="0">
                          <a:ln>
                            <a:noFill/>
                          </a:ln>
                          <a:solidFill>
                            <a:srgbClr val="000000"/>
                          </a:solidFill>
                          <a:effectLst/>
                          <a:uLnTx/>
                          <a:uFillTx/>
                          <a:ea typeface="+mn-ea"/>
                          <a:cs typeface="+mn-cs"/>
                        </a:rPr>
                        <a:t>−0.19940</a:t>
                      </a:r>
                      <a:endParaRPr lang="en-US" sz="2000" b="0" dirty="0">
                        <a:solidFill>
                          <a:schemeClr val="tx1"/>
                        </a:solidFill>
                      </a:endParaRPr>
                    </a:p>
                  </a:txBody>
                  <a:tcPr/>
                </a:tc>
                <a:tc>
                  <a:txBody>
                    <a:bodyPr/>
                    <a:lstStyle/>
                    <a:p>
                      <a:pPr algn="l"/>
                      <a:r>
                        <a:rPr lang="en-US" sz="2000" b="0" dirty="0">
                          <a:solidFill>
                            <a:schemeClr val="tx1"/>
                          </a:solidFill>
                        </a:rPr>
                        <a:t>+0.25999</a:t>
                      </a:r>
                    </a:p>
                  </a:txBody>
                  <a:tcPr/>
                </a:tc>
                <a:tc>
                  <a:txBody>
                    <a:bodyPr/>
                    <a:lstStyle/>
                    <a:p>
                      <a:r>
                        <a:rPr lang="en-US" sz="2000" dirty="0"/>
                        <a:t>-0.4594</a:t>
                      </a:r>
                    </a:p>
                  </a:txBody>
                  <a:tcPr/>
                </a:tc>
                <a:extLst>
                  <a:ext uri="{0D108BD9-81ED-4DB2-BD59-A6C34878D82A}">
                    <a16:rowId xmlns:a16="http://schemas.microsoft.com/office/drawing/2014/main" val="10001"/>
                  </a:ext>
                </a:extLst>
              </a:tr>
              <a:tr h="402318">
                <a:tc>
                  <a:txBody>
                    <a:bodyPr/>
                    <a:lstStyle/>
                    <a:p>
                      <a:pPr algn="l"/>
                      <a:r>
                        <a:rPr lang="en-US" sz="2000" b="0" dirty="0">
                          <a:solidFill>
                            <a:schemeClr val="tx1"/>
                          </a:solidFill>
                        </a:rPr>
                        <a:t>-0.75</a:t>
                      </a:r>
                    </a:p>
                  </a:txBody>
                  <a:tcPr/>
                </a:tc>
                <a:tc>
                  <a:txBody>
                    <a:bodyPr/>
                    <a:lstStyle/>
                    <a:p>
                      <a:pPr algn="l"/>
                      <a:r>
                        <a:rPr kumimoji="0" lang="en-US" sz="2000" b="0" i="0" u="none" strike="noStrike" kern="0" cap="none" spc="0" normalizeH="0" baseline="0" noProof="0" dirty="0">
                          <a:ln>
                            <a:noFill/>
                          </a:ln>
                          <a:solidFill>
                            <a:srgbClr val="000000"/>
                          </a:solidFill>
                          <a:effectLst/>
                          <a:uLnTx/>
                          <a:uFillTx/>
                          <a:latin typeface="Arial"/>
                          <a:ea typeface="+mn-ea"/>
                          <a:cs typeface="+mn-cs"/>
                        </a:rPr>
                        <a:t>−0.19940</a:t>
                      </a:r>
                      <a:endParaRPr lang="en-US" sz="2000" b="0" dirty="0">
                        <a:solidFill>
                          <a:schemeClr val="tx1"/>
                        </a:solidFill>
                      </a:endParaRPr>
                    </a:p>
                  </a:txBody>
                  <a:tcPr/>
                </a:tc>
                <a:tc>
                  <a:txBody>
                    <a:bodyPr/>
                    <a:lstStyle/>
                    <a:p>
                      <a:pPr algn="l"/>
                      <a:r>
                        <a:rPr lang="en-US" sz="2000" b="0" dirty="0">
                          <a:solidFill>
                            <a:schemeClr val="tx1"/>
                          </a:solidFill>
                        </a:rPr>
                        <a:t>+0.14514</a:t>
                      </a:r>
                    </a:p>
                  </a:txBody>
                  <a:tcPr/>
                </a:tc>
                <a:tc>
                  <a:txBody>
                    <a:bodyPr/>
                    <a:lstStyle/>
                    <a:p>
                      <a:r>
                        <a:rPr lang="en-US" sz="2000" dirty="0"/>
                        <a:t>-0.3445</a:t>
                      </a:r>
                    </a:p>
                  </a:txBody>
                  <a:tcPr/>
                </a:tc>
                <a:extLst>
                  <a:ext uri="{0D108BD9-81ED-4DB2-BD59-A6C34878D82A}">
                    <a16:rowId xmlns:a16="http://schemas.microsoft.com/office/drawing/2014/main" val="10002"/>
                  </a:ext>
                </a:extLst>
              </a:tr>
              <a:tr h="402318">
                <a:tc>
                  <a:txBody>
                    <a:bodyPr/>
                    <a:lstStyle/>
                    <a:p>
                      <a:pPr algn="l"/>
                      <a:r>
                        <a:rPr lang="en-US" sz="2000" b="0" dirty="0">
                          <a:solidFill>
                            <a:schemeClr val="tx1"/>
                          </a:solidFill>
                        </a:rPr>
                        <a:t>0.00</a:t>
                      </a:r>
                    </a:p>
                  </a:txBody>
                  <a:tcPr/>
                </a:tc>
                <a:tc>
                  <a:txBody>
                    <a:bodyPr/>
                    <a:lstStyle/>
                    <a:p>
                      <a:pPr algn="l"/>
                      <a:r>
                        <a:rPr kumimoji="0" lang="en-US" sz="2000" b="0" i="0" u="none" strike="noStrike" kern="0" cap="none" spc="0" normalizeH="0" baseline="0" noProof="0" dirty="0">
                          <a:ln>
                            <a:noFill/>
                          </a:ln>
                          <a:solidFill>
                            <a:srgbClr val="000000"/>
                          </a:solidFill>
                          <a:effectLst/>
                          <a:uLnTx/>
                          <a:uFillTx/>
                          <a:latin typeface="Arial"/>
                          <a:ea typeface="+mn-ea"/>
                          <a:cs typeface="+mn-cs"/>
                        </a:rPr>
                        <a:t>−0.19940</a:t>
                      </a:r>
                      <a:endParaRPr lang="en-US" sz="2000" b="0" dirty="0">
                        <a:solidFill>
                          <a:schemeClr val="tx1"/>
                        </a:solidFill>
                      </a:endParaRPr>
                    </a:p>
                  </a:txBody>
                  <a:tcPr/>
                </a:tc>
                <a:tc>
                  <a:txBody>
                    <a:bodyPr/>
                    <a:lstStyle/>
                    <a:p>
                      <a:pPr algn="l"/>
                      <a:r>
                        <a:rPr kumimoji="0" lang="en-US" sz="2000" b="0" i="0" u="none" strike="noStrike" kern="0" cap="none" spc="0" normalizeH="0" baseline="0" noProof="0" dirty="0">
                          <a:ln>
                            <a:noFill/>
                          </a:ln>
                          <a:solidFill>
                            <a:srgbClr val="000000"/>
                          </a:solidFill>
                          <a:effectLst/>
                          <a:uLnTx/>
                          <a:uFillTx/>
                          <a:latin typeface="+mn-lt"/>
                          <a:ea typeface="+mn-ea"/>
                          <a:cs typeface="+mn-cs"/>
                        </a:rPr>
                        <a:t>−0.19940</a:t>
                      </a:r>
                      <a:endParaRPr lang="en-US" sz="2000" b="0" dirty="0">
                        <a:solidFill>
                          <a:schemeClr val="tx1"/>
                        </a:solidFill>
                      </a:endParaRPr>
                    </a:p>
                  </a:txBody>
                  <a:tcPr/>
                </a:tc>
                <a:tc>
                  <a:txBody>
                    <a:bodyPr/>
                    <a:lstStyle/>
                    <a:p>
                      <a:r>
                        <a:rPr lang="en-US" sz="2000" dirty="0"/>
                        <a:t>0.0000</a:t>
                      </a:r>
                    </a:p>
                  </a:txBody>
                  <a:tcPr/>
                </a:tc>
                <a:extLst>
                  <a:ext uri="{0D108BD9-81ED-4DB2-BD59-A6C34878D82A}">
                    <a16:rowId xmlns:a16="http://schemas.microsoft.com/office/drawing/2014/main" val="10003"/>
                  </a:ext>
                </a:extLst>
              </a:tr>
              <a:tr h="402318">
                <a:tc>
                  <a:txBody>
                    <a:bodyPr/>
                    <a:lstStyle/>
                    <a:p>
                      <a:pPr algn="l"/>
                      <a:r>
                        <a:rPr lang="en-US" sz="2000" b="0" dirty="0">
                          <a:solidFill>
                            <a:schemeClr val="tx1"/>
                          </a:solidFill>
                        </a:rPr>
                        <a:t>+0.75</a:t>
                      </a:r>
                    </a:p>
                  </a:txBody>
                  <a:tcPr/>
                </a:tc>
                <a:tc>
                  <a:txBody>
                    <a:bodyPr/>
                    <a:lstStyle/>
                    <a:p>
                      <a:pPr algn="l"/>
                      <a:r>
                        <a:rPr kumimoji="0" lang="en-US" sz="2000" b="0" i="0" u="none" strike="noStrike" kern="0" cap="none" spc="0" normalizeH="0" baseline="0" noProof="0" dirty="0">
                          <a:ln>
                            <a:noFill/>
                          </a:ln>
                          <a:solidFill>
                            <a:srgbClr val="000000"/>
                          </a:solidFill>
                          <a:effectLst/>
                          <a:uLnTx/>
                          <a:uFillTx/>
                          <a:latin typeface="Arial"/>
                          <a:ea typeface="+mn-ea"/>
                          <a:cs typeface="+mn-cs"/>
                        </a:rPr>
                        <a:t>−0.19940</a:t>
                      </a:r>
                      <a:endParaRPr lang="en-US" sz="2000" b="0" dirty="0">
                        <a:solidFill>
                          <a:schemeClr val="tx1"/>
                        </a:solidFill>
                      </a:endParaRPr>
                    </a:p>
                  </a:txBody>
                  <a:tcPr/>
                </a:tc>
                <a:tc>
                  <a:txBody>
                    <a:bodyPr/>
                    <a:lstStyle/>
                    <a:p>
                      <a:pPr algn="l"/>
                      <a:r>
                        <a:rPr lang="en-US" sz="2000" b="0" dirty="0">
                          <a:solidFill>
                            <a:schemeClr val="tx1"/>
                          </a:solidFill>
                        </a:rPr>
                        <a:t>-0.54394</a:t>
                      </a:r>
                    </a:p>
                  </a:txBody>
                  <a:tcPr/>
                </a:tc>
                <a:tc>
                  <a:txBody>
                    <a:bodyPr/>
                    <a:lstStyle/>
                    <a:p>
                      <a:r>
                        <a:rPr lang="en-US" sz="2000" dirty="0"/>
                        <a:t>+0.3445</a:t>
                      </a:r>
                    </a:p>
                  </a:txBody>
                  <a:tcPr/>
                </a:tc>
                <a:extLst>
                  <a:ext uri="{0D108BD9-81ED-4DB2-BD59-A6C34878D82A}">
                    <a16:rowId xmlns:a16="http://schemas.microsoft.com/office/drawing/2014/main" val="10004"/>
                  </a:ext>
                </a:extLst>
              </a:tr>
              <a:tr h="402318">
                <a:tc>
                  <a:txBody>
                    <a:bodyPr/>
                    <a:lstStyle/>
                    <a:p>
                      <a:pPr algn="l"/>
                      <a:r>
                        <a:rPr lang="en-US" sz="2000" b="0" dirty="0">
                          <a:solidFill>
                            <a:schemeClr val="tx1"/>
                          </a:solidFill>
                        </a:rPr>
                        <a:t>+1.00</a:t>
                      </a:r>
                    </a:p>
                  </a:txBody>
                  <a:tcPr/>
                </a:tc>
                <a:tc>
                  <a:txBody>
                    <a:bodyPr/>
                    <a:lstStyle/>
                    <a:p>
                      <a:pPr algn="l"/>
                      <a:r>
                        <a:rPr kumimoji="0" lang="en-US" sz="2000" b="0" i="0" u="none" strike="noStrike" kern="0" cap="none" spc="0" normalizeH="0" baseline="0" noProof="0" dirty="0">
                          <a:ln>
                            <a:noFill/>
                          </a:ln>
                          <a:solidFill>
                            <a:srgbClr val="000000"/>
                          </a:solidFill>
                          <a:effectLst/>
                          <a:uLnTx/>
                          <a:uFillTx/>
                          <a:latin typeface="Arial"/>
                          <a:ea typeface="+mn-ea"/>
                          <a:cs typeface="+mn-cs"/>
                        </a:rPr>
                        <a:t>−0.19940</a:t>
                      </a:r>
                      <a:endParaRPr lang="en-US" sz="2000" b="0" dirty="0">
                        <a:solidFill>
                          <a:schemeClr val="tx1"/>
                        </a:solidFill>
                      </a:endParaRPr>
                    </a:p>
                  </a:txBody>
                  <a:tcPr/>
                </a:tc>
                <a:tc>
                  <a:txBody>
                    <a:bodyPr/>
                    <a:lstStyle/>
                    <a:p>
                      <a:pPr algn="l"/>
                      <a:r>
                        <a:rPr lang="en-US" sz="2000" b="0" dirty="0">
                          <a:solidFill>
                            <a:schemeClr val="tx1"/>
                          </a:solidFill>
                        </a:rPr>
                        <a:t>-0.65879</a:t>
                      </a:r>
                    </a:p>
                  </a:txBody>
                  <a:tcPr/>
                </a:tc>
                <a:tc>
                  <a:txBody>
                    <a:bodyPr/>
                    <a:lstStyle/>
                    <a:p>
                      <a:r>
                        <a:rPr lang="en-US" sz="2000" dirty="0"/>
                        <a:t>+0.4594</a:t>
                      </a:r>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7402EB32-02D0-4C0A-956D-6C8B2CE83257}"/>
              </a:ext>
            </a:extLst>
          </p:cNvPr>
          <p:cNvSpPr>
            <a:spLocks noGrp="1" noChangeArrowheads="1"/>
          </p:cNvSpPr>
          <p:nvPr>
            <p:ph type="title"/>
          </p:nvPr>
        </p:nvSpPr>
        <p:spPr/>
        <p:txBody>
          <a:bodyPr/>
          <a:lstStyle/>
          <a:p>
            <a:r>
              <a:rPr lang="en-US" altLang="en-US" sz="3000" b="1">
                <a:solidFill>
                  <a:srgbClr val="0000FF"/>
                </a:solidFill>
              </a:rPr>
              <a:t>Simple Linear Regression</a:t>
            </a:r>
            <a:endParaRPr lang="en-US" altLang="en-US" sz="3000" b="1">
              <a:solidFill>
                <a:srgbClr val="FF0000"/>
              </a:solidFill>
            </a:endParaRPr>
          </a:p>
        </p:txBody>
      </p:sp>
      <p:sp>
        <p:nvSpPr>
          <p:cNvPr id="61443" name="Date Placeholder 7">
            <a:extLst>
              <a:ext uri="{FF2B5EF4-FFF2-40B4-BE49-F238E27FC236}">
                <a16:creationId xmlns:a16="http://schemas.microsoft.com/office/drawing/2014/main" id="{4FFEEE8A-CF1D-4F94-BAA8-0FF3D33BD643}"/>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61444" name="Slide Number Placeholder 8">
            <a:extLst>
              <a:ext uri="{FF2B5EF4-FFF2-40B4-BE49-F238E27FC236}">
                <a16:creationId xmlns:a16="http://schemas.microsoft.com/office/drawing/2014/main" id="{5CABF58E-1CE8-43C8-B63B-FBBDAD8F62C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281281D-420C-4493-8608-FE57A017F4F5}" type="slidenum">
              <a:rPr lang="en-US" altLang="en-US" sz="1400">
                <a:latin typeface="Times New Roman" panose="02020603050405020304" pitchFamily="18" charset="0"/>
              </a:rPr>
              <a:pPr>
                <a:spcBef>
                  <a:spcPct val="0"/>
                </a:spcBef>
                <a:buFontTx/>
                <a:buNone/>
              </a:pPr>
              <a:t>15</a:t>
            </a:fld>
            <a:endParaRPr lang="en-US" altLang="en-US" sz="1400">
              <a:latin typeface="Times New Roman" panose="02020603050405020304" pitchFamily="18" charset="0"/>
            </a:endParaRPr>
          </a:p>
        </p:txBody>
      </p:sp>
      <p:sp>
        <p:nvSpPr>
          <p:cNvPr id="61445" name="Footer Placeholder 9">
            <a:extLst>
              <a:ext uri="{FF2B5EF4-FFF2-40B4-BE49-F238E27FC236}">
                <a16:creationId xmlns:a16="http://schemas.microsoft.com/office/drawing/2014/main" id="{E3838309-3B51-4851-A45B-0689FC255856}"/>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61446" name="Rectangle 2">
            <a:extLst>
              <a:ext uri="{FF2B5EF4-FFF2-40B4-BE49-F238E27FC236}">
                <a16:creationId xmlns:a16="http://schemas.microsoft.com/office/drawing/2014/main" id="{460DD3DD-A8A9-458D-AAD5-6E5396715DA4}"/>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3" name="Text Placeholder 2">
            <a:extLst>
              <a:ext uri="{FF2B5EF4-FFF2-40B4-BE49-F238E27FC236}">
                <a16:creationId xmlns:a16="http://schemas.microsoft.com/office/drawing/2014/main" id="{8959BC2B-3635-45F9-8C77-AB33A2421BC6}"/>
              </a:ext>
            </a:extLst>
          </p:cNvPr>
          <p:cNvSpPr>
            <a:spLocks noGrp="1" noRot="1" noChangeAspect="1" noMove="1" noResize="1" noEditPoints="1" noAdjustHandles="1" noChangeArrowheads="1" noChangeShapeType="1" noTextEdit="1"/>
          </p:cNvSpPr>
          <p:nvPr>
            <p:ph type="body" sz="half" idx="1"/>
          </p:nvPr>
        </p:nvSpPr>
        <p:spPr>
          <a:xfrm>
            <a:off x="609600" y="1600201"/>
            <a:ext cx="10972800" cy="4525963"/>
          </a:xfrm>
          <a:blipFill>
            <a:blip r:embed="rId3"/>
            <a:stretch>
              <a:fillRect l="-778" t="-1078"/>
            </a:stretch>
          </a:blipFill>
          <a:extLst/>
        </p:spPr>
        <p:txBody>
          <a:bodyPr/>
          <a:lstStyle/>
          <a:p>
            <a:pPr>
              <a:defRPr/>
            </a:pPr>
            <a:r>
              <a:rPr lang="en-US">
                <a:noFill/>
              </a:rPr>
              <a:t> </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090" name="Rectangle 2">
            <a:extLst>
              <a:ext uri="{FF2B5EF4-FFF2-40B4-BE49-F238E27FC236}">
                <a16:creationId xmlns:a16="http://schemas.microsoft.com/office/drawing/2014/main" id="{B1D5EC49-7424-402A-9C0E-C6A390C41637}"/>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Linear Exponential Loss Function (contd..)</a:t>
            </a:r>
          </a:p>
        </p:txBody>
      </p:sp>
      <p:sp>
        <p:nvSpPr>
          <p:cNvPr id="473091" name="Date Placeholder 7">
            <a:extLst>
              <a:ext uri="{FF2B5EF4-FFF2-40B4-BE49-F238E27FC236}">
                <a16:creationId xmlns:a16="http://schemas.microsoft.com/office/drawing/2014/main" id="{71649328-30AE-49C7-8E8B-B0193DA64CDB}"/>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73092" name="Slide Number Placeholder 8">
            <a:extLst>
              <a:ext uri="{FF2B5EF4-FFF2-40B4-BE49-F238E27FC236}">
                <a16:creationId xmlns:a16="http://schemas.microsoft.com/office/drawing/2014/main" id="{23330946-CA26-4C06-8048-FD2E5099A98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40A464A-72D6-4F5E-8E16-C5FD2537EBFC}" type="slidenum">
              <a:rPr lang="en-US" altLang="en-US" sz="1400">
                <a:latin typeface="Times New Roman" panose="02020603050405020304" pitchFamily="18" charset="0"/>
              </a:rPr>
              <a:pPr>
                <a:spcBef>
                  <a:spcPct val="0"/>
                </a:spcBef>
                <a:buFontTx/>
                <a:buNone/>
              </a:pPr>
              <a:t>150</a:t>
            </a:fld>
            <a:endParaRPr lang="en-US" altLang="en-US" sz="1400">
              <a:latin typeface="Times New Roman" panose="02020603050405020304" pitchFamily="18" charset="0"/>
            </a:endParaRPr>
          </a:p>
        </p:txBody>
      </p:sp>
      <p:sp>
        <p:nvSpPr>
          <p:cNvPr id="473093" name="Footer Placeholder 9">
            <a:extLst>
              <a:ext uri="{FF2B5EF4-FFF2-40B4-BE49-F238E27FC236}">
                <a16:creationId xmlns:a16="http://schemas.microsoft.com/office/drawing/2014/main" id="{107F21A1-3BAA-4DF3-A359-CFBD9FE9226D}"/>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73094" name="Rectangle 2">
            <a:extLst>
              <a:ext uri="{FF2B5EF4-FFF2-40B4-BE49-F238E27FC236}">
                <a16:creationId xmlns:a16="http://schemas.microsoft.com/office/drawing/2014/main" id="{6886B7CD-B6FF-4FBC-93B3-E7B74851E4BF}"/>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2" name="Text Placeholder 1">
            <a:extLst>
              <a:ext uri="{FF2B5EF4-FFF2-40B4-BE49-F238E27FC236}">
                <a16:creationId xmlns:a16="http://schemas.microsoft.com/office/drawing/2014/main" id="{2F6B2888-A308-43B2-B479-BF79EC409C17}"/>
              </a:ext>
            </a:extLst>
          </p:cNvPr>
          <p:cNvSpPr>
            <a:spLocks noGrp="1" noRot="1" noChangeAspect="1" noMove="1" noResize="1" noEditPoints="1" noAdjustHandles="1" noChangeArrowheads="1" noChangeShapeType="1" noTextEdit="1"/>
          </p:cNvSpPr>
          <p:nvPr>
            <p:ph type="body" sz="half" idx="1"/>
          </p:nvPr>
        </p:nvSpPr>
        <p:spPr>
          <a:xfrm>
            <a:off x="609600" y="1600201"/>
            <a:ext cx="10972800" cy="4525963"/>
          </a:xfrm>
          <a:blipFill>
            <a:blip r:embed="rId3"/>
            <a:stretch>
              <a:fillRect/>
            </a:stretch>
          </a:blipFill>
          <a:extLst/>
        </p:spPr>
        <p:txBody>
          <a:bodyPr/>
          <a:lstStyle/>
          <a:p>
            <a:pPr>
              <a:defRPr/>
            </a:pPr>
            <a:r>
              <a:rPr lang="en-US">
                <a:noFill/>
              </a:rPr>
              <a:t> </a:t>
            </a:r>
          </a:p>
        </p:txBody>
      </p:sp>
      <p:graphicFrame>
        <p:nvGraphicFramePr>
          <p:cNvPr id="5" name="Table 4">
            <a:extLst>
              <a:ext uri="{FF2B5EF4-FFF2-40B4-BE49-F238E27FC236}">
                <a16:creationId xmlns:a16="http://schemas.microsoft.com/office/drawing/2014/main" id="{B5D416B3-FE97-4D33-A2E9-E6BE6CC40AA5}"/>
              </a:ext>
            </a:extLst>
          </p:cNvPr>
          <p:cNvGraphicFramePr>
            <a:graphicFrameLocks noGrp="1"/>
          </p:cNvGraphicFramePr>
          <p:nvPr/>
        </p:nvGraphicFramePr>
        <p:xfrm>
          <a:off x="609600" y="3429002"/>
          <a:ext cx="10668000" cy="2444597"/>
        </p:xfrm>
        <a:graphic>
          <a:graphicData uri="http://schemas.openxmlformats.org/drawingml/2006/table">
            <a:tbl>
              <a:tblPr firstRow="1" bandRow="1">
                <a:tableStyleId>{5C22544A-7EE6-4342-B048-85BDC9FD1C3A}</a:tableStyleId>
              </a:tblPr>
              <a:tblGrid>
                <a:gridCol w="2667000">
                  <a:extLst>
                    <a:ext uri="{9D8B030D-6E8A-4147-A177-3AD203B41FA5}">
                      <a16:colId xmlns:a16="http://schemas.microsoft.com/office/drawing/2014/main" val="20000"/>
                    </a:ext>
                  </a:extLst>
                </a:gridCol>
                <a:gridCol w="2667000">
                  <a:extLst>
                    <a:ext uri="{9D8B030D-6E8A-4147-A177-3AD203B41FA5}">
                      <a16:colId xmlns:a16="http://schemas.microsoft.com/office/drawing/2014/main" val="20001"/>
                    </a:ext>
                  </a:extLst>
                </a:gridCol>
                <a:gridCol w="2667000">
                  <a:extLst>
                    <a:ext uri="{9D8B030D-6E8A-4147-A177-3AD203B41FA5}">
                      <a16:colId xmlns:a16="http://schemas.microsoft.com/office/drawing/2014/main" val="20002"/>
                    </a:ext>
                  </a:extLst>
                </a:gridCol>
                <a:gridCol w="2667000">
                  <a:extLst>
                    <a:ext uri="{9D8B030D-6E8A-4147-A177-3AD203B41FA5}">
                      <a16:colId xmlns:a16="http://schemas.microsoft.com/office/drawing/2014/main" val="20003"/>
                    </a:ext>
                  </a:extLst>
                </a:gridCol>
              </a:tblGrid>
              <a:tr h="433007">
                <a:tc>
                  <a:txBody>
                    <a:bodyPr/>
                    <a:lstStyle/>
                    <a:p>
                      <a:pPr algn="l"/>
                      <a:r>
                        <a:rPr lang="en-US" sz="2000" b="1" dirty="0">
                          <a:solidFill>
                            <a:schemeClr val="tx1"/>
                          </a:solidFill>
                        </a:rPr>
                        <a:t>a</a:t>
                      </a:r>
                    </a:p>
                  </a:txBody>
                  <a:tcPr/>
                </a:tc>
                <a:tc>
                  <a:txBody>
                    <a:bodyPr/>
                    <a:lstStyle/>
                    <a:p>
                      <a:endParaRPr lang="en-US"/>
                    </a:p>
                  </a:txBody>
                  <a:tcPr>
                    <a:blipFill>
                      <a:blip r:embed="rId4"/>
                      <a:stretch>
                        <a:fillRect l="-100686" t="-5634" r="-201373" b="-491549"/>
                      </a:stretch>
                    </a:blipFill>
                  </a:tcPr>
                </a:tc>
                <a:tc>
                  <a:txBody>
                    <a:bodyPr/>
                    <a:lstStyle/>
                    <a:p>
                      <a:endParaRPr lang="en-US"/>
                    </a:p>
                  </a:txBody>
                  <a:tcPr>
                    <a:blipFill>
                      <a:blip r:embed="rId4"/>
                      <a:stretch>
                        <a:fillRect l="-200228" t="-5634" r="-100913" b="-491549"/>
                      </a:stretch>
                    </a:blipFill>
                  </a:tcPr>
                </a:tc>
                <a:tc>
                  <a:txBody>
                    <a:bodyPr/>
                    <a:lstStyle/>
                    <a:p>
                      <a:pPr algn="l"/>
                      <a:r>
                        <a:rPr lang="en-US" sz="2000" b="1" dirty="0">
                          <a:solidFill>
                            <a:schemeClr val="tx1"/>
                          </a:solidFill>
                        </a:rPr>
                        <a:t>Difference</a:t>
                      </a:r>
                    </a:p>
                  </a:txBody>
                  <a:tcPr/>
                </a:tc>
                <a:extLst>
                  <a:ext uri="{0D108BD9-81ED-4DB2-BD59-A6C34878D82A}">
                    <a16:rowId xmlns:a16="http://schemas.microsoft.com/office/drawing/2014/main" val="10000"/>
                  </a:ext>
                </a:extLst>
              </a:tr>
              <a:tr h="402318">
                <a:tc>
                  <a:txBody>
                    <a:bodyPr/>
                    <a:lstStyle/>
                    <a:p>
                      <a:pPr algn="l"/>
                      <a:r>
                        <a:rPr lang="en-US" sz="2000" b="0" dirty="0">
                          <a:solidFill>
                            <a:schemeClr val="tx1"/>
                          </a:solidFill>
                        </a:rPr>
                        <a:t>-1.00</a:t>
                      </a:r>
                    </a:p>
                  </a:txBody>
                  <a:tcPr/>
                </a:tc>
                <a:tc>
                  <a:txBody>
                    <a:bodyPr/>
                    <a:lstStyle/>
                    <a:p>
                      <a:pPr algn="l"/>
                      <a:r>
                        <a:rPr kumimoji="0" lang="en-US" sz="2000" b="0" u="none" strike="noStrike" kern="0" cap="none" spc="0" normalizeH="0" baseline="0" noProof="0" dirty="0">
                          <a:ln>
                            <a:noFill/>
                          </a:ln>
                          <a:solidFill>
                            <a:srgbClr val="000000"/>
                          </a:solidFill>
                          <a:effectLst/>
                          <a:uLnTx/>
                          <a:uFillTx/>
                          <a:ea typeface="+mn-ea"/>
                          <a:cs typeface="+mn-cs"/>
                        </a:rPr>
                        <a:t>+1.24100</a:t>
                      </a:r>
                      <a:endParaRPr lang="en-US" sz="2000" b="0" dirty="0">
                        <a:solidFill>
                          <a:schemeClr val="tx1"/>
                        </a:solidFill>
                      </a:endParaRPr>
                    </a:p>
                  </a:txBody>
                  <a:tcPr/>
                </a:tc>
                <a:tc>
                  <a:txBody>
                    <a:bodyPr/>
                    <a:lstStyle/>
                    <a:p>
                      <a:pPr algn="l"/>
                      <a:r>
                        <a:rPr lang="en-US" sz="2000" b="0" dirty="0">
                          <a:solidFill>
                            <a:schemeClr val="tx1"/>
                          </a:solidFill>
                        </a:rPr>
                        <a:t>+1.54106</a:t>
                      </a:r>
                    </a:p>
                  </a:txBody>
                  <a:tcPr/>
                </a:tc>
                <a:tc>
                  <a:txBody>
                    <a:bodyPr/>
                    <a:lstStyle/>
                    <a:p>
                      <a:pPr algn="l"/>
                      <a:r>
                        <a:rPr lang="en-US" sz="2000" b="0" dirty="0">
                          <a:solidFill>
                            <a:schemeClr val="tx1"/>
                          </a:solidFill>
                        </a:rPr>
                        <a:t>-0.3001</a:t>
                      </a:r>
                    </a:p>
                  </a:txBody>
                  <a:tcPr/>
                </a:tc>
                <a:extLst>
                  <a:ext uri="{0D108BD9-81ED-4DB2-BD59-A6C34878D82A}">
                    <a16:rowId xmlns:a16="http://schemas.microsoft.com/office/drawing/2014/main" val="10001"/>
                  </a:ext>
                </a:extLst>
              </a:tr>
              <a:tr h="402318">
                <a:tc>
                  <a:txBody>
                    <a:bodyPr/>
                    <a:lstStyle/>
                    <a:p>
                      <a:pPr algn="l"/>
                      <a:r>
                        <a:rPr lang="en-US" sz="2000" b="0" dirty="0">
                          <a:solidFill>
                            <a:schemeClr val="tx1"/>
                          </a:solidFill>
                        </a:rPr>
                        <a:t>-0.75</a:t>
                      </a:r>
                    </a:p>
                  </a:txBody>
                  <a:tcPr/>
                </a:tc>
                <a:tc>
                  <a:txBody>
                    <a:bodyPr/>
                    <a:lstStyle/>
                    <a:p>
                      <a:pPr algn="l"/>
                      <a:r>
                        <a:rPr kumimoji="0" lang="en-US" sz="2000" b="0" i="0" u="none" strike="noStrike" kern="0" cap="none" spc="0" normalizeH="0" baseline="0" noProof="0">
                          <a:ln>
                            <a:noFill/>
                          </a:ln>
                          <a:solidFill>
                            <a:srgbClr val="000000"/>
                          </a:solidFill>
                          <a:effectLst/>
                          <a:uLnTx/>
                          <a:uFillTx/>
                          <a:latin typeface="Arial"/>
                          <a:ea typeface="+mn-ea"/>
                          <a:cs typeface="+mn-cs"/>
                        </a:rPr>
                        <a:t>+1.24100</a:t>
                      </a:r>
                      <a:endParaRPr lang="en-US" sz="2000" b="0" dirty="0">
                        <a:solidFill>
                          <a:schemeClr val="tx1"/>
                        </a:solidFill>
                      </a:endParaRPr>
                    </a:p>
                  </a:txBody>
                  <a:tcPr/>
                </a:tc>
                <a:tc>
                  <a:txBody>
                    <a:bodyPr/>
                    <a:lstStyle/>
                    <a:p>
                      <a:pPr algn="l"/>
                      <a:r>
                        <a:rPr lang="en-US" sz="2000" b="0" dirty="0">
                          <a:solidFill>
                            <a:schemeClr val="tx1"/>
                          </a:solidFill>
                        </a:rPr>
                        <a:t>+1.46604</a:t>
                      </a:r>
                    </a:p>
                  </a:txBody>
                  <a:tcPr/>
                </a:tc>
                <a:tc>
                  <a:txBody>
                    <a:bodyPr/>
                    <a:lstStyle/>
                    <a:p>
                      <a:pPr algn="l"/>
                      <a:r>
                        <a:rPr lang="en-US" sz="2000" b="0" dirty="0">
                          <a:solidFill>
                            <a:schemeClr val="tx1"/>
                          </a:solidFill>
                        </a:rPr>
                        <a:t>-0.2250</a:t>
                      </a:r>
                    </a:p>
                  </a:txBody>
                  <a:tcPr/>
                </a:tc>
                <a:extLst>
                  <a:ext uri="{0D108BD9-81ED-4DB2-BD59-A6C34878D82A}">
                    <a16:rowId xmlns:a16="http://schemas.microsoft.com/office/drawing/2014/main" val="10002"/>
                  </a:ext>
                </a:extLst>
              </a:tr>
              <a:tr h="402318">
                <a:tc>
                  <a:txBody>
                    <a:bodyPr/>
                    <a:lstStyle/>
                    <a:p>
                      <a:pPr algn="l"/>
                      <a:r>
                        <a:rPr lang="en-US" sz="2000" b="0" dirty="0">
                          <a:solidFill>
                            <a:schemeClr val="tx1"/>
                          </a:solidFill>
                        </a:rPr>
                        <a:t>0.00</a:t>
                      </a:r>
                    </a:p>
                  </a:txBody>
                  <a:tcPr/>
                </a:tc>
                <a:tc>
                  <a:txBody>
                    <a:bodyPr/>
                    <a:lstStyle/>
                    <a:p>
                      <a:pPr algn="l"/>
                      <a:r>
                        <a:rPr kumimoji="0" lang="en-US" sz="2000" b="0" i="0" u="none" strike="noStrike" kern="0" cap="none" spc="0" normalizeH="0" baseline="0" noProof="0">
                          <a:ln>
                            <a:noFill/>
                          </a:ln>
                          <a:solidFill>
                            <a:srgbClr val="000000"/>
                          </a:solidFill>
                          <a:effectLst/>
                          <a:uLnTx/>
                          <a:uFillTx/>
                          <a:latin typeface="Arial"/>
                          <a:ea typeface="+mn-ea"/>
                          <a:cs typeface="+mn-cs"/>
                        </a:rPr>
                        <a:t>+1.24100</a:t>
                      </a:r>
                      <a:endParaRPr lang="en-US" sz="2000" b="0" dirty="0">
                        <a:solidFill>
                          <a:schemeClr val="tx1"/>
                        </a:solidFill>
                      </a:endParaRPr>
                    </a:p>
                  </a:txBody>
                  <a:tcPr/>
                </a:tc>
                <a:tc>
                  <a:txBody>
                    <a:bodyPr/>
                    <a:lstStyle/>
                    <a:p>
                      <a:pPr algn="l"/>
                      <a:r>
                        <a:rPr lang="en-US" sz="2000" b="0" dirty="0">
                          <a:solidFill>
                            <a:schemeClr val="tx1"/>
                          </a:solidFill>
                        </a:rPr>
                        <a:t>+1.2410</a:t>
                      </a:r>
                    </a:p>
                  </a:txBody>
                  <a:tcPr/>
                </a:tc>
                <a:tc>
                  <a:txBody>
                    <a:bodyPr/>
                    <a:lstStyle/>
                    <a:p>
                      <a:pPr algn="l"/>
                      <a:r>
                        <a:rPr lang="en-US" sz="2000" b="0" dirty="0">
                          <a:solidFill>
                            <a:schemeClr val="tx1"/>
                          </a:solidFill>
                        </a:rPr>
                        <a:t>0.0000</a:t>
                      </a:r>
                    </a:p>
                  </a:txBody>
                  <a:tcPr/>
                </a:tc>
                <a:extLst>
                  <a:ext uri="{0D108BD9-81ED-4DB2-BD59-A6C34878D82A}">
                    <a16:rowId xmlns:a16="http://schemas.microsoft.com/office/drawing/2014/main" val="10003"/>
                  </a:ext>
                </a:extLst>
              </a:tr>
              <a:tr h="402318">
                <a:tc>
                  <a:txBody>
                    <a:bodyPr/>
                    <a:lstStyle/>
                    <a:p>
                      <a:pPr algn="l"/>
                      <a:r>
                        <a:rPr lang="en-US" sz="2000" b="0" dirty="0">
                          <a:solidFill>
                            <a:schemeClr val="tx1"/>
                          </a:solidFill>
                        </a:rPr>
                        <a:t>+0.75</a:t>
                      </a:r>
                    </a:p>
                  </a:txBody>
                  <a:tcPr/>
                </a:tc>
                <a:tc>
                  <a:txBody>
                    <a:bodyPr/>
                    <a:lstStyle/>
                    <a:p>
                      <a:pPr algn="l"/>
                      <a:r>
                        <a:rPr kumimoji="0" lang="en-US" sz="2000" b="0" i="0" u="none" strike="noStrike" kern="0" cap="none" spc="0" normalizeH="0" baseline="0" noProof="0">
                          <a:ln>
                            <a:noFill/>
                          </a:ln>
                          <a:solidFill>
                            <a:srgbClr val="000000"/>
                          </a:solidFill>
                          <a:effectLst/>
                          <a:uLnTx/>
                          <a:uFillTx/>
                          <a:latin typeface="Arial"/>
                          <a:ea typeface="+mn-ea"/>
                          <a:cs typeface="+mn-cs"/>
                        </a:rPr>
                        <a:t>+1.24100</a:t>
                      </a:r>
                      <a:endParaRPr lang="en-US" sz="2000" b="0" dirty="0">
                        <a:solidFill>
                          <a:schemeClr val="tx1"/>
                        </a:solidFill>
                      </a:endParaRPr>
                    </a:p>
                  </a:txBody>
                  <a:tcPr/>
                </a:tc>
                <a:tc>
                  <a:txBody>
                    <a:bodyPr/>
                    <a:lstStyle/>
                    <a:p>
                      <a:pPr algn="l"/>
                      <a:r>
                        <a:rPr lang="en-US" sz="2000" b="0" dirty="0">
                          <a:solidFill>
                            <a:schemeClr val="tx1"/>
                          </a:solidFill>
                        </a:rPr>
                        <a:t>+1.01596</a:t>
                      </a:r>
                    </a:p>
                  </a:txBody>
                  <a:tcPr/>
                </a:tc>
                <a:tc>
                  <a:txBody>
                    <a:bodyPr/>
                    <a:lstStyle/>
                    <a:p>
                      <a:pPr algn="l"/>
                      <a:r>
                        <a:rPr lang="en-US" sz="2000" b="0" dirty="0">
                          <a:solidFill>
                            <a:schemeClr val="tx1"/>
                          </a:solidFill>
                        </a:rPr>
                        <a:t>+0.2250</a:t>
                      </a:r>
                    </a:p>
                  </a:txBody>
                  <a:tcPr/>
                </a:tc>
                <a:extLst>
                  <a:ext uri="{0D108BD9-81ED-4DB2-BD59-A6C34878D82A}">
                    <a16:rowId xmlns:a16="http://schemas.microsoft.com/office/drawing/2014/main" val="10004"/>
                  </a:ext>
                </a:extLst>
              </a:tr>
              <a:tr h="402318">
                <a:tc>
                  <a:txBody>
                    <a:bodyPr/>
                    <a:lstStyle/>
                    <a:p>
                      <a:pPr algn="l"/>
                      <a:r>
                        <a:rPr lang="en-US" sz="2000" b="0" dirty="0">
                          <a:solidFill>
                            <a:schemeClr val="tx1"/>
                          </a:solidFill>
                        </a:rPr>
                        <a:t>+1.00</a:t>
                      </a:r>
                    </a:p>
                  </a:txBody>
                  <a:tcPr/>
                </a:tc>
                <a:tc>
                  <a:txBody>
                    <a:bodyPr/>
                    <a:lstStyle/>
                    <a:p>
                      <a:pPr algn="l"/>
                      <a:r>
                        <a:rPr kumimoji="0" lang="en-US" sz="2000" b="0" i="0" u="none" strike="noStrike" kern="0" cap="none" spc="0" normalizeH="0" baseline="0" noProof="0" dirty="0">
                          <a:ln>
                            <a:noFill/>
                          </a:ln>
                          <a:solidFill>
                            <a:srgbClr val="000000"/>
                          </a:solidFill>
                          <a:effectLst/>
                          <a:uLnTx/>
                          <a:uFillTx/>
                          <a:latin typeface="Arial"/>
                          <a:ea typeface="+mn-ea"/>
                          <a:cs typeface="+mn-cs"/>
                        </a:rPr>
                        <a:t>+1.24100</a:t>
                      </a:r>
                      <a:endParaRPr lang="en-US" sz="2000" b="0" dirty="0">
                        <a:solidFill>
                          <a:schemeClr val="tx1"/>
                        </a:solidFill>
                      </a:endParaRPr>
                    </a:p>
                  </a:txBody>
                  <a:tcPr/>
                </a:tc>
                <a:tc>
                  <a:txBody>
                    <a:bodyPr/>
                    <a:lstStyle/>
                    <a:p>
                      <a:pPr algn="l"/>
                      <a:r>
                        <a:rPr lang="en-US" sz="2000" b="0" dirty="0">
                          <a:solidFill>
                            <a:schemeClr val="tx1"/>
                          </a:solidFill>
                        </a:rPr>
                        <a:t>+0.94094</a:t>
                      </a:r>
                    </a:p>
                  </a:txBody>
                  <a:tcPr/>
                </a:tc>
                <a:tc>
                  <a:txBody>
                    <a:bodyPr/>
                    <a:lstStyle/>
                    <a:p>
                      <a:pPr algn="l"/>
                      <a:r>
                        <a:rPr lang="en-US" sz="2000" b="0" dirty="0">
                          <a:solidFill>
                            <a:schemeClr val="tx1"/>
                          </a:solidFill>
                        </a:rPr>
                        <a:t>+0.3001</a:t>
                      </a:r>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138" name="Rectangle 2">
            <a:extLst>
              <a:ext uri="{FF2B5EF4-FFF2-40B4-BE49-F238E27FC236}">
                <a16:creationId xmlns:a16="http://schemas.microsoft.com/office/drawing/2014/main" id="{5AC8336D-D058-4773-AFDE-34B0D9746C7D}"/>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Linear Exponential Loss Function</a:t>
            </a:r>
            <a:r>
              <a:rPr lang="en-US" altLang="en-US" sz="3000" b="1">
                <a:solidFill>
                  <a:srgbClr val="0000FF"/>
                </a:solidFill>
              </a:rPr>
              <a:t> (contd..)</a:t>
            </a:r>
            <a:endParaRPr lang="en-US" altLang="en-US" sz="3000" b="1">
              <a:solidFill>
                <a:srgbClr val="FF0000"/>
              </a:solidFill>
            </a:endParaRPr>
          </a:p>
        </p:txBody>
      </p:sp>
      <p:sp>
        <p:nvSpPr>
          <p:cNvPr id="475139" name="Date Placeholder 7">
            <a:extLst>
              <a:ext uri="{FF2B5EF4-FFF2-40B4-BE49-F238E27FC236}">
                <a16:creationId xmlns:a16="http://schemas.microsoft.com/office/drawing/2014/main" id="{C2A78048-D827-4A9A-A4F4-6C6C26375252}"/>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75140" name="Slide Number Placeholder 8">
            <a:extLst>
              <a:ext uri="{FF2B5EF4-FFF2-40B4-BE49-F238E27FC236}">
                <a16:creationId xmlns:a16="http://schemas.microsoft.com/office/drawing/2014/main" id="{0373A96E-C15B-40C5-8BF9-219C377A0FA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F5C698A-A7D8-4360-A9B6-AD8DFBFAC841}" type="slidenum">
              <a:rPr lang="en-US" altLang="en-US" sz="1400">
                <a:latin typeface="Times New Roman" panose="02020603050405020304" pitchFamily="18" charset="0"/>
              </a:rPr>
              <a:pPr>
                <a:spcBef>
                  <a:spcPct val="0"/>
                </a:spcBef>
                <a:buFontTx/>
                <a:buNone/>
              </a:pPr>
              <a:t>151</a:t>
            </a:fld>
            <a:endParaRPr lang="en-US" altLang="en-US" sz="1400">
              <a:latin typeface="Times New Roman" panose="02020603050405020304" pitchFamily="18" charset="0"/>
            </a:endParaRPr>
          </a:p>
        </p:txBody>
      </p:sp>
      <p:sp>
        <p:nvSpPr>
          <p:cNvPr id="475141" name="Footer Placeholder 9">
            <a:extLst>
              <a:ext uri="{FF2B5EF4-FFF2-40B4-BE49-F238E27FC236}">
                <a16:creationId xmlns:a16="http://schemas.microsoft.com/office/drawing/2014/main" id="{DA860E73-DB59-4775-8D6A-01BAD18999FC}"/>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75142" name="Rectangle 2">
            <a:extLst>
              <a:ext uri="{FF2B5EF4-FFF2-40B4-BE49-F238E27FC236}">
                <a16:creationId xmlns:a16="http://schemas.microsoft.com/office/drawing/2014/main" id="{6AF5206C-1F90-4FBA-A6DE-7B4AC7098496}"/>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2" name="Text Placeholder 1">
            <a:extLst>
              <a:ext uri="{FF2B5EF4-FFF2-40B4-BE49-F238E27FC236}">
                <a16:creationId xmlns:a16="http://schemas.microsoft.com/office/drawing/2014/main" id="{17FC53B3-5282-47D0-9109-05537F19674F}"/>
              </a:ext>
            </a:extLst>
          </p:cNvPr>
          <p:cNvSpPr>
            <a:spLocks noGrp="1" noRot="1" noChangeAspect="1" noMove="1" noResize="1" noEditPoints="1" noAdjustHandles="1" noChangeArrowheads="1" noChangeShapeType="1" noTextEdit="1"/>
          </p:cNvSpPr>
          <p:nvPr>
            <p:ph type="body" sz="half" idx="1"/>
          </p:nvPr>
        </p:nvSpPr>
        <p:spPr>
          <a:xfrm>
            <a:off x="609600" y="1600201"/>
            <a:ext cx="10972800" cy="4525963"/>
          </a:xfrm>
          <a:blipFill>
            <a:blip r:embed="rId3"/>
            <a:stretch>
              <a:fillRect/>
            </a:stretch>
          </a:blipFill>
          <a:extLst/>
        </p:spPr>
        <p:txBody>
          <a:bodyPr/>
          <a:lstStyle/>
          <a:p>
            <a:pPr>
              <a:defRPr/>
            </a:pPr>
            <a:r>
              <a:rPr lang="en-US">
                <a:noFill/>
              </a:rPr>
              <a:t> </a:t>
            </a:r>
          </a:p>
        </p:txBody>
      </p:sp>
      <p:graphicFrame>
        <p:nvGraphicFramePr>
          <p:cNvPr id="5" name="Table 4">
            <a:extLst>
              <a:ext uri="{FF2B5EF4-FFF2-40B4-BE49-F238E27FC236}">
                <a16:creationId xmlns:a16="http://schemas.microsoft.com/office/drawing/2014/main" id="{B3E0C124-DC7F-43AE-AFB3-147E5E2B7993}"/>
              </a:ext>
            </a:extLst>
          </p:cNvPr>
          <p:cNvGraphicFramePr>
            <a:graphicFrameLocks noGrp="1"/>
          </p:cNvGraphicFramePr>
          <p:nvPr/>
        </p:nvGraphicFramePr>
        <p:xfrm>
          <a:off x="609600" y="3429002"/>
          <a:ext cx="10668000" cy="2444597"/>
        </p:xfrm>
        <a:graphic>
          <a:graphicData uri="http://schemas.openxmlformats.org/drawingml/2006/table">
            <a:tbl>
              <a:tblPr firstRow="1" bandRow="1">
                <a:tableStyleId>{5C22544A-7EE6-4342-B048-85BDC9FD1C3A}</a:tableStyleId>
              </a:tblPr>
              <a:tblGrid>
                <a:gridCol w="2667000">
                  <a:extLst>
                    <a:ext uri="{9D8B030D-6E8A-4147-A177-3AD203B41FA5}">
                      <a16:colId xmlns:a16="http://schemas.microsoft.com/office/drawing/2014/main" val="20000"/>
                    </a:ext>
                  </a:extLst>
                </a:gridCol>
                <a:gridCol w="2667000">
                  <a:extLst>
                    <a:ext uri="{9D8B030D-6E8A-4147-A177-3AD203B41FA5}">
                      <a16:colId xmlns:a16="http://schemas.microsoft.com/office/drawing/2014/main" val="20001"/>
                    </a:ext>
                  </a:extLst>
                </a:gridCol>
                <a:gridCol w="2667000">
                  <a:extLst>
                    <a:ext uri="{9D8B030D-6E8A-4147-A177-3AD203B41FA5}">
                      <a16:colId xmlns:a16="http://schemas.microsoft.com/office/drawing/2014/main" val="20002"/>
                    </a:ext>
                  </a:extLst>
                </a:gridCol>
                <a:gridCol w="2667000">
                  <a:extLst>
                    <a:ext uri="{9D8B030D-6E8A-4147-A177-3AD203B41FA5}">
                      <a16:colId xmlns:a16="http://schemas.microsoft.com/office/drawing/2014/main" val="20003"/>
                    </a:ext>
                  </a:extLst>
                </a:gridCol>
              </a:tblGrid>
              <a:tr h="433007">
                <a:tc>
                  <a:txBody>
                    <a:bodyPr/>
                    <a:lstStyle/>
                    <a:p>
                      <a:pPr algn="l"/>
                      <a:r>
                        <a:rPr lang="en-US" sz="2000" b="1" dirty="0">
                          <a:solidFill>
                            <a:schemeClr val="tx1"/>
                          </a:solidFill>
                        </a:rPr>
                        <a:t>a</a:t>
                      </a:r>
                    </a:p>
                  </a:txBody>
                  <a:tcPr/>
                </a:tc>
                <a:tc>
                  <a:txBody>
                    <a:bodyPr/>
                    <a:lstStyle/>
                    <a:p>
                      <a:endParaRPr lang="en-US"/>
                    </a:p>
                  </a:txBody>
                  <a:tcPr>
                    <a:blipFill>
                      <a:blip r:embed="rId4"/>
                      <a:stretch>
                        <a:fillRect l="-100686" t="-5634" r="-201373" b="-491549"/>
                      </a:stretch>
                    </a:blipFill>
                  </a:tcPr>
                </a:tc>
                <a:tc>
                  <a:txBody>
                    <a:bodyPr/>
                    <a:lstStyle/>
                    <a:p>
                      <a:endParaRPr lang="en-US"/>
                    </a:p>
                  </a:txBody>
                  <a:tcPr>
                    <a:blipFill>
                      <a:blip r:embed="rId4"/>
                      <a:stretch>
                        <a:fillRect l="-200228" t="-5634" r="-100913" b="-491549"/>
                      </a:stretch>
                    </a:blipFill>
                  </a:tcPr>
                </a:tc>
                <a:tc>
                  <a:txBody>
                    <a:bodyPr/>
                    <a:lstStyle/>
                    <a:p>
                      <a:pPr algn="l"/>
                      <a:r>
                        <a:rPr lang="en-US" sz="2000" b="1" dirty="0">
                          <a:solidFill>
                            <a:schemeClr val="tx1"/>
                          </a:solidFill>
                        </a:rPr>
                        <a:t>Difference</a:t>
                      </a:r>
                    </a:p>
                  </a:txBody>
                  <a:tcPr/>
                </a:tc>
                <a:extLst>
                  <a:ext uri="{0D108BD9-81ED-4DB2-BD59-A6C34878D82A}">
                    <a16:rowId xmlns:a16="http://schemas.microsoft.com/office/drawing/2014/main" val="10000"/>
                  </a:ext>
                </a:extLst>
              </a:tr>
              <a:tr h="402318">
                <a:tc>
                  <a:txBody>
                    <a:bodyPr/>
                    <a:lstStyle/>
                    <a:p>
                      <a:pPr algn="l"/>
                      <a:r>
                        <a:rPr lang="en-US" sz="2000" b="0" dirty="0">
                          <a:solidFill>
                            <a:schemeClr val="tx1"/>
                          </a:solidFill>
                        </a:rPr>
                        <a:t>-1.00</a:t>
                      </a:r>
                    </a:p>
                  </a:txBody>
                  <a:tcPr/>
                </a:tc>
                <a:tc>
                  <a:txBody>
                    <a:bodyPr/>
                    <a:lstStyle/>
                    <a:p>
                      <a:pPr algn="l"/>
                      <a:r>
                        <a:rPr kumimoji="0" lang="en-US" sz="2000" b="0" u="none" strike="noStrike" kern="0" cap="none" spc="0" normalizeH="0" baseline="0" noProof="0" dirty="0">
                          <a:ln>
                            <a:noFill/>
                          </a:ln>
                          <a:solidFill>
                            <a:srgbClr val="000000"/>
                          </a:solidFill>
                          <a:effectLst/>
                          <a:uLnTx/>
                          <a:uFillTx/>
                          <a:ea typeface="+mn-ea"/>
                          <a:cs typeface="+mn-cs"/>
                        </a:rPr>
                        <a:t>+0.00310</a:t>
                      </a:r>
                      <a:endParaRPr lang="en-US" sz="2000" b="0" dirty="0">
                        <a:solidFill>
                          <a:schemeClr val="tx1"/>
                        </a:solidFill>
                      </a:endParaRPr>
                    </a:p>
                  </a:txBody>
                  <a:tcPr/>
                </a:tc>
                <a:tc>
                  <a:txBody>
                    <a:bodyPr/>
                    <a:lstStyle/>
                    <a:p>
                      <a:pPr algn="l"/>
                      <a:r>
                        <a:rPr lang="en-US" sz="2000" b="0" dirty="0">
                          <a:solidFill>
                            <a:schemeClr val="tx1"/>
                          </a:solidFill>
                        </a:rPr>
                        <a:t>+0.00318</a:t>
                      </a:r>
                    </a:p>
                  </a:txBody>
                  <a:tcPr/>
                </a:tc>
                <a:tc>
                  <a:txBody>
                    <a:bodyPr/>
                    <a:lstStyle/>
                    <a:p>
                      <a:pPr algn="l"/>
                      <a:r>
                        <a:rPr lang="en-US" sz="2000" b="0" dirty="0">
                          <a:solidFill>
                            <a:schemeClr val="tx1"/>
                          </a:solidFill>
                        </a:rPr>
                        <a:t>-0.0001</a:t>
                      </a:r>
                    </a:p>
                  </a:txBody>
                  <a:tcPr/>
                </a:tc>
                <a:extLst>
                  <a:ext uri="{0D108BD9-81ED-4DB2-BD59-A6C34878D82A}">
                    <a16:rowId xmlns:a16="http://schemas.microsoft.com/office/drawing/2014/main" val="10001"/>
                  </a:ext>
                </a:extLst>
              </a:tr>
              <a:tr h="402318">
                <a:tc>
                  <a:txBody>
                    <a:bodyPr/>
                    <a:lstStyle/>
                    <a:p>
                      <a:pPr algn="l"/>
                      <a:r>
                        <a:rPr lang="en-US" sz="2000" b="0" dirty="0">
                          <a:solidFill>
                            <a:schemeClr val="tx1"/>
                          </a:solidFill>
                        </a:rPr>
                        <a:t>-0.75</a:t>
                      </a:r>
                    </a:p>
                  </a:txBody>
                  <a:tcPr/>
                </a:tc>
                <a:tc>
                  <a:txBody>
                    <a:bodyPr/>
                    <a:lstStyle/>
                    <a:p>
                      <a:pPr algn="l"/>
                      <a:r>
                        <a:rPr kumimoji="0" lang="en-US" sz="2000" b="0" i="0" u="none" strike="noStrike" kern="0" cap="none" spc="0" normalizeH="0" baseline="0" noProof="0">
                          <a:ln>
                            <a:noFill/>
                          </a:ln>
                          <a:solidFill>
                            <a:srgbClr val="000000"/>
                          </a:solidFill>
                          <a:effectLst/>
                          <a:uLnTx/>
                          <a:uFillTx/>
                          <a:latin typeface="Arial"/>
                          <a:ea typeface="+mn-ea"/>
                          <a:cs typeface="+mn-cs"/>
                        </a:rPr>
                        <a:t>+0.00310</a:t>
                      </a:r>
                      <a:endParaRPr lang="en-US" sz="2000" b="0" dirty="0">
                        <a:solidFill>
                          <a:schemeClr val="tx1"/>
                        </a:solidFill>
                      </a:endParaRPr>
                    </a:p>
                  </a:txBody>
                  <a:tcPr/>
                </a:tc>
                <a:tc>
                  <a:txBody>
                    <a:bodyPr/>
                    <a:lstStyle/>
                    <a:p>
                      <a:pPr algn="l"/>
                      <a:r>
                        <a:rPr lang="en-US" sz="2000" b="0" dirty="0">
                          <a:solidFill>
                            <a:schemeClr val="tx1"/>
                          </a:solidFill>
                        </a:rPr>
                        <a:t>+0.00316</a:t>
                      </a:r>
                    </a:p>
                  </a:txBody>
                  <a:tcPr/>
                </a:tc>
                <a:tc>
                  <a:txBody>
                    <a:bodyPr/>
                    <a:lstStyle/>
                    <a:p>
                      <a:pPr algn="l"/>
                      <a:r>
                        <a:rPr lang="en-US" sz="2000" b="0" dirty="0">
                          <a:solidFill>
                            <a:schemeClr val="tx1"/>
                          </a:solidFill>
                        </a:rPr>
                        <a:t>-0.0001</a:t>
                      </a:r>
                    </a:p>
                  </a:txBody>
                  <a:tcPr/>
                </a:tc>
                <a:extLst>
                  <a:ext uri="{0D108BD9-81ED-4DB2-BD59-A6C34878D82A}">
                    <a16:rowId xmlns:a16="http://schemas.microsoft.com/office/drawing/2014/main" val="10002"/>
                  </a:ext>
                </a:extLst>
              </a:tr>
              <a:tr h="402318">
                <a:tc>
                  <a:txBody>
                    <a:bodyPr/>
                    <a:lstStyle/>
                    <a:p>
                      <a:pPr algn="l"/>
                      <a:r>
                        <a:rPr lang="en-US" sz="2000" b="0" dirty="0">
                          <a:solidFill>
                            <a:schemeClr val="tx1"/>
                          </a:solidFill>
                        </a:rPr>
                        <a:t>0.00</a:t>
                      </a:r>
                    </a:p>
                  </a:txBody>
                  <a:tcPr/>
                </a:tc>
                <a:tc>
                  <a:txBody>
                    <a:bodyPr/>
                    <a:lstStyle/>
                    <a:p>
                      <a:pPr algn="l"/>
                      <a:r>
                        <a:rPr kumimoji="0" lang="en-US" sz="2000" b="0" i="0" u="none" strike="noStrike" kern="0" cap="none" spc="0" normalizeH="0" baseline="0" noProof="0">
                          <a:ln>
                            <a:noFill/>
                          </a:ln>
                          <a:solidFill>
                            <a:srgbClr val="000000"/>
                          </a:solidFill>
                          <a:effectLst/>
                          <a:uLnTx/>
                          <a:uFillTx/>
                          <a:latin typeface="Arial"/>
                          <a:ea typeface="+mn-ea"/>
                          <a:cs typeface="+mn-cs"/>
                        </a:rPr>
                        <a:t>+0.00310</a:t>
                      </a:r>
                      <a:endParaRPr lang="en-US" sz="2000" b="0" dirty="0">
                        <a:solidFill>
                          <a:schemeClr val="tx1"/>
                        </a:solidFill>
                      </a:endParaRPr>
                    </a:p>
                  </a:txBody>
                  <a:tcPr/>
                </a:tc>
                <a:tc>
                  <a:txBody>
                    <a:bodyPr/>
                    <a:lstStyle/>
                    <a:p>
                      <a:pPr algn="l"/>
                      <a:r>
                        <a:rPr lang="en-US" sz="2000" b="0" dirty="0">
                          <a:solidFill>
                            <a:schemeClr val="tx1"/>
                          </a:solidFill>
                        </a:rPr>
                        <a:t>+0.00310</a:t>
                      </a:r>
                    </a:p>
                  </a:txBody>
                  <a:tcPr/>
                </a:tc>
                <a:tc>
                  <a:txBody>
                    <a:bodyPr/>
                    <a:lstStyle/>
                    <a:p>
                      <a:pPr algn="l"/>
                      <a:r>
                        <a:rPr lang="en-US" sz="2000" b="0" dirty="0">
                          <a:solidFill>
                            <a:schemeClr val="tx1"/>
                          </a:solidFill>
                        </a:rPr>
                        <a:t>0.0000</a:t>
                      </a:r>
                    </a:p>
                  </a:txBody>
                  <a:tcPr/>
                </a:tc>
                <a:extLst>
                  <a:ext uri="{0D108BD9-81ED-4DB2-BD59-A6C34878D82A}">
                    <a16:rowId xmlns:a16="http://schemas.microsoft.com/office/drawing/2014/main" val="10003"/>
                  </a:ext>
                </a:extLst>
              </a:tr>
              <a:tr h="402318">
                <a:tc>
                  <a:txBody>
                    <a:bodyPr/>
                    <a:lstStyle/>
                    <a:p>
                      <a:pPr algn="l"/>
                      <a:r>
                        <a:rPr lang="en-US" sz="2000" b="0" dirty="0">
                          <a:solidFill>
                            <a:schemeClr val="tx1"/>
                          </a:solidFill>
                        </a:rPr>
                        <a:t>+0.75</a:t>
                      </a:r>
                    </a:p>
                  </a:txBody>
                  <a:tcPr/>
                </a:tc>
                <a:tc>
                  <a:txBody>
                    <a:bodyPr/>
                    <a:lstStyle/>
                    <a:p>
                      <a:pPr algn="l"/>
                      <a:r>
                        <a:rPr kumimoji="0" lang="en-US" sz="2000" b="0" i="0" u="none" strike="noStrike" kern="0" cap="none" spc="0" normalizeH="0" baseline="0" noProof="0">
                          <a:ln>
                            <a:noFill/>
                          </a:ln>
                          <a:solidFill>
                            <a:srgbClr val="000000"/>
                          </a:solidFill>
                          <a:effectLst/>
                          <a:uLnTx/>
                          <a:uFillTx/>
                          <a:latin typeface="Arial"/>
                          <a:ea typeface="+mn-ea"/>
                          <a:cs typeface="+mn-cs"/>
                        </a:rPr>
                        <a:t>+0.00310</a:t>
                      </a:r>
                      <a:endParaRPr lang="en-US" sz="2000" b="0" dirty="0">
                        <a:solidFill>
                          <a:schemeClr val="tx1"/>
                        </a:solidFill>
                      </a:endParaRPr>
                    </a:p>
                  </a:txBody>
                  <a:tcPr/>
                </a:tc>
                <a:tc>
                  <a:txBody>
                    <a:bodyPr/>
                    <a:lstStyle/>
                    <a:p>
                      <a:pPr algn="l"/>
                      <a:r>
                        <a:rPr lang="en-US" sz="2000" b="0" dirty="0">
                          <a:solidFill>
                            <a:schemeClr val="tx1"/>
                          </a:solidFill>
                        </a:rPr>
                        <a:t>+0.00304</a:t>
                      </a:r>
                    </a:p>
                  </a:txBody>
                  <a:tcPr/>
                </a:tc>
                <a:tc>
                  <a:txBody>
                    <a:bodyPr/>
                    <a:lstStyle/>
                    <a:p>
                      <a:pPr algn="l"/>
                      <a:r>
                        <a:rPr lang="en-US" sz="2000" b="0" dirty="0">
                          <a:solidFill>
                            <a:schemeClr val="tx1"/>
                          </a:solidFill>
                        </a:rPr>
                        <a:t>+0.0001</a:t>
                      </a:r>
                    </a:p>
                  </a:txBody>
                  <a:tcPr/>
                </a:tc>
                <a:extLst>
                  <a:ext uri="{0D108BD9-81ED-4DB2-BD59-A6C34878D82A}">
                    <a16:rowId xmlns:a16="http://schemas.microsoft.com/office/drawing/2014/main" val="10004"/>
                  </a:ext>
                </a:extLst>
              </a:tr>
              <a:tr h="402318">
                <a:tc>
                  <a:txBody>
                    <a:bodyPr/>
                    <a:lstStyle/>
                    <a:p>
                      <a:pPr algn="l"/>
                      <a:r>
                        <a:rPr lang="en-US" sz="2000" b="0" dirty="0">
                          <a:solidFill>
                            <a:schemeClr val="tx1"/>
                          </a:solidFill>
                        </a:rPr>
                        <a:t>+1.00</a:t>
                      </a:r>
                    </a:p>
                  </a:txBody>
                  <a:tcPr/>
                </a:tc>
                <a:tc>
                  <a:txBody>
                    <a:bodyPr/>
                    <a:lstStyle/>
                    <a:p>
                      <a:pPr algn="l"/>
                      <a:r>
                        <a:rPr kumimoji="0" lang="en-US" sz="2000" b="0" i="0" u="none" strike="noStrike" kern="0" cap="none" spc="0" normalizeH="0" baseline="0" noProof="0" dirty="0">
                          <a:ln>
                            <a:noFill/>
                          </a:ln>
                          <a:solidFill>
                            <a:srgbClr val="000000"/>
                          </a:solidFill>
                          <a:effectLst/>
                          <a:uLnTx/>
                          <a:uFillTx/>
                          <a:latin typeface="Arial"/>
                          <a:ea typeface="+mn-ea"/>
                          <a:cs typeface="+mn-cs"/>
                        </a:rPr>
                        <a:t>+0.00310</a:t>
                      </a:r>
                      <a:endParaRPr lang="en-US" sz="2000" b="0" dirty="0">
                        <a:solidFill>
                          <a:schemeClr val="tx1"/>
                        </a:solidFill>
                      </a:endParaRPr>
                    </a:p>
                  </a:txBody>
                  <a:tcPr/>
                </a:tc>
                <a:tc>
                  <a:txBody>
                    <a:bodyPr/>
                    <a:lstStyle/>
                    <a:p>
                      <a:pPr algn="l"/>
                      <a:r>
                        <a:rPr lang="en-US" sz="2000" b="0" dirty="0">
                          <a:solidFill>
                            <a:schemeClr val="tx1"/>
                          </a:solidFill>
                        </a:rPr>
                        <a:t>+0.00302</a:t>
                      </a:r>
                    </a:p>
                  </a:txBody>
                  <a:tcPr/>
                </a:tc>
                <a:tc>
                  <a:txBody>
                    <a:bodyPr/>
                    <a:lstStyle/>
                    <a:p>
                      <a:pPr algn="l"/>
                      <a:r>
                        <a:rPr lang="en-US" sz="2000" b="0" dirty="0">
                          <a:solidFill>
                            <a:schemeClr val="tx1"/>
                          </a:solidFill>
                        </a:rPr>
                        <a:t>+0.0001</a:t>
                      </a:r>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7186" name="Rectangle 2">
            <a:extLst>
              <a:ext uri="{FF2B5EF4-FFF2-40B4-BE49-F238E27FC236}">
                <a16:creationId xmlns:a16="http://schemas.microsoft.com/office/drawing/2014/main" id="{B4B1819B-CA03-41C2-8446-8CE470863F13}"/>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Linear Exponential Loss Function</a:t>
            </a:r>
            <a:r>
              <a:rPr lang="en-US" altLang="en-US" sz="3000" b="1">
                <a:solidFill>
                  <a:srgbClr val="0000FF"/>
                </a:solidFill>
              </a:rPr>
              <a:t> (contd..)</a:t>
            </a:r>
            <a:endParaRPr lang="en-US" altLang="en-US" sz="3000" b="1">
              <a:solidFill>
                <a:srgbClr val="FF0000"/>
              </a:solidFill>
            </a:endParaRPr>
          </a:p>
        </p:txBody>
      </p:sp>
      <p:sp>
        <p:nvSpPr>
          <p:cNvPr id="477187" name="Date Placeholder 7">
            <a:extLst>
              <a:ext uri="{FF2B5EF4-FFF2-40B4-BE49-F238E27FC236}">
                <a16:creationId xmlns:a16="http://schemas.microsoft.com/office/drawing/2014/main" id="{C832F6F2-895A-4BE6-8589-2C049429E890}"/>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77188" name="Slide Number Placeholder 8">
            <a:extLst>
              <a:ext uri="{FF2B5EF4-FFF2-40B4-BE49-F238E27FC236}">
                <a16:creationId xmlns:a16="http://schemas.microsoft.com/office/drawing/2014/main" id="{A6C19423-6499-4ED2-A9CC-22C4FE39662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8701189-1C9D-4F1E-8994-B959561F345A}" type="slidenum">
              <a:rPr lang="en-US" altLang="en-US" sz="1400">
                <a:latin typeface="Times New Roman" panose="02020603050405020304" pitchFamily="18" charset="0"/>
              </a:rPr>
              <a:pPr>
                <a:spcBef>
                  <a:spcPct val="0"/>
                </a:spcBef>
                <a:buFontTx/>
                <a:buNone/>
              </a:pPr>
              <a:t>152</a:t>
            </a:fld>
            <a:endParaRPr lang="en-US" altLang="en-US" sz="1400">
              <a:latin typeface="Times New Roman" panose="02020603050405020304" pitchFamily="18" charset="0"/>
            </a:endParaRPr>
          </a:p>
        </p:txBody>
      </p:sp>
      <p:sp>
        <p:nvSpPr>
          <p:cNvPr id="477189" name="Footer Placeholder 9">
            <a:extLst>
              <a:ext uri="{FF2B5EF4-FFF2-40B4-BE49-F238E27FC236}">
                <a16:creationId xmlns:a16="http://schemas.microsoft.com/office/drawing/2014/main" id="{774A2347-E270-4149-8452-08729710673A}"/>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77190" name="Rectangle 2">
            <a:extLst>
              <a:ext uri="{FF2B5EF4-FFF2-40B4-BE49-F238E27FC236}">
                <a16:creationId xmlns:a16="http://schemas.microsoft.com/office/drawing/2014/main" id="{C42D2F3B-CEDC-4C6E-AE01-171D4EF3A9F2}"/>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2" name="Text Placeholder 1">
            <a:extLst>
              <a:ext uri="{FF2B5EF4-FFF2-40B4-BE49-F238E27FC236}">
                <a16:creationId xmlns:a16="http://schemas.microsoft.com/office/drawing/2014/main" id="{9D4F47C1-13B9-4879-978B-90F50FA58C8C}"/>
              </a:ext>
            </a:extLst>
          </p:cNvPr>
          <p:cNvSpPr>
            <a:spLocks noGrp="1" noRot="1" noChangeAspect="1" noMove="1" noResize="1" noEditPoints="1" noAdjustHandles="1" noChangeArrowheads="1" noChangeShapeType="1" noTextEdit="1"/>
          </p:cNvSpPr>
          <p:nvPr>
            <p:ph type="body" sz="half" idx="1"/>
          </p:nvPr>
        </p:nvSpPr>
        <p:spPr>
          <a:xfrm>
            <a:off x="609600" y="1600201"/>
            <a:ext cx="10972800" cy="4525963"/>
          </a:xfrm>
          <a:blipFill>
            <a:blip r:embed="rId3"/>
            <a:stretch>
              <a:fillRect/>
            </a:stretch>
          </a:blipFill>
          <a:extLst/>
        </p:spPr>
        <p:txBody>
          <a:bodyPr/>
          <a:lstStyle/>
          <a:p>
            <a:pPr>
              <a:defRPr/>
            </a:pPr>
            <a:r>
              <a:rPr lang="en-US">
                <a:noFill/>
              </a:rPr>
              <a:t> </a:t>
            </a:r>
          </a:p>
        </p:txBody>
      </p:sp>
      <p:graphicFrame>
        <p:nvGraphicFramePr>
          <p:cNvPr id="5" name="Table 4">
            <a:extLst>
              <a:ext uri="{FF2B5EF4-FFF2-40B4-BE49-F238E27FC236}">
                <a16:creationId xmlns:a16="http://schemas.microsoft.com/office/drawing/2014/main" id="{3DFD8F45-DA80-4435-9F9E-58EFB5A7A993}"/>
              </a:ext>
            </a:extLst>
          </p:cNvPr>
          <p:cNvGraphicFramePr>
            <a:graphicFrameLocks noGrp="1"/>
          </p:cNvGraphicFramePr>
          <p:nvPr/>
        </p:nvGraphicFramePr>
        <p:xfrm>
          <a:off x="609600" y="3429002"/>
          <a:ext cx="10668000" cy="2444597"/>
        </p:xfrm>
        <a:graphic>
          <a:graphicData uri="http://schemas.openxmlformats.org/drawingml/2006/table">
            <a:tbl>
              <a:tblPr firstRow="1" bandRow="1">
                <a:tableStyleId>{5C22544A-7EE6-4342-B048-85BDC9FD1C3A}</a:tableStyleId>
              </a:tblPr>
              <a:tblGrid>
                <a:gridCol w="2667000">
                  <a:extLst>
                    <a:ext uri="{9D8B030D-6E8A-4147-A177-3AD203B41FA5}">
                      <a16:colId xmlns:a16="http://schemas.microsoft.com/office/drawing/2014/main" val="20000"/>
                    </a:ext>
                  </a:extLst>
                </a:gridCol>
                <a:gridCol w="2667000">
                  <a:extLst>
                    <a:ext uri="{9D8B030D-6E8A-4147-A177-3AD203B41FA5}">
                      <a16:colId xmlns:a16="http://schemas.microsoft.com/office/drawing/2014/main" val="20001"/>
                    </a:ext>
                  </a:extLst>
                </a:gridCol>
                <a:gridCol w="2667000">
                  <a:extLst>
                    <a:ext uri="{9D8B030D-6E8A-4147-A177-3AD203B41FA5}">
                      <a16:colId xmlns:a16="http://schemas.microsoft.com/office/drawing/2014/main" val="20002"/>
                    </a:ext>
                  </a:extLst>
                </a:gridCol>
                <a:gridCol w="2667000">
                  <a:extLst>
                    <a:ext uri="{9D8B030D-6E8A-4147-A177-3AD203B41FA5}">
                      <a16:colId xmlns:a16="http://schemas.microsoft.com/office/drawing/2014/main" val="20003"/>
                    </a:ext>
                  </a:extLst>
                </a:gridCol>
              </a:tblGrid>
              <a:tr h="433007">
                <a:tc>
                  <a:txBody>
                    <a:bodyPr/>
                    <a:lstStyle/>
                    <a:p>
                      <a:pPr algn="l"/>
                      <a:r>
                        <a:rPr lang="en-US" sz="2000" b="1" dirty="0">
                          <a:solidFill>
                            <a:schemeClr val="tx1"/>
                          </a:solidFill>
                        </a:rPr>
                        <a:t>a</a:t>
                      </a:r>
                    </a:p>
                  </a:txBody>
                  <a:tcPr/>
                </a:tc>
                <a:tc>
                  <a:txBody>
                    <a:bodyPr/>
                    <a:lstStyle/>
                    <a:p>
                      <a:endParaRPr lang="en-US"/>
                    </a:p>
                  </a:txBody>
                  <a:tcPr>
                    <a:blipFill>
                      <a:blip r:embed="rId4"/>
                      <a:stretch>
                        <a:fillRect l="-100686" t="-5634" r="-201373" b="-491549"/>
                      </a:stretch>
                    </a:blipFill>
                  </a:tcPr>
                </a:tc>
                <a:tc>
                  <a:txBody>
                    <a:bodyPr/>
                    <a:lstStyle/>
                    <a:p>
                      <a:endParaRPr lang="en-US"/>
                    </a:p>
                  </a:txBody>
                  <a:tcPr>
                    <a:blipFill>
                      <a:blip r:embed="rId4"/>
                      <a:stretch>
                        <a:fillRect l="-200228" t="-5634" r="-100913" b="-491549"/>
                      </a:stretch>
                    </a:blipFill>
                  </a:tcPr>
                </a:tc>
                <a:tc>
                  <a:txBody>
                    <a:bodyPr/>
                    <a:lstStyle/>
                    <a:p>
                      <a:pPr algn="l"/>
                      <a:r>
                        <a:rPr lang="en-US" sz="2000" b="1" dirty="0">
                          <a:solidFill>
                            <a:schemeClr val="tx1"/>
                          </a:solidFill>
                        </a:rPr>
                        <a:t>Difference</a:t>
                      </a:r>
                    </a:p>
                  </a:txBody>
                  <a:tcPr/>
                </a:tc>
                <a:extLst>
                  <a:ext uri="{0D108BD9-81ED-4DB2-BD59-A6C34878D82A}">
                    <a16:rowId xmlns:a16="http://schemas.microsoft.com/office/drawing/2014/main" val="10000"/>
                  </a:ext>
                </a:extLst>
              </a:tr>
              <a:tr h="402318">
                <a:tc>
                  <a:txBody>
                    <a:bodyPr/>
                    <a:lstStyle/>
                    <a:p>
                      <a:pPr algn="l"/>
                      <a:r>
                        <a:rPr lang="en-US" sz="2000" b="0" dirty="0">
                          <a:solidFill>
                            <a:schemeClr val="tx1"/>
                          </a:solidFill>
                        </a:rPr>
                        <a:t>-1.00</a:t>
                      </a:r>
                    </a:p>
                  </a:txBody>
                  <a:tcPr/>
                </a:tc>
                <a:tc>
                  <a:txBody>
                    <a:bodyPr/>
                    <a:lstStyle/>
                    <a:p>
                      <a:pPr algn="l"/>
                      <a:r>
                        <a:rPr kumimoji="0" lang="en-US" sz="2000" b="0" u="none" strike="noStrike" kern="0" cap="none" spc="0" normalizeH="0" baseline="0" noProof="0" dirty="0">
                          <a:ln>
                            <a:noFill/>
                          </a:ln>
                          <a:solidFill>
                            <a:srgbClr val="000000"/>
                          </a:solidFill>
                          <a:effectLst/>
                          <a:uLnTx/>
                          <a:uFillTx/>
                          <a:ea typeface="+mn-ea"/>
                          <a:cs typeface="+mn-cs"/>
                        </a:rPr>
                        <a:t>+0.00090</a:t>
                      </a:r>
                      <a:endParaRPr lang="en-US" sz="2000" b="0" dirty="0">
                        <a:solidFill>
                          <a:schemeClr val="tx1"/>
                        </a:solidFill>
                      </a:endParaRPr>
                    </a:p>
                  </a:txBody>
                  <a:tcPr/>
                </a:tc>
                <a:tc>
                  <a:txBody>
                    <a:bodyPr/>
                    <a:lstStyle/>
                    <a:p>
                      <a:pPr algn="l"/>
                      <a:r>
                        <a:rPr kumimoji="0" lang="en-US" sz="2000" b="0" u="none" strike="noStrike" kern="0" cap="none" spc="0" normalizeH="0" baseline="0" noProof="0" dirty="0">
                          <a:ln>
                            <a:noFill/>
                          </a:ln>
                          <a:solidFill>
                            <a:srgbClr val="000000"/>
                          </a:solidFill>
                          <a:effectLst/>
                          <a:uLnTx/>
                          <a:uFillTx/>
                          <a:ea typeface="+mn-ea"/>
                          <a:cs typeface="+mn-cs"/>
                        </a:rPr>
                        <a:t>+0.00090</a:t>
                      </a:r>
                      <a:endParaRPr lang="en-US" sz="2000" b="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mn-cs"/>
                        </a:rPr>
                        <a:t>0.0000</a:t>
                      </a:r>
                      <a:endParaRPr kumimoji="0" lang="en-US" sz="2000" b="0" i="0" u="none" strike="noStrike" kern="1200" cap="none" spc="0" normalizeH="0" baseline="0" noProof="0" dirty="0">
                        <a:ln>
                          <a:noFill/>
                        </a:ln>
                        <a:solidFill>
                          <a:srgbClr val="000000"/>
                        </a:solidFill>
                        <a:effectLst/>
                        <a:uLnTx/>
                        <a:uFillTx/>
                        <a:latin typeface="Arial"/>
                        <a:ea typeface="+mn-ea"/>
                        <a:cs typeface="+mn-cs"/>
                      </a:endParaRPr>
                    </a:p>
                  </a:txBody>
                  <a:tcPr/>
                </a:tc>
                <a:extLst>
                  <a:ext uri="{0D108BD9-81ED-4DB2-BD59-A6C34878D82A}">
                    <a16:rowId xmlns:a16="http://schemas.microsoft.com/office/drawing/2014/main" val="10001"/>
                  </a:ext>
                </a:extLst>
              </a:tr>
              <a:tr h="402318">
                <a:tc>
                  <a:txBody>
                    <a:bodyPr/>
                    <a:lstStyle/>
                    <a:p>
                      <a:pPr algn="l"/>
                      <a:r>
                        <a:rPr lang="en-US" sz="2000" b="0" dirty="0">
                          <a:solidFill>
                            <a:schemeClr val="tx1"/>
                          </a:solidFill>
                        </a:rPr>
                        <a:t>-0.75</a:t>
                      </a:r>
                    </a:p>
                  </a:txBody>
                  <a:tcPr/>
                </a:tc>
                <a:tc>
                  <a:txBody>
                    <a:bodyPr/>
                    <a:lstStyle/>
                    <a:p>
                      <a:pPr algn="l"/>
                      <a:r>
                        <a:rPr kumimoji="0" lang="en-US" sz="2000" b="0" i="0" u="none" strike="noStrike" kern="0" cap="none" spc="0" normalizeH="0" baseline="0" noProof="0">
                          <a:ln>
                            <a:noFill/>
                          </a:ln>
                          <a:solidFill>
                            <a:srgbClr val="000000"/>
                          </a:solidFill>
                          <a:effectLst/>
                          <a:uLnTx/>
                          <a:uFillTx/>
                          <a:latin typeface="Arial"/>
                          <a:ea typeface="+mn-ea"/>
                          <a:cs typeface="+mn-cs"/>
                        </a:rPr>
                        <a:t>+0.00090</a:t>
                      </a:r>
                      <a:endParaRPr lang="en-US" sz="2000" b="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u="none" strike="noStrike" kern="0" cap="none" spc="0" normalizeH="0" baseline="0" noProof="0" dirty="0">
                          <a:ln>
                            <a:noFill/>
                          </a:ln>
                          <a:solidFill>
                            <a:srgbClr val="000000"/>
                          </a:solidFill>
                          <a:effectLst/>
                          <a:uLnTx/>
                          <a:uFillTx/>
                          <a:ea typeface="+mn-ea"/>
                          <a:cs typeface="+mn-cs"/>
                        </a:rPr>
                        <a:t>+0.00090</a:t>
                      </a:r>
                      <a:endParaRPr lang="en-US" sz="2000" b="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0.0000</a:t>
                      </a:r>
                    </a:p>
                  </a:txBody>
                  <a:tcPr/>
                </a:tc>
                <a:extLst>
                  <a:ext uri="{0D108BD9-81ED-4DB2-BD59-A6C34878D82A}">
                    <a16:rowId xmlns:a16="http://schemas.microsoft.com/office/drawing/2014/main" val="10002"/>
                  </a:ext>
                </a:extLst>
              </a:tr>
              <a:tr h="402318">
                <a:tc>
                  <a:txBody>
                    <a:bodyPr/>
                    <a:lstStyle/>
                    <a:p>
                      <a:pPr algn="l"/>
                      <a:r>
                        <a:rPr lang="en-US" sz="2000" b="0" dirty="0">
                          <a:solidFill>
                            <a:schemeClr val="tx1"/>
                          </a:solidFill>
                        </a:rPr>
                        <a:t>0.00</a:t>
                      </a:r>
                    </a:p>
                  </a:txBody>
                  <a:tcPr/>
                </a:tc>
                <a:tc>
                  <a:txBody>
                    <a:bodyPr/>
                    <a:lstStyle/>
                    <a:p>
                      <a:pPr algn="l"/>
                      <a:r>
                        <a:rPr kumimoji="0" lang="en-US" sz="2000" b="0" i="0" u="none" strike="noStrike" kern="0" cap="none" spc="0" normalizeH="0" baseline="0" noProof="0">
                          <a:ln>
                            <a:noFill/>
                          </a:ln>
                          <a:solidFill>
                            <a:srgbClr val="000000"/>
                          </a:solidFill>
                          <a:effectLst/>
                          <a:uLnTx/>
                          <a:uFillTx/>
                          <a:latin typeface="Arial"/>
                          <a:ea typeface="+mn-ea"/>
                          <a:cs typeface="+mn-cs"/>
                        </a:rPr>
                        <a:t>+0.00090</a:t>
                      </a:r>
                      <a:endParaRPr lang="en-US" sz="2000" b="0" dirty="0">
                        <a:solidFill>
                          <a:schemeClr val="tx1"/>
                        </a:solidFill>
                      </a:endParaRPr>
                    </a:p>
                  </a:txBody>
                  <a:tcPr/>
                </a:tc>
                <a:tc>
                  <a:txBody>
                    <a:bodyPr/>
                    <a:lstStyle/>
                    <a:p>
                      <a:pPr algn="l"/>
                      <a:r>
                        <a:rPr kumimoji="0" lang="en-US" sz="2000" b="0" u="none" strike="noStrike" kern="0" cap="none" spc="0" normalizeH="0" baseline="0" noProof="0" dirty="0">
                          <a:ln>
                            <a:noFill/>
                          </a:ln>
                          <a:solidFill>
                            <a:srgbClr val="000000"/>
                          </a:solidFill>
                          <a:effectLst/>
                          <a:uLnTx/>
                          <a:uFillTx/>
                          <a:ea typeface="+mn-ea"/>
                          <a:cs typeface="+mn-cs"/>
                        </a:rPr>
                        <a:t>+0.00090</a:t>
                      </a:r>
                      <a:endParaRPr lang="en-US" sz="2000" b="0" dirty="0">
                        <a:solidFill>
                          <a:schemeClr val="tx1"/>
                        </a:solidFill>
                      </a:endParaRPr>
                    </a:p>
                  </a:txBody>
                  <a:tcPr/>
                </a:tc>
                <a:tc>
                  <a:txBody>
                    <a:bodyPr/>
                    <a:lstStyle/>
                    <a:p>
                      <a:pPr algn="l"/>
                      <a:r>
                        <a:rPr lang="en-US" sz="2000" b="0" dirty="0">
                          <a:solidFill>
                            <a:schemeClr val="tx1"/>
                          </a:solidFill>
                        </a:rPr>
                        <a:t>0.0000</a:t>
                      </a:r>
                    </a:p>
                  </a:txBody>
                  <a:tcPr/>
                </a:tc>
                <a:extLst>
                  <a:ext uri="{0D108BD9-81ED-4DB2-BD59-A6C34878D82A}">
                    <a16:rowId xmlns:a16="http://schemas.microsoft.com/office/drawing/2014/main" val="10003"/>
                  </a:ext>
                </a:extLst>
              </a:tr>
              <a:tr h="402318">
                <a:tc>
                  <a:txBody>
                    <a:bodyPr/>
                    <a:lstStyle/>
                    <a:p>
                      <a:pPr algn="l"/>
                      <a:r>
                        <a:rPr lang="en-US" sz="2000" b="0" dirty="0">
                          <a:solidFill>
                            <a:schemeClr val="tx1"/>
                          </a:solidFill>
                        </a:rPr>
                        <a:t>+0.75</a:t>
                      </a:r>
                    </a:p>
                  </a:txBody>
                  <a:tcPr/>
                </a:tc>
                <a:tc>
                  <a:txBody>
                    <a:bodyPr/>
                    <a:lstStyle/>
                    <a:p>
                      <a:pPr algn="l"/>
                      <a:r>
                        <a:rPr kumimoji="0" lang="en-US" sz="2000" b="0" i="0" u="none" strike="noStrike" kern="0" cap="none" spc="0" normalizeH="0" baseline="0" noProof="0">
                          <a:ln>
                            <a:noFill/>
                          </a:ln>
                          <a:solidFill>
                            <a:srgbClr val="000000"/>
                          </a:solidFill>
                          <a:effectLst/>
                          <a:uLnTx/>
                          <a:uFillTx/>
                          <a:latin typeface="Arial"/>
                          <a:ea typeface="+mn-ea"/>
                          <a:cs typeface="+mn-cs"/>
                        </a:rPr>
                        <a:t>+0.00090</a:t>
                      </a:r>
                      <a:endParaRPr lang="en-US" sz="2000" b="0" dirty="0">
                        <a:solidFill>
                          <a:schemeClr val="tx1"/>
                        </a:solidFill>
                      </a:endParaRPr>
                    </a:p>
                  </a:txBody>
                  <a:tcPr/>
                </a:tc>
                <a:tc>
                  <a:txBody>
                    <a:bodyPr/>
                    <a:lstStyle/>
                    <a:p>
                      <a:pPr algn="l"/>
                      <a:r>
                        <a:rPr kumimoji="0" lang="en-US" sz="2000" b="0" u="none" strike="noStrike" kern="0" cap="none" spc="0" normalizeH="0" baseline="0" noProof="0" dirty="0">
                          <a:ln>
                            <a:noFill/>
                          </a:ln>
                          <a:solidFill>
                            <a:srgbClr val="000000"/>
                          </a:solidFill>
                          <a:effectLst/>
                          <a:uLnTx/>
                          <a:uFillTx/>
                          <a:ea typeface="+mn-ea"/>
                          <a:cs typeface="+mn-cs"/>
                        </a:rPr>
                        <a:t>+0.00090</a:t>
                      </a:r>
                      <a:endParaRPr lang="en-US" sz="2000" b="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mn-cs"/>
                        </a:rPr>
                        <a:t>0.0000</a:t>
                      </a:r>
                      <a:endParaRPr kumimoji="0" lang="en-US" sz="2000" b="0" i="0" u="none" strike="noStrike" kern="1200" cap="none" spc="0" normalizeH="0" baseline="0" noProof="0" dirty="0">
                        <a:ln>
                          <a:noFill/>
                        </a:ln>
                        <a:solidFill>
                          <a:srgbClr val="000000"/>
                        </a:solidFill>
                        <a:effectLst/>
                        <a:uLnTx/>
                        <a:uFillTx/>
                        <a:latin typeface="Arial"/>
                        <a:ea typeface="+mn-ea"/>
                        <a:cs typeface="+mn-cs"/>
                      </a:endParaRPr>
                    </a:p>
                  </a:txBody>
                  <a:tcPr/>
                </a:tc>
                <a:extLst>
                  <a:ext uri="{0D108BD9-81ED-4DB2-BD59-A6C34878D82A}">
                    <a16:rowId xmlns:a16="http://schemas.microsoft.com/office/drawing/2014/main" val="10004"/>
                  </a:ext>
                </a:extLst>
              </a:tr>
              <a:tr h="402318">
                <a:tc>
                  <a:txBody>
                    <a:bodyPr/>
                    <a:lstStyle/>
                    <a:p>
                      <a:pPr algn="l"/>
                      <a:r>
                        <a:rPr lang="en-US" sz="2000" b="0" dirty="0">
                          <a:solidFill>
                            <a:schemeClr val="tx1"/>
                          </a:solidFill>
                        </a:rPr>
                        <a:t>+1.00</a:t>
                      </a:r>
                    </a:p>
                  </a:txBody>
                  <a:tcPr/>
                </a:tc>
                <a:tc>
                  <a:txBody>
                    <a:bodyPr/>
                    <a:lstStyle/>
                    <a:p>
                      <a:pPr algn="l"/>
                      <a:r>
                        <a:rPr kumimoji="0" lang="en-US" sz="2000" b="0" i="0" u="none" strike="noStrike" kern="0" cap="none" spc="0" normalizeH="0" baseline="0" noProof="0" dirty="0">
                          <a:ln>
                            <a:noFill/>
                          </a:ln>
                          <a:solidFill>
                            <a:srgbClr val="000000"/>
                          </a:solidFill>
                          <a:effectLst/>
                          <a:uLnTx/>
                          <a:uFillTx/>
                          <a:latin typeface="Arial"/>
                          <a:ea typeface="+mn-ea"/>
                          <a:cs typeface="+mn-cs"/>
                        </a:rPr>
                        <a:t>+0.00090</a:t>
                      </a:r>
                      <a:endParaRPr lang="en-US" sz="2000" b="0" dirty="0">
                        <a:solidFill>
                          <a:schemeClr val="tx1"/>
                        </a:solidFill>
                      </a:endParaRPr>
                    </a:p>
                  </a:txBody>
                  <a:tcPr/>
                </a:tc>
                <a:tc>
                  <a:txBody>
                    <a:bodyPr/>
                    <a:lstStyle/>
                    <a:p>
                      <a:pPr algn="l"/>
                      <a:r>
                        <a:rPr kumimoji="0" lang="en-US" sz="2000" b="0" u="none" strike="noStrike" kern="0" cap="none" spc="0" normalizeH="0" baseline="0" noProof="0" dirty="0">
                          <a:ln>
                            <a:noFill/>
                          </a:ln>
                          <a:solidFill>
                            <a:srgbClr val="000000"/>
                          </a:solidFill>
                          <a:effectLst/>
                          <a:uLnTx/>
                          <a:uFillTx/>
                          <a:ea typeface="+mn-ea"/>
                          <a:cs typeface="+mn-cs"/>
                        </a:rPr>
                        <a:t>+0.00090</a:t>
                      </a:r>
                      <a:endParaRPr lang="en-US" sz="2000" b="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0.0000</a:t>
                      </a:r>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234" name="Rectangle 2">
            <a:extLst>
              <a:ext uri="{FF2B5EF4-FFF2-40B4-BE49-F238E27FC236}">
                <a16:creationId xmlns:a16="http://schemas.microsoft.com/office/drawing/2014/main" id="{BB4D1B04-9454-4BDA-8EFA-B77BE6DA3C98}"/>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Linear Exponential Loss Function</a:t>
            </a:r>
            <a:r>
              <a:rPr lang="en-US" altLang="en-US" sz="3000" b="1">
                <a:solidFill>
                  <a:srgbClr val="0000FF"/>
                </a:solidFill>
              </a:rPr>
              <a:t> (contd..)</a:t>
            </a:r>
            <a:endParaRPr lang="en-US" altLang="en-US" sz="3000" b="1">
              <a:solidFill>
                <a:srgbClr val="FF0000"/>
              </a:solidFill>
            </a:endParaRPr>
          </a:p>
        </p:txBody>
      </p:sp>
      <p:sp>
        <p:nvSpPr>
          <p:cNvPr id="479235" name="Date Placeholder 7">
            <a:extLst>
              <a:ext uri="{FF2B5EF4-FFF2-40B4-BE49-F238E27FC236}">
                <a16:creationId xmlns:a16="http://schemas.microsoft.com/office/drawing/2014/main" id="{89EA0A15-4B6D-4B50-A220-E1404DE2D6EA}"/>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79236" name="Slide Number Placeholder 8">
            <a:extLst>
              <a:ext uri="{FF2B5EF4-FFF2-40B4-BE49-F238E27FC236}">
                <a16:creationId xmlns:a16="http://schemas.microsoft.com/office/drawing/2014/main" id="{BE8BE9C6-626D-46F4-A4B3-DE21B16B3AB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6E69CEE-207F-454A-8D50-BEECBA8DE85E}" type="slidenum">
              <a:rPr lang="en-US" altLang="en-US" sz="1400">
                <a:latin typeface="Times New Roman" panose="02020603050405020304" pitchFamily="18" charset="0"/>
              </a:rPr>
              <a:pPr>
                <a:spcBef>
                  <a:spcPct val="0"/>
                </a:spcBef>
                <a:buFontTx/>
                <a:buNone/>
              </a:pPr>
              <a:t>153</a:t>
            </a:fld>
            <a:endParaRPr lang="en-US" altLang="en-US" sz="1400">
              <a:latin typeface="Times New Roman" panose="02020603050405020304" pitchFamily="18" charset="0"/>
            </a:endParaRPr>
          </a:p>
        </p:txBody>
      </p:sp>
      <p:sp>
        <p:nvSpPr>
          <p:cNvPr id="479237" name="Footer Placeholder 9">
            <a:extLst>
              <a:ext uri="{FF2B5EF4-FFF2-40B4-BE49-F238E27FC236}">
                <a16:creationId xmlns:a16="http://schemas.microsoft.com/office/drawing/2014/main" id="{41469F62-A22E-4D40-B27B-5263739779B5}"/>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79238" name="Rectangle 2">
            <a:extLst>
              <a:ext uri="{FF2B5EF4-FFF2-40B4-BE49-F238E27FC236}">
                <a16:creationId xmlns:a16="http://schemas.microsoft.com/office/drawing/2014/main" id="{F9B663CA-8166-4423-8BE4-62C68B2D0825}"/>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1AA37E82-F502-4609-BE82-AA6A982A269C}"/>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2873" t="-2326"/>
            </a:stretch>
          </a:blipFill>
          <a:extLst/>
        </p:spPr>
        <p:txBody>
          <a:bodyPr/>
          <a:lstStyle/>
          <a:p>
            <a:pPr>
              <a:defRPr/>
            </a:pPr>
            <a:r>
              <a:rPr lang="en-US">
                <a:noFill/>
              </a:rPr>
              <a:t> </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82" name="Rectangle 2">
            <a:extLst>
              <a:ext uri="{FF2B5EF4-FFF2-40B4-BE49-F238E27FC236}">
                <a16:creationId xmlns:a16="http://schemas.microsoft.com/office/drawing/2014/main" id="{643648F2-E763-4033-802E-B37D91FCCD1D}"/>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Linear Exponential Loss Function</a:t>
            </a:r>
            <a:r>
              <a:rPr lang="en-US" altLang="en-US" sz="3000" b="1">
                <a:solidFill>
                  <a:srgbClr val="0000FF"/>
                </a:solidFill>
              </a:rPr>
              <a:t> (contd..)</a:t>
            </a:r>
            <a:endParaRPr lang="en-US" altLang="en-US" sz="3000" b="1">
              <a:solidFill>
                <a:srgbClr val="FF0000"/>
              </a:solidFill>
            </a:endParaRPr>
          </a:p>
        </p:txBody>
      </p:sp>
      <p:sp>
        <p:nvSpPr>
          <p:cNvPr id="481283" name="Date Placeholder 7">
            <a:extLst>
              <a:ext uri="{FF2B5EF4-FFF2-40B4-BE49-F238E27FC236}">
                <a16:creationId xmlns:a16="http://schemas.microsoft.com/office/drawing/2014/main" id="{20964670-07B1-4A06-BC7F-885760C0636C}"/>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81284" name="Slide Number Placeholder 8">
            <a:extLst>
              <a:ext uri="{FF2B5EF4-FFF2-40B4-BE49-F238E27FC236}">
                <a16:creationId xmlns:a16="http://schemas.microsoft.com/office/drawing/2014/main" id="{9FA283A3-D6DF-4690-B398-E0434C061A3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F72DA1D-F272-4FDB-89FF-D59172B232F1}" type="slidenum">
              <a:rPr lang="en-US" altLang="en-US" sz="1400">
                <a:latin typeface="Times New Roman" panose="02020603050405020304" pitchFamily="18" charset="0"/>
              </a:rPr>
              <a:pPr>
                <a:spcBef>
                  <a:spcPct val="0"/>
                </a:spcBef>
                <a:buFontTx/>
                <a:buNone/>
              </a:pPr>
              <a:t>154</a:t>
            </a:fld>
            <a:endParaRPr lang="en-US" altLang="en-US" sz="1400">
              <a:latin typeface="Times New Roman" panose="02020603050405020304" pitchFamily="18" charset="0"/>
            </a:endParaRPr>
          </a:p>
        </p:txBody>
      </p:sp>
      <p:sp>
        <p:nvSpPr>
          <p:cNvPr id="481285" name="Footer Placeholder 9">
            <a:extLst>
              <a:ext uri="{FF2B5EF4-FFF2-40B4-BE49-F238E27FC236}">
                <a16:creationId xmlns:a16="http://schemas.microsoft.com/office/drawing/2014/main" id="{D67D6D61-63FA-4E67-AB01-B4C5F23A59ED}"/>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81286" name="Rectangle 2">
            <a:extLst>
              <a:ext uri="{FF2B5EF4-FFF2-40B4-BE49-F238E27FC236}">
                <a16:creationId xmlns:a16="http://schemas.microsoft.com/office/drawing/2014/main" id="{737054B2-C72E-4F3A-843F-2F84ED57E358}"/>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E2D96C7F-FE5D-4134-8CCC-A8931383F04D}"/>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1553" t="-1308"/>
            </a:stretch>
          </a:blipFill>
          <a:extLst/>
        </p:spPr>
        <p:txBody>
          <a:bodyPr/>
          <a:lstStyle/>
          <a:p>
            <a:pPr>
              <a:defRPr/>
            </a:pPr>
            <a:r>
              <a:rPr lang="en-US">
                <a:noFill/>
              </a:rPr>
              <a:t> </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570" name="Rectangle 2">
            <a:extLst>
              <a:ext uri="{FF2B5EF4-FFF2-40B4-BE49-F238E27FC236}">
                <a16:creationId xmlns:a16="http://schemas.microsoft.com/office/drawing/2014/main" id="{57558133-555A-4F31-9324-983BBF693D45}"/>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Linear Exponential Loss Function</a:t>
            </a:r>
            <a:r>
              <a:rPr lang="en-US" altLang="en-US" sz="3000" b="1">
                <a:solidFill>
                  <a:srgbClr val="0000FF"/>
                </a:solidFill>
              </a:rPr>
              <a:t> (contd..)</a:t>
            </a:r>
            <a:endParaRPr lang="en-US" altLang="en-US" sz="3000" b="1">
              <a:solidFill>
                <a:srgbClr val="FF0000"/>
              </a:solidFill>
            </a:endParaRPr>
          </a:p>
        </p:txBody>
      </p:sp>
      <p:sp>
        <p:nvSpPr>
          <p:cNvPr id="493571" name="Date Placeholder 7">
            <a:extLst>
              <a:ext uri="{FF2B5EF4-FFF2-40B4-BE49-F238E27FC236}">
                <a16:creationId xmlns:a16="http://schemas.microsoft.com/office/drawing/2014/main" id="{485CDE96-7575-40F5-8DD3-C01CF7047328}"/>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93572" name="Slide Number Placeholder 8">
            <a:extLst>
              <a:ext uri="{FF2B5EF4-FFF2-40B4-BE49-F238E27FC236}">
                <a16:creationId xmlns:a16="http://schemas.microsoft.com/office/drawing/2014/main" id="{1D586F75-EFBF-408A-8CC2-964D4C04477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7734809-4E1F-4857-8A61-D3F0CF3FA136}" type="slidenum">
              <a:rPr lang="en-US" altLang="en-US" sz="1400">
                <a:latin typeface="Times New Roman" panose="02020603050405020304" pitchFamily="18" charset="0"/>
              </a:rPr>
              <a:pPr>
                <a:spcBef>
                  <a:spcPct val="0"/>
                </a:spcBef>
                <a:buFontTx/>
                <a:buNone/>
              </a:pPr>
              <a:t>155</a:t>
            </a:fld>
            <a:endParaRPr lang="en-US" altLang="en-US" sz="1400">
              <a:latin typeface="Times New Roman" panose="02020603050405020304" pitchFamily="18" charset="0"/>
            </a:endParaRPr>
          </a:p>
        </p:txBody>
      </p:sp>
      <p:sp>
        <p:nvSpPr>
          <p:cNvPr id="493573" name="Footer Placeholder 9">
            <a:extLst>
              <a:ext uri="{FF2B5EF4-FFF2-40B4-BE49-F238E27FC236}">
                <a16:creationId xmlns:a16="http://schemas.microsoft.com/office/drawing/2014/main" id="{CD04BC0B-EBB3-4EB4-AB22-A26E4A087FA8}"/>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93574" name="Rectangle 2">
            <a:extLst>
              <a:ext uri="{FF2B5EF4-FFF2-40B4-BE49-F238E27FC236}">
                <a16:creationId xmlns:a16="http://schemas.microsoft.com/office/drawing/2014/main" id="{75CA4095-B28C-4A94-B5E5-D51A4B293338}"/>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BC9A66AC-9F57-4298-B495-A63793BEB98A}"/>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a:stretch>
          </a:blipFill>
          <a:extLst/>
        </p:spPr>
        <p:txBody>
          <a:bodyPr/>
          <a:lstStyle/>
          <a:p>
            <a:pPr>
              <a:defRPr/>
            </a:pPr>
            <a:r>
              <a:rPr lang="en-US">
                <a:noFill/>
              </a:rPr>
              <a:t> </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618" name="Rectangle 2">
            <a:extLst>
              <a:ext uri="{FF2B5EF4-FFF2-40B4-BE49-F238E27FC236}">
                <a16:creationId xmlns:a16="http://schemas.microsoft.com/office/drawing/2014/main" id="{ED4FF7C2-48A4-4BB3-9794-5C96A94FDBEC}"/>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Linear Exponential Loss Function</a:t>
            </a:r>
            <a:r>
              <a:rPr lang="en-US" altLang="en-US" sz="3000" b="1">
                <a:solidFill>
                  <a:srgbClr val="0000FF"/>
                </a:solidFill>
              </a:rPr>
              <a:t> (contd..)</a:t>
            </a:r>
            <a:endParaRPr lang="en-US" altLang="en-US" sz="3000" b="1">
              <a:solidFill>
                <a:srgbClr val="FF0000"/>
              </a:solidFill>
            </a:endParaRPr>
          </a:p>
        </p:txBody>
      </p:sp>
      <p:sp>
        <p:nvSpPr>
          <p:cNvPr id="495619" name="Date Placeholder 7">
            <a:extLst>
              <a:ext uri="{FF2B5EF4-FFF2-40B4-BE49-F238E27FC236}">
                <a16:creationId xmlns:a16="http://schemas.microsoft.com/office/drawing/2014/main" id="{E7BDCB04-EA17-496E-8627-431883FC8E47}"/>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95620" name="Slide Number Placeholder 8">
            <a:extLst>
              <a:ext uri="{FF2B5EF4-FFF2-40B4-BE49-F238E27FC236}">
                <a16:creationId xmlns:a16="http://schemas.microsoft.com/office/drawing/2014/main" id="{D87C830F-D2BD-4226-BC65-250DBACF67A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DD0E1CD-5356-481B-891C-6803AF271898}" type="slidenum">
              <a:rPr lang="en-US" altLang="en-US" sz="1400">
                <a:latin typeface="Times New Roman" panose="02020603050405020304" pitchFamily="18" charset="0"/>
              </a:rPr>
              <a:pPr>
                <a:spcBef>
                  <a:spcPct val="0"/>
                </a:spcBef>
                <a:buFontTx/>
                <a:buNone/>
              </a:pPr>
              <a:t>156</a:t>
            </a:fld>
            <a:endParaRPr lang="en-US" altLang="en-US" sz="1400">
              <a:latin typeface="Times New Roman" panose="02020603050405020304" pitchFamily="18" charset="0"/>
            </a:endParaRPr>
          </a:p>
        </p:txBody>
      </p:sp>
      <p:sp>
        <p:nvSpPr>
          <p:cNvPr id="495621" name="Footer Placeholder 9">
            <a:extLst>
              <a:ext uri="{FF2B5EF4-FFF2-40B4-BE49-F238E27FC236}">
                <a16:creationId xmlns:a16="http://schemas.microsoft.com/office/drawing/2014/main" id="{2882DBA5-1403-492A-BD47-02AD30F1005F}"/>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95622" name="Rectangle 2">
            <a:extLst>
              <a:ext uri="{FF2B5EF4-FFF2-40B4-BE49-F238E27FC236}">
                <a16:creationId xmlns:a16="http://schemas.microsoft.com/office/drawing/2014/main" id="{0EC90850-F71B-4EE9-8F94-8F5D1B5A0638}"/>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2" name="Text Placeholder 1">
            <a:extLst>
              <a:ext uri="{FF2B5EF4-FFF2-40B4-BE49-F238E27FC236}">
                <a16:creationId xmlns:a16="http://schemas.microsoft.com/office/drawing/2014/main" id="{19D1B6F3-89C4-4930-9250-288EE49E59BE}"/>
              </a:ext>
            </a:extLst>
          </p:cNvPr>
          <p:cNvSpPr>
            <a:spLocks noGrp="1" noRot="1" noChangeAspect="1" noMove="1" noResize="1" noEditPoints="1" noAdjustHandles="1" noChangeArrowheads="1" noChangeShapeType="1" noTextEdit="1"/>
          </p:cNvSpPr>
          <p:nvPr>
            <p:ph type="body" sz="half" idx="1"/>
          </p:nvPr>
        </p:nvSpPr>
        <p:spPr>
          <a:xfrm>
            <a:off x="609600" y="1600201"/>
            <a:ext cx="10972800" cy="4525963"/>
          </a:xfrm>
          <a:blipFill>
            <a:blip r:embed="rId3"/>
            <a:stretch>
              <a:fillRect/>
            </a:stretch>
          </a:blipFill>
          <a:extLst/>
        </p:spPr>
        <p:txBody>
          <a:bodyPr/>
          <a:lstStyle/>
          <a:p>
            <a:pPr>
              <a:defRPr/>
            </a:pPr>
            <a:r>
              <a:rPr lang="en-US">
                <a:noFill/>
              </a:rPr>
              <a:t> </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7666" name="Rectangle 2">
            <a:extLst>
              <a:ext uri="{FF2B5EF4-FFF2-40B4-BE49-F238E27FC236}">
                <a16:creationId xmlns:a16="http://schemas.microsoft.com/office/drawing/2014/main" id="{1DE6530A-592D-4A55-887E-BAA71FA948A2}"/>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Linear Exponential Loss Function (contd..)</a:t>
            </a:r>
          </a:p>
        </p:txBody>
      </p:sp>
      <p:sp>
        <p:nvSpPr>
          <p:cNvPr id="497667" name="Date Placeholder 7">
            <a:extLst>
              <a:ext uri="{FF2B5EF4-FFF2-40B4-BE49-F238E27FC236}">
                <a16:creationId xmlns:a16="http://schemas.microsoft.com/office/drawing/2014/main" id="{AD36944D-F3DB-4778-94F3-D69149FAB863}"/>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97668" name="Slide Number Placeholder 8">
            <a:extLst>
              <a:ext uri="{FF2B5EF4-FFF2-40B4-BE49-F238E27FC236}">
                <a16:creationId xmlns:a16="http://schemas.microsoft.com/office/drawing/2014/main" id="{11295A08-F0CE-4694-B914-9950F4DC62C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7778ED0-80A5-4F09-B414-9B39D976B200}" type="slidenum">
              <a:rPr lang="en-US" altLang="en-US" sz="1400">
                <a:latin typeface="Times New Roman" panose="02020603050405020304" pitchFamily="18" charset="0"/>
              </a:rPr>
              <a:pPr>
                <a:spcBef>
                  <a:spcPct val="0"/>
                </a:spcBef>
                <a:buFontTx/>
                <a:buNone/>
              </a:pPr>
              <a:t>157</a:t>
            </a:fld>
            <a:endParaRPr lang="en-US" altLang="en-US" sz="1400">
              <a:latin typeface="Times New Roman" panose="02020603050405020304" pitchFamily="18" charset="0"/>
            </a:endParaRPr>
          </a:p>
        </p:txBody>
      </p:sp>
      <p:sp>
        <p:nvSpPr>
          <p:cNvPr id="497669" name="Footer Placeholder 9">
            <a:extLst>
              <a:ext uri="{FF2B5EF4-FFF2-40B4-BE49-F238E27FC236}">
                <a16:creationId xmlns:a16="http://schemas.microsoft.com/office/drawing/2014/main" id="{D8886E8C-F0E2-4351-8A40-98623F247528}"/>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97670" name="Rectangle 2">
            <a:extLst>
              <a:ext uri="{FF2B5EF4-FFF2-40B4-BE49-F238E27FC236}">
                <a16:creationId xmlns:a16="http://schemas.microsoft.com/office/drawing/2014/main" id="{9902A72B-D77F-4FF8-B02A-A488E74A5E93}"/>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497671" name="Text Placeholder 1">
            <a:extLst>
              <a:ext uri="{FF2B5EF4-FFF2-40B4-BE49-F238E27FC236}">
                <a16:creationId xmlns:a16="http://schemas.microsoft.com/office/drawing/2014/main" id="{7B22B39F-9B5A-42E8-8592-B2E4945E602D}"/>
              </a:ext>
            </a:extLst>
          </p:cNvPr>
          <p:cNvSpPr>
            <a:spLocks noGrp="1" noChangeArrowheads="1"/>
          </p:cNvSpPr>
          <p:nvPr>
            <p:ph type="body" sz="half" idx="1"/>
          </p:nvPr>
        </p:nvSpPr>
        <p:spPr>
          <a:xfrm>
            <a:off x="457200" y="1497013"/>
            <a:ext cx="10972800" cy="4525962"/>
          </a:xfrm>
        </p:spPr>
        <p:txBody>
          <a:bodyPr/>
          <a:lstStyle/>
          <a:p>
            <a:pPr marL="0" indent="0" algn="just">
              <a:buFontTx/>
              <a:buNone/>
            </a:pPr>
            <a:endParaRPr lang="en-US" altLang="en-US" sz="2000"/>
          </a:p>
        </p:txBody>
      </p:sp>
      <p:graphicFrame>
        <p:nvGraphicFramePr>
          <p:cNvPr id="4" name="Table 3">
            <a:extLst>
              <a:ext uri="{FF2B5EF4-FFF2-40B4-BE49-F238E27FC236}">
                <a16:creationId xmlns:a16="http://schemas.microsoft.com/office/drawing/2014/main" id="{2D2F30F6-0C73-41CF-AFA1-794B5C9362BF}"/>
              </a:ext>
            </a:extLst>
          </p:cNvPr>
          <p:cNvGraphicFramePr>
            <a:graphicFrameLocks noGrp="1"/>
          </p:cNvGraphicFramePr>
          <p:nvPr/>
        </p:nvGraphicFramePr>
        <p:xfrm>
          <a:off x="457200" y="1497060"/>
          <a:ext cx="10972800" cy="4525962"/>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20000"/>
                    </a:ext>
                  </a:extLst>
                </a:gridCol>
                <a:gridCol w="3581400">
                  <a:extLst>
                    <a:ext uri="{9D8B030D-6E8A-4147-A177-3AD203B41FA5}">
                      <a16:colId xmlns:a16="http://schemas.microsoft.com/office/drawing/2014/main" val="20001"/>
                    </a:ext>
                  </a:extLst>
                </a:gridCol>
                <a:gridCol w="3276600">
                  <a:extLst>
                    <a:ext uri="{9D8B030D-6E8A-4147-A177-3AD203B41FA5}">
                      <a16:colId xmlns:a16="http://schemas.microsoft.com/office/drawing/2014/main" val="20002"/>
                    </a:ext>
                  </a:extLst>
                </a:gridCol>
                <a:gridCol w="2743200">
                  <a:extLst>
                    <a:ext uri="{9D8B030D-6E8A-4147-A177-3AD203B41FA5}">
                      <a16:colId xmlns:a16="http://schemas.microsoft.com/office/drawing/2014/main" val="20003"/>
                    </a:ext>
                  </a:extLst>
                </a:gridCol>
              </a:tblGrid>
              <a:tr h="754327">
                <a:tc>
                  <a:txBody>
                    <a:bodyPr/>
                    <a:lstStyle/>
                    <a:p>
                      <a:r>
                        <a:rPr lang="en-US" sz="2500" b="1" dirty="0">
                          <a:solidFill>
                            <a:schemeClr val="tx1"/>
                          </a:solidFill>
                        </a:rPr>
                        <a:t>a</a:t>
                      </a:r>
                    </a:p>
                  </a:txBody>
                  <a:tcPr/>
                </a:tc>
                <a:tc>
                  <a:txBody>
                    <a:bodyPr/>
                    <a:lstStyle/>
                    <a:p>
                      <a:endParaRPr lang="en-US"/>
                    </a:p>
                  </a:txBody>
                  <a:tcPr>
                    <a:blipFill>
                      <a:blip r:embed="rId3"/>
                      <a:stretch>
                        <a:fillRect l="-38605" t="-5645" r="-168707" b="-501613"/>
                      </a:stretch>
                    </a:blipFill>
                  </a:tcPr>
                </a:tc>
                <a:tc>
                  <a:txBody>
                    <a:bodyPr/>
                    <a:lstStyle/>
                    <a:p>
                      <a:endParaRPr lang="en-US"/>
                    </a:p>
                  </a:txBody>
                  <a:tcPr>
                    <a:blipFill>
                      <a:blip r:embed="rId3"/>
                      <a:stretch>
                        <a:fillRect l="-151769" t="-5645" r="-84730" b="-501613"/>
                      </a:stretch>
                    </a:blipFill>
                  </a:tcPr>
                </a:tc>
                <a:tc>
                  <a:txBody>
                    <a:bodyPr/>
                    <a:lstStyle/>
                    <a:p>
                      <a:r>
                        <a:rPr lang="en-US" sz="2500" b="1" dirty="0">
                          <a:solidFill>
                            <a:schemeClr val="tx1"/>
                          </a:solidFill>
                        </a:rPr>
                        <a:t>Difference</a:t>
                      </a:r>
                    </a:p>
                  </a:txBody>
                  <a:tcPr/>
                </a:tc>
                <a:extLst>
                  <a:ext uri="{0D108BD9-81ED-4DB2-BD59-A6C34878D82A}">
                    <a16:rowId xmlns:a16="http://schemas.microsoft.com/office/drawing/2014/main" val="10000"/>
                  </a:ext>
                </a:extLst>
              </a:tr>
              <a:tr h="754327">
                <a:tc>
                  <a:txBody>
                    <a:bodyPr/>
                    <a:lstStyle/>
                    <a:p>
                      <a:r>
                        <a:rPr lang="en-US" sz="2500" dirty="0">
                          <a:solidFill>
                            <a:schemeClr val="tx1"/>
                          </a:solidFill>
                        </a:rPr>
                        <a:t>-1.00</a:t>
                      </a:r>
                    </a:p>
                  </a:txBody>
                  <a:tcPr/>
                </a:tc>
                <a:tc>
                  <a:txBody>
                    <a:bodyPr/>
                    <a:lstStyle/>
                    <a:p>
                      <a:r>
                        <a:rPr lang="en-US" sz="2500" dirty="0">
                          <a:solidFill>
                            <a:schemeClr val="tx1"/>
                          </a:solidFill>
                        </a:rPr>
                        <a:t>+1.1816</a:t>
                      </a:r>
                    </a:p>
                  </a:txBody>
                  <a:tcPr/>
                </a:tc>
                <a:tc>
                  <a:txBody>
                    <a:bodyPr/>
                    <a:lstStyle/>
                    <a:p>
                      <a:r>
                        <a:rPr lang="en-US" sz="2500" dirty="0">
                          <a:solidFill>
                            <a:schemeClr val="tx1"/>
                          </a:solidFill>
                        </a:rPr>
                        <a:t>+0.7864</a:t>
                      </a:r>
                    </a:p>
                  </a:txBody>
                  <a:tcPr/>
                </a:tc>
                <a:tc>
                  <a:txBody>
                    <a:bodyPr/>
                    <a:lstStyle/>
                    <a:p>
                      <a:r>
                        <a:rPr lang="en-US" sz="2500" dirty="0">
                          <a:solidFill>
                            <a:schemeClr val="tx1"/>
                          </a:solidFill>
                        </a:rPr>
                        <a:t>+0.3925</a:t>
                      </a:r>
                    </a:p>
                  </a:txBody>
                  <a:tcPr/>
                </a:tc>
                <a:extLst>
                  <a:ext uri="{0D108BD9-81ED-4DB2-BD59-A6C34878D82A}">
                    <a16:rowId xmlns:a16="http://schemas.microsoft.com/office/drawing/2014/main" val="10001"/>
                  </a:ext>
                </a:extLst>
              </a:tr>
              <a:tr h="754327">
                <a:tc>
                  <a:txBody>
                    <a:bodyPr/>
                    <a:lstStyle/>
                    <a:p>
                      <a:r>
                        <a:rPr lang="en-US" sz="2500" dirty="0">
                          <a:solidFill>
                            <a:schemeClr val="tx1"/>
                          </a:solidFill>
                        </a:rPr>
                        <a:t>-0.75</a:t>
                      </a:r>
                    </a:p>
                  </a:txBody>
                  <a:tcPr/>
                </a:tc>
                <a:tc>
                  <a:txBody>
                    <a:bodyPr/>
                    <a:lstStyle/>
                    <a:p>
                      <a:r>
                        <a:rPr lang="en-US" sz="2500" dirty="0">
                          <a:solidFill>
                            <a:schemeClr val="tx1"/>
                          </a:solidFill>
                        </a:rPr>
                        <a:t>+0.5508</a:t>
                      </a:r>
                    </a:p>
                  </a:txBody>
                  <a:tcPr/>
                </a:tc>
                <a:tc>
                  <a:txBody>
                    <a:bodyPr/>
                    <a:lstStyle/>
                    <a:p>
                      <a:r>
                        <a:rPr lang="en-US" sz="2500" dirty="0">
                          <a:solidFill>
                            <a:schemeClr val="tx1"/>
                          </a:solidFill>
                        </a:rPr>
                        <a:t>+0.4408</a:t>
                      </a:r>
                    </a:p>
                  </a:txBody>
                  <a:tcPr/>
                </a:tc>
                <a:tc>
                  <a:txBody>
                    <a:bodyPr/>
                    <a:lstStyle/>
                    <a:p>
                      <a:r>
                        <a:rPr lang="en-US" sz="2500" dirty="0">
                          <a:solidFill>
                            <a:schemeClr val="tx1"/>
                          </a:solidFill>
                        </a:rPr>
                        <a:t>+0.1100</a:t>
                      </a:r>
                    </a:p>
                  </a:txBody>
                  <a:tcPr/>
                </a:tc>
                <a:extLst>
                  <a:ext uri="{0D108BD9-81ED-4DB2-BD59-A6C34878D82A}">
                    <a16:rowId xmlns:a16="http://schemas.microsoft.com/office/drawing/2014/main" val="10002"/>
                  </a:ext>
                </a:extLst>
              </a:tr>
              <a:tr h="754327">
                <a:tc>
                  <a:txBody>
                    <a:bodyPr/>
                    <a:lstStyle/>
                    <a:p>
                      <a:r>
                        <a:rPr lang="en-US" sz="2500" dirty="0">
                          <a:solidFill>
                            <a:schemeClr val="tx1"/>
                          </a:solidFill>
                        </a:rPr>
                        <a:t>0.00</a:t>
                      </a:r>
                    </a:p>
                  </a:txBody>
                  <a:tcPr/>
                </a:tc>
                <a:tc>
                  <a:txBody>
                    <a:bodyPr/>
                    <a:lstStyle/>
                    <a:p>
                      <a:r>
                        <a:rPr lang="en-US" sz="2500" dirty="0">
                          <a:solidFill>
                            <a:schemeClr val="tx1"/>
                          </a:solidFill>
                        </a:rPr>
                        <a:t>0.0000</a:t>
                      </a:r>
                    </a:p>
                  </a:txBody>
                  <a:tcPr/>
                </a:tc>
                <a:tc>
                  <a:txBody>
                    <a:bodyPr/>
                    <a:lstStyle/>
                    <a:p>
                      <a:r>
                        <a:rPr lang="en-US" sz="2500" dirty="0">
                          <a:solidFill>
                            <a:schemeClr val="tx1"/>
                          </a:solidFill>
                        </a:rPr>
                        <a:t>0.0000</a:t>
                      </a:r>
                    </a:p>
                  </a:txBody>
                  <a:tcPr/>
                </a:tc>
                <a:tc>
                  <a:txBody>
                    <a:bodyPr/>
                    <a:lstStyle/>
                    <a:p>
                      <a:r>
                        <a:rPr lang="en-US" sz="2500" dirty="0">
                          <a:solidFill>
                            <a:schemeClr val="tx1"/>
                          </a:solidFill>
                        </a:rPr>
                        <a:t>0.0000</a:t>
                      </a:r>
                    </a:p>
                  </a:txBody>
                  <a:tcPr/>
                </a:tc>
                <a:extLst>
                  <a:ext uri="{0D108BD9-81ED-4DB2-BD59-A6C34878D82A}">
                    <a16:rowId xmlns:a16="http://schemas.microsoft.com/office/drawing/2014/main" val="10003"/>
                  </a:ext>
                </a:extLst>
              </a:tr>
              <a:tr h="754327">
                <a:tc>
                  <a:txBody>
                    <a:bodyPr/>
                    <a:lstStyle/>
                    <a:p>
                      <a:r>
                        <a:rPr lang="en-US" sz="2500" dirty="0">
                          <a:solidFill>
                            <a:schemeClr val="tx1"/>
                          </a:solidFill>
                        </a:rPr>
                        <a:t>+0.75</a:t>
                      </a:r>
                    </a:p>
                  </a:txBody>
                  <a:tcPr/>
                </a:tc>
                <a:tc>
                  <a:txBody>
                    <a:bodyPr/>
                    <a:lstStyle/>
                    <a:p>
                      <a:r>
                        <a:rPr lang="en-US" sz="2500" dirty="0">
                          <a:solidFill>
                            <a:schemeClr val="tx1"/>
                          </a:solidFill>
                        </a:rPr>
                        <a:t>+0.5508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500" dirty="0">
                          <a:solidFill>
                            <a:schemeClr val="tx1"/>
                          </a:solidFill>
                        </a:rPr>
                        <a:t>+0.4289</a:t>
                      </a:r>
                    </a:p>
                  </a:txBody>
                  <a:tcPr/>
                </a:tc>
                <a:tc>
                  <a:txBody>
                    <a:bodyPr/>
                    <a:lstStyle/>
                    <a:p>
                      <a:r>
                        <a:rPr lang="en-US" sz="2500" dirty="0">
                          <a:solidFill>
                            <a:schemeClr val="tx1"/>
                          </a:solidFill>
                        </a:rPr>
                        <a:t>+0.1100</a:t>
                      </a:r>
                    </a:p>
                  </a:txBody>
                  <a:tcPr/>
                </a:tc>
                <a:extLst>
                  <a:ext uri="{0D108BD9-81ED-4DB2-BD59-A6C34878D82A}">
                    <a16:rowId xmlns:a16="http://schemas.microsoft.com/office/drawing/2014/main" val="10004"/>
                  </a:ext>
                </a:extLst>
              </a:tr>
              <a:tr h="754327">
                <a:tc>
                  <a:txBody>
                    <a:bodyPr/>
                    <a:lstStyle/>
                    <a:p>
                      <a:r>
                        <a:rPr lang="en-US" sz="2500" dirty="0">
                          <a:solidFill>
                            <a:schemeClr val="tx1"/>
                          </a:solidFill>
                        </a:rPr>
                        <a:t>+1.00</a:t>
                      </a:r>
                    </a:p>
                  </a:txBody>
                  <a:tcPr/>
                </a:tc>
                <a:tc>
                  <a:txBody>
                    <a:bodyPr/>
                    <a:lstStyle/>
                    <a:p>
                      <a:r>
                        <a:rPr lang="en-US" sz="2500" dirty="0">
                          <a:solidFill>
                            <a:schemeClr val="tx1"/>
                          </a:solidFill>
                        </a:rPr>
                        <a:t>+1.1816</a:t>
                      </a:r>
                    </a:p>
                  </a:txBody>
                  <a:tcPr/>
                </a:tc>
                <a:tc>
                  <a:txBody>
                    <a:bodyPr/>
                    <a:lstStyle/>
                    <a:p>
                      <a:r>
                        <a:rPr lang="en-US" sz="2500" dirty="0">
                          <a:solidFill>
                            <a:schemeClr val="tx1"/>
                          </a:solidFill>
                        </a:rPr>
                        <a:t>+0.7864</a:t>
                      </a:r>
                    </a:p>
                  </a:txBody>
                  <a:tcPr/>
                </a:tc>
                <a:tc>
                  <a:txBody>
                    <a:bodyPr/>
                    <a:lstStyle/>
                    <a:p>
                      <a:r>
                        <a:rPr lang="en-US" sz="2500" dirty="0">
                          <a:solidFill>
                            <a:schemeClr val="tx1"/>
                          </a:solidFill>
                        </a:rPr>
                        <a:t>+0.3925</a:t>
                      </a:r>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9714" name="Rectangle 2">
            <a:extLst>
              <a:ext uri="{FF2B5EF4-FFF2-40B4-BE49-F238E27FC236}">
                <a16:creationId xmlns:a16="http://schemas.microsoft.com/office/drawing/2014/main" id="{652C3CEB-724F-4661-B3C4-BA73459DF726}"/>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Linear Exponential Loss Function</a:t>
            </a:r>
            <a:r>
              <a:rPr lang="en-US" altLang="en-US" sz="3000" b="1">
                <a:solidFill>
                  <a:srgbClr val="0000FF"/>
                </a:solidFill>
              </a:rPr>
              <a:t> (contd..)</a:t>
            </a:r>
            <a:endParaRPr lang="en-US" altLang="en-US" sz="3000" b="1">
              <a:solidFill>
                <a:srgbClr val="FF0000"/>
              </a:solidFill>
            </a:endParaRPr>
          </a:p>
        </p:txBody>
      </p:sp>
      <p:sp>
        <p:nvSpPr>
          <p:cNvPr id="499715" name="Date Placeholder 7">
            <a:extLst>
              <a:ext uri="{FF2B5EF4-FFF2-40B4-BE49-F238E27FC236}">
                <a16:creationId xmlns:a16="http://schemas.microsoft.com/office/drawing/2014/main" id="{1937ED2C-4B11-4A97-B566-3393D76EC4A5}"/>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499716" name="Slide Number Placeholder 8">
            <a:extLst>
              <a:ext uri="{FF2B5EF4-FFF2-40B4-BE49-F238E27FC236}">
                <a16:creationId xmlns:a16="http://schemas.microsoft.com/office/drawing/2014/main" id="{70390779-29E7-45AB-848A-519B0993A35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05C6598-C499-4E5D-B6AD-0C9CAA9F7724}" type="slidenum">
              <a:rPr lang="en-US" altLang="en-US" sz="1400">
                <a:latin typeface="Times New Roman" panose="02020603050405020304" pitchFamily="18" charset="0"/>
              </a:rPr>
              <a:pPr>
                <a:spcBef>
                  <a:spcPct val="0"/>
                </a:spcBef>
                <a:buFontTx/>
                <a:buNone/>
              </a:pPr>
              <a:t>158</a:t>
            </a:fld>
            <a:endParaRPr lang="en-US" altLang="en-US" sz="1400">
              <a:latin typeface="Times New Roman" panose="02020603050405020304" pitchFamily="18" charset="0"/>
            </a:endParaRPr>
          </a:p>
        </p:txBody>
      </p:sp>
      <p:sp>
        <p:nvSpPr>
          <p:cNvPr id="499717" name="Footer Placeholder 9">
            <a:extLst>
              <a:ext uri="{FF2B5EF4-FFF2-40B4-BE49-F238E27FC236}">
                <a16:creationId xmlns:a16="http://schemas.microsoft.com/office/drawing/2014/main" id="{DCDF5EB8-ADCC-42EC-A053-E6B677594E18}"/>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499718" name="Rectangle 2">
            <a:extLst>
              <a:ext uri="{FF2B5EF4-FFF2-40B4-BE49-F238E27FC236}">
                <a16:creationId xmlns:a16="http://schemas.microsoft.com/office/drawing/2014/main" id="{FF2F92D3-AE85-4F30-AF18-CB839A37C875}"/>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pic>
        <p:nvPicPr>
          <p:cNvPr id="499719" name="Picture 4">
            <a:extLst>
              <a:ext uri="{FF2B5EF4-FFF2-40B4-BE49-F238E27FC236}">
                <a16:creationId xmlns:a16="http://schemas.microsoft.com/office/drawing/2014/main" id="{04A2865C-6541-4CA0-801C-BB794FABD6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411288"/>
            <a:ext cx="10972800" cy="468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9720" name="Text Placeholder 1">
            <a:extLst>
              <a:ext uri="{FF2B5EF4-FFF2-40B4-BE49-F238E27FC236}">
                <a16:creationId xmlns:a16="http://schemas.microsoft.com/office/drawing/2014/main" id="{62BEDAC6-6F7C-48E8-A3A7-095270FC9BAF}"/>
              </a:ext>
            </a:extLst>
          </p:cNvPr>
          <p:cNvSpPr>
            <a:spLocks noGrp="1" noChangeArrowheads="1"/>
          </p:cNvSpPr>
          <p:nvPr>
            <p:ph type="body" sz="half" idx="1"/>
          </p:nvPr>
        </p:nvSpPr>
        <p:spPr>
          <a:xfrm>
            <a:off x="533400" y="1568450"/>
            <a:ext cx="10972800" cy="4525963"/>
          </a:xfrm>
        </p:spPr>
        <p:txBody>
          <a:bodyPr/>
          <a:lstStyle/>
          <a:p>
            <a:pPr marL="0" indent="0" algn="just">
              <a:buFontTx/>
              <a:buNone/>
            </a:pPr>
            <a:endParaRPr lang="en-US" altLang="en-US" sz="200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FA61D7B2-086C-41EC-B5E0-F213A826A9CB}"/>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F4231282-9DC3-4634-BA54-249FFAEE9416}"/>
              </a:ext>
            </a:extLst>
          </p:cNvPr>
          <p:cNvSpPr>
            <a:spLocks noGrp="1"/>
          </p:cNvSpPr>
          <p:nvPr>
            <p:ph type="ftr" sz="quarter" idx="11"/>
          </p:nvPr>
        </p:nvSpPr>
        <p:spPr/>
        <p:txBody>
          <a:bodyPr/>
          <a:lstStyle/>
          <a:p>
            <a:pPr>
              <a:defRPr/>
            </a:pPr>
            <a:r>
              <a:rPr lang="en-US" altLang="en-US"/>
              <a:t>RNSengupta,IME Department,IIT Kanpur,INDIA</a:t>
            </a:r>
          </a:p>
        </p:txBody>
      </p:sp>
      <p:sp>
        <p:nvSpPr>
          <p:cNvPr id="501764" name="Slide Number Placeholder 7">
            <a:extLst>
              <a:ext uri="{FF2B5EF4-FFF2-40B4-BE49-F238E27FC236}">
                <a16:creationId xmlns:a16="http://schemas.microsoft.com/office/drawing/2014/main" id="{841EF7B8-F532-4E19-9E37-FA65824B33C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2AB7316-29AE-4BE5-8D58-ED0678D7C048}" type="slidenum">
              <a:rPr lang="en-US" altLang="en-US" sz="1400"/>
              <a:pPr>
                <a:spcBef>
                  <a:spcPct val="0"/>
                </a:spcBef>
                <a:buFontTx/>
                <a:buNone/>
              </a:pPr>
              <a:t>159</a:t>
            </a:fld>
            <a:endParaRPr lang="en-US" altLang="en-US" sz="1400"/>
          </a:p>
        </p:txBody>
      </p:sp>
      <p:sp>
        <p:nvSpPr>
          <p:cNvPr id="501765" name="Rectangle 2">
            <a:extLst>
              <a:ext uri="{FF2B5EF4-FFF2-40B4-BE49-F238E27FC236}">
                <a16:creationId xmlns:a16="http://schemas.microsoft.com/office/drawing/2014/main" id="{0E50CE8B-A234-4D93-B053-6D78FA13F35D}"/>
              </a:ext>
            </a:extLst>
          </p:cNvPr>
          <p:cNvSpPr>
            <a:spLocks noGrp="1" noChangeArrowheads="1"/>
          </p:cNvSpPr>
          <p:nvPr>
            <p:ph type="title"/>
          </p:nvPr>
        </p:nvSpPr>
        <p:spPr/>
        <p:txBody>
          <a:bodyPr/>
          <a:lstStyle/>
          <a:p>
            <a:r>
              <a:rPr lang="en-US" altLang="en-US" sz="3600" b="1">
                <a:solidFill>
                  <a:srgbClr val="0000FF"/>
                </a:solidFill>
              </a:rPr>
              <a:t>Multiple Linear Regression (</a:t>
            </a:r>
            <a:r>
              <a:rPr lang="en-US" altLang="en-US" sz="3600" b="1">
                <a:solidFill>
                  <a:srgbClr val="FF3300"/>
                </a:solidFill>
              </a:rPr>
              <a:t>LINEX</a:t>
            </a:r>
            <a:r>
              <a:rPr lang="en-US" altLang="en-US" sz="3600" b="1">
                <a:solidFill>
                  <a:srgbClr val="0000FF"/>
                </a:solidFill>
              </a:rPr>
              <a:t> loss) </a:t>
            </a:r>
            <a:r>
              <a:rPr lang="en-US" altLang="en-US" sz="3500" b="1">
                <a:solidFill>
                  <a:schemeClr val="tx1"/>
                </a:solidFill>
              </a:rPr>
              <a:t>: </a:t>
            </a:r>
            <a:r>
              <a:rPr lang="en-US" altLang="en-US" sz="3500" b="1">
                <a:solidFill>
                  <a:srgbClr val="FF0000"/>
                </a:solidFill>
              </a:rPr>
              <a:t>Example # 29</a:t>
            </a:r>
            <a:endParaRPr lang="en-US" altLang="en-US" sz="3500">
              <a:solidFill>
                <a:srgbClr val="FF0000"/>
              </a:solidFill>
            </a:endParaRPr>
          </a:p>
        </p:txBody>
      </p:sp>
      <p:sp>
        <p:nvSpPr>
          <p:cNvPr id="417798" name="Text Placeholder 6">
            <a:extLst>
              <a:ext uri="{FF2B5EF4-FFF2-40B4-BE49-F238E27FC236}">
                <a16:creationId xmlns:a16="http://schemas.microsoft.com/office/drawing/2014/main" id="{BE8BBF84-D2E3-4A0E-88DA-7ADC7CF7E626}"/>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a:stretch>
          </a:blipFill>
          <a:extLst/>
        </p:spPr>
        <p:txBody>
          <a:bodyPr/>
          <a:lstStyle/>
          <a:p>
            <a:pPr>
              <a:defRPr/>
            </a:pPr>
            <a:r>
              <a:rPr lang="en-US">
                <a:noFill/>
              </a:rPr>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87F282AD-9063-47B6-AA8E-41F197D37189}"/>
              </a:ext>
            </a:extLst>
          </p:cNvPr>
          <p:cNvSpPr>
            <a:spLocks noGrp="1" noChangeArrowheads="1"/>
          </p:cNvSpPr>
          <p:nvPr>
            <p:ph type="title"/>
          </p:nvPr>
        </p:nvSpPr>
        <p:spPr/>
        <p:txBody>
          <a:bodyPr/>
          <a:lstStyle/>
          <a:p>
            <a:r>
              <a:rPr lang="en-US" altLang="en-US" sz="3000" b="1">
                <a:solidFill>
                  <a:srgbClr val="0000FF"/>
                </a:solidFill>
              </a:rPr>
              <a:t>Simple Linear Regression</a:t>
            </a:r>
            <a:endParaRPr lang="en-US" altLang="en-US" sz="3000" b="1">
              <a:solidFill>
                <a:srgbClr val="FF0000"/>
              </a:solidFill>
            </a:endParaRPr>
          </a:p>
        </p:txBody>
      </p:sp>
      <p:sp>
        <p:nvSpPr>
          <p:cNvPr id="63491" name="Date Placeholder 7">
            <a:extLst>
              <a:ext uri="{FF2B5EF4-FFF2-40B4-BE49-F238E27FC236}">
                <a16:creationId xmlns:a16="http://schemas.microsoft.com/office/drawing/2014/main" id="{BE2526F8-4BF2-466B-9AE7-AFC3AAAA1BA1}"/>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63492" name="Slide Number Placeholder 8">
            <a:extLst>
              <a:ext uri="{FF2B5EF4-FFF2-40B4-BE49-F238E27FC236}">
                <a16:creationId xmlns:a16="http://schemas.microsoft.com/office/drawing/2014/main" id="{F5EC08CD-4223-49F2-AE95-96F5E455090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9AF5C0B-5C94-41CD-B17D-D97A7AE7D214}" type="slidenum">
              <a:rPr lang="en-US" altLang="en-US" sz="1400">
                <a:latin typeface="Times New Roman" panose="02020603050405020304" pitchFamily="18" charset="0"/>
              </a:rPr>
              <a:pPr>
                <a:spcBef>
                  <a:spcPct val="0"/>
                </a:spcBef>
                <a:buFontTx/>
                <a:buNone/>
              </a:pPr>
              <a:t>16</a:t>
            </a:fld>
            <a:endParaRPr lang="en-US" altLang="en-US" sz="1400">
              <a:latin typeface="Times New Roman" panose="02020603050405020304" pitchFamily="18" charset="0"/>
            </a:endParaRPr>
          </a:p>
        </p:txBody>
      </p:sp>
      <p:sp>
        <p:nvSpPr>
          <p:cNvPr id="63493" name="Footer Placeholder 9">
            <a:extLst>
              <a:ext uri="{FF2B5EF4-FFF2-40B4-BE49-F238E27FC236}">
                <a16:creationId xmlns:a16="http://schemas.microsoft.com/office/drawing/2014/main" id="{DB3AC7A8-3EA7-4E15-8B71-EA0227BA23D0}"/>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63494" name="Rectangle 2">
            <a:extLst>
              <a:ext uri="{FF2B5EF4-FFF2-40B4-BE49-F238E27FC236}">
                <a16:creationId xmlns:a16="http://schemas.microsoft.com/office/drawing/2014/main" id="{B5EF692B-CDE1-41BB-B360-05578C87B948}"/>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3" name="Text Placeholder 2">
            <a:extLst>
              <a:ext uri="{FF2B5EF4-FFF2-40B4-BE49-F238E27FC236}">
                <a16:creationId xmlns:a16="http://schemas.microsoft.com/office/drawing/2014/main" id="{CA3A73BF-1749-42A0-A7C6-268EE042198E}"/>
              </a:ext>
            </a:extLst>
          </p:cNvPr>
          <p:cNvSpPr>
            <a:spLocks noGrp="1" noRot="1" noChangeAspect="1" noMove="1" noResize="1" noEditPoints="1" noAdjustHandles="1" noChangeArrowheads="1" noChangeShapeType="1" noTextEdit="1"/>
          </p:cNvSpPr>
          <p:nvPr>
            <p:ph type="body" sz="half" idx="1"/>
          </p:nvPr>
        </p:nvSpPr>
        <p:spPr>
          <a:xfrm>
            <a:off x="609600" y="1600201"/>
            <a:ext cx="10972800" cy="4525963"/>
          </a:xfrm>
          <a:blipFill>
            <a:blip r:embed="rId3"/>
            <a:stretch>
              <a:fillRect/>
            </a:stretch>
          </a:blipFill>
          <a:extLst/>
        </p:spPr>
        <p:txBody>
          <a:bodyPr/>
          <a:lstStyle/>
          <a:p>
            <a:pPr>
              <a:defRPr/>
            </a:pPr>
            <a:r>
              <a:rPr lang="en-US">
                <a:noFill/>
              </a:rPr>
              <a:t> </a:t>
            </a: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5EE435AA-30C0-4D81-AB3D-E165F672C701}"/>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4F9BDCFC-741C-4887-900D-B63657CF019E}"/>
              </a:ext>
            </a:extLst>
          </p:cNvPr>
          <p:cNvSpPr>
            <a:spLocks noGrp="1"/>
          </p:cNvSpPr>
          <p:nvPr>
            <p:ph type="ftr" sz="quarter" idx="11"/>
          </p:nvPr>
        </p:nvSpPr>
        <p:spPr/>
        <p:txBody>
          <a:bodyPr/>
          <a:lstStyle/>
          <a:p>
            <a:pPr>
              <a:defRPr/>
            </a:pPr>
            <a:r>
              <a:rPr lang="en-US" altLang="en-US"/>
              <a:t>RNSengupta,IME Department,IIT Kanpur,INDIA</a:t>
            </a:r>
          </a:p>
        </p:txBody>
      </p:sp>
      <p:sp>
        <p:nvSpPr>
          <p:cNvPr id="503812" name="Slide Number Placeholder 7">
            <a:extLst>
              <a:ext uri="{FF2B5EF4-FFF2-40B4-BE49-F238E27FC236}">
                <a16:creationId xmlns:a16="http://schemas.microsoft.com/office/drawing/2014/main" id="{E14512EF-A569-4574-881A-C2F52198A17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DF0E5E4-268F-410F-A14C-0A683A57E6C2}" type="slidenum">
              <a:rPr lang="en-US" altLang="en-US" sz="1400"/>
              <a:pPr>
                <a:spcBef>
                  <a:spcPct val="0"/>
                </a:spcBef>
                <a:buFontTx/>
                <a:buNone/>
              </a:pPr>
              <a:t>160</a:t>
            </a:fld>
            <a:endParaRPr lang="en-US" altLang="en-US" sz="1400"/>
          </a:p>
        </p:txBody>
      </p:sp>
      <p:sp>
        <p:nvSpPr>
          <p:cNvPr id="503813" name="Rectangle 2">
            <a:extLst>
              <a:ext uri="{FF2B5EF4-FFF2-40B4-BE49-F238E27FC236}">
                <a16:creationId xmlns:a16="http://schemas.microsoft.com/office/drawing/2014/main" id="{059ED7E1-C021-4D4C-B28A-2AF8B49F94BC}"/>
              </a:ext>
            </a:extLst>
          </p:cNvPr>
          <p:cNvSpPr>
            <a:spLocks noGrp="1" noChangeArrowheads="1"/>
          </p:cNvSpPr>
          <p:nvPr>
            <p:ph type="title"/>
          </p:nvPr>
        </p:nvSpPr>
        <p:spPr/>
        <p:txBody>
          <a:bodyPr/>
          <a:lstStyle/>
          <a:p>
            <a:r>
              <a:rPr lang="en-US" altLang="en-US" sz="3600" b="1">
                <a:solidFill>
                  <a:srgbClr val="0000FF"/>
                </a:solidFill>
              </a:rPr>
              <a:t>Multiple Linear Regression (</a:t>
            </a:r>
            <a:r>
              <a:rPr lang="en-US" altLang="en-US" sz="3600" b="1">
                <a:solidFill>
                  <a:srgbClr val="FF3300"/>
                </a:solidFill>
              </a:rPr>
              <a:t>LINEX</a:t>
            </a:r>
            <a:r>
              <a:rPr lang="en-US" altLang="en-US" sz="3600" b="1">
                <a:solidFill>
                  <a:srgbClr val="0000FF"/>
                </a:solidFill>
              </a:rPr>
              <a:t> loss) </a:t>
            </a:r>
            <a:r>
              <a:rPr lang="en-US" altLang="en-US" sz="3500" b="1">
                <a:solidFill>
                  <a:schemeClr val="tx1"/>
                </a:solidFill>
              </a:rPr>
              <a:t>: </a:t>
            </a:r>
            <a:r>
              <a:rPr lang="en-US" altLang="en-US" sz="3500" b="1">
                <a:solidFill>
                  <a:srgbClr val="FF0000"/>
                </a:solidFill>
              </a:rPr>
              <a:t>Example # 29</a:t>
            </a:r>
            <a:endParaRPr lang="en-US" altLang="en-US" sz="3500">
              <a:solidFill>
                <a:srgbClr val="FF0000"/>
              </a:solidFill>
            </a:endParaRPr>
          </a:p>
        </p:txBody>
      </p:sp>
      <p:sp>
        <p:nvSpPr>
          <p:cNvPr id="503814" name="Text Placeholder 6">
            <a:extLst>
              <a:ext uri="{FF2B5EF4-FFF2-40B4-BE49-F238E27FC236}">
                <a16:creationId xmlns:a16="http://schemas.microsoft.com/office/drawing/2014/main" id="{9BFF5A00-A655-4554-8768-C6F601C5F1A6}"/>
              </a:ext>
            </a:extLst>
          </p:cNvPr>
          <p:cNvSpPr>
            <a:spLocks noGrp="1" noChangeArrowheads="1"/>
          </p:cNvSpPr>
          <p:nvPr>
            <p:ph type="body" sz="half" idx="1"/>
          </p:nvPr>
        </p:nvSpPr>
        <p:spPr>
          <a:xfrm>
            <a:off x="609600" y="1600200"/>
            <a:ext cx="10972800" cy="4525963"/>
          </a:xfrm>
        </p:spPr>
        <p:txBody>
          <a:bodyPr/>
          <a:lstStyle/>
          <a:p>
            <a:pPr marL="0" indent="0" algn="just">
              <a:buFontTx/>
              <a:buNone/>
            </a:pPr>
            <a:endParaRPr lang="en-US" altLang="en-US"/>
          </a:p>
        </p:txBody>
      </p:sp>
      <p:graphicFrame>
        <p:nvGraphicFramePr>
          <p:cNvPr id="2" name="Table 1">
            <a:extLst>
              <a:ext uri="{FF2B5EF4-FFF2-40B4-BE49-F238E27FC236}">
                <a16:creationId xmlns:a16="http://schemas.microsoft.com/office/drawing/2014/main" id="{3A8EB07A-1A28-4FFF-8403-77BFE9F6F3BD}"/>
              </a:ext>
            </a:extLst>
          </p:cNvPr>
          <p:cNvGraphicFramePr>
            <a:graphicFrameLocks noGrp="1"/>
          </p:cNvGraphicFramePr>
          <p:nvPr/>
        </p:nvGraphicFramePr>
        <p:xfrm>
          <a:off x="615950" y="1514475"/>
          <a:ext cx="10966452" cy="4611686"/>
        </p:xfrm>
        <a:graphic>
          <a:graphicData uri="http://schemas.openxmlformats.org/drawingml/2006/table">
            <a:tbl>
              <a:tblPr firstRow="1" bandRow="1">
                <a:tableStyleId>{5C22544A-7EE6-4342-B048-85BDC9FD1C3A}</a:tableStyleId>
              </a:tblPr>
              <a:tblGrid>
                <a:gridCol w="2741613">
                  <a:extLst>
                    <a:ext uri="{9D8B030D-6E8A-4147-A177-3AD203B41FA5}">
                      <a16:colId xmlns:a16="http://schemas.microsoft.com/office/drawing/2014/main" val="20000"/>
                    </a:ext>
                  </a:extLst>
                </a:gridCol>
                <a:gridCol w="2741613">
                  <a:extLst>
                    <a:ext uri="{9D8B030D-6E8A-4147-A177-3AD203B41FA5}">
                      <a16:colId xmlns:a16="http://schemas.microsoft.com/office/drawing/2014/main" val="20001"/>
                    </a:ext>
                  </a:extLst>
                </a:gridCol>
                <a:gridCol w="2741613">
                  <a:extLst>
                    <a:ext uri="{9D8B030D-6E8A-4147-A177-3AD203B41FA5}">
                      <a16:colId xmlns:a16="http://schemas.microsoft.com/office/drawing/2014/main" val="20002"/>
                    </a:ext>
                  </a:extLst>
                </a:gridCol>
                <a:gridCol w="2741613">
                  <a:extLst>
                    <a:ext uri="{9D8B030D-6E8A-4147-A177-3AD203B41FA5}">
                      <a16:colId xmlns:a16="http://schemas.microsoft.com/office/drawing/2014/main" val="20003"/>
                    </a:ext>
                  </a:extLst>
                </a:gridCol>
              </a:tblGrid>
              <a:tr h="759821">
                <a:tc>
                  <a:txBody>
                    <a:bodyPr/>
                    <a:lstStyle/>
                    <a:p>
                      <a:r>
                        <a:rPr lang="en-US" sz="2500" dirty="0">
                          <a:solidFill>
                            <a:schemeClr val="tx1"/>
                          </a:solidFill>
                        </a:rPr>
                        <a:t>a</a:t>
                      </a:r>
                    </a:p>
                  </a:txBody>
                  <a:tcPr marL="91446" marR="91446" marT="45719" marB="45719"/>
                </a:tc>
                <a:tc>
                  <a:txBody>
                    <a:bodyPr/>
                    <a:lstStyle/>
                    <a:p>
                      <a:r>
                        <a:rPr lang="en-US" sz="2500" dirty="0">
                          <a:solidFill>
                            <a:schemeClr val="tx1"/>
                          </a:solidFill>
                        </a:rPr>
                        <a:t>Y</a:t>
                      </a:r>
                    </a:p>
                  </a:txBody>
                  <a:tcPr marL="91446" marR="91446" marT="45719" marB="45719"/>
                </a:tc>
                <a:tc>
                  <a:txBody>
                    <a:bodyPr/>
                    <a:lstStyle/>
                    <a:p>
                      <a:r>
                        <a:rPr lang="en-US" sz="2500" dirty="0">
                          <a:solidFill>
                            <a:schemeClr val="tx1"/>
                          </a:solidFill>
                        </a:rPr>
                        <a:t>Y_SEL</a:t>
                      </a:r>
                    </a:p>
                  </a:txBody>
                  <a:tcPr marL="91446" marR="91446" marT="45719" marB="45719"/>
                </a:tc>
                <a:tc>
                  <a:txBody>
                    <a:bodyPr/>
                    <a:lstStyle/>
                    <a:p>
                      <a:r>
                        <a:rPr lang="en-US" sz="2500" dirty="0">
                          <a:solidFill>
                            <a:schemeClr val="tx1"/>
                          </a:solidFill>
                        </a:rPr>
                        <a:t>Y_LINEX</a:t>
                      </a:r>
                    </a:p>
                  </a:txBody>
                  <a:tcPr marL="91446" marR="91446" marT="45719" marB="45719"/>
                </a:tc>
                <a:extLst>
                  <a:ext uri="{0D108BD9-81ED-4DB2-BD59-A6C34878D82A}">
                    <a16:rowId xmlns:a16="http://schemas.microsoft.com/office/drawing/2014/main" val="10000"/>
                  </a:ext>
                </a:extLst>
              </a:tr>
              <a:tr h="770373">
                <a:tc>
                  <a:txBody>
                    <a:bodyPr/>
                    <a:lstStyle/>
                    <a:p>
                      <a:r>
                        <a:rPr lang="en-US" sz="2500" dirty="0">
                          <a:solidFill>
                            <a:schemeClr val="tx1"/>
                          </a:solidFill>
                        </a:rPr>
                        <a:t>-1.00</a:t>
                      </a:r>
                    </a:p>
                  </a:txBody>
                  <a:tcPr marL="91446" marR="91446" marT="45719" marB="45719"/>
                </a:tc>
                <a:tc>
                  <a:txBody>
                    <a:bodyPr/>
                    <a:lstStyle/>
                    <a:p>
                      <a:r>
                        <a:rPr lang="en-US" sz="2500" dirty="0">
                          <a:solidFill>
                            <a:schemeClr val="tx1"/>
                          </a:solidFill>
                        </a:rPr>
                        <a:t>-0.057153622</a:t>
                      </a:r>
                    </a:p>
                  </a:txBody>
                  <a:tcPr marL="91446" marR="91446" marT="45719" marB="45719"/>
                </a:tc>
                <a:tc>
                  <a:txBody>
                    <a:bodyPr/>
                    <a:lstStyle/>
                    <a:p>
                      <a:r>
                        <a:rPr lang="en-US" sz="2500" dirty="0">
                          <a:solidFill>
                            <a:schemeClr val="tx1"/>
                          </a:solidFill>
                        </a:rPr>
                        <a:t>+0.0836</a:t>
                      </a:r>
                    </a:p>
                  </a:txBody>
                  <a:tcPr marL="91446" marR="91446" marT="45719" marB="45719"/>
                </a:tc>
                <a:tc>
                  <a:txBody>
                    <a:bodyPr/>
                    <a:lstStyle/>
                    <a:p>
                      <a:r>
                        <a:rPr lang="en-US" sz="2500" dirty="0">
                          <a:solidFill>
                            <a:schemeClr val="tx1"/>
                          </a:solidFill>
                        </a:rPr>
                        <a:t>+0.0866</a:t>
                      </a:r>
                    </a:p>
                  </a:txBody>
                  <a:tcPr marL="91446" marR="91446" marT="45719" marB="45719"/>
                </a:tc>
                <a:extLst>
                  <a:ext uri="{0D108BD9-81ED-4DB2-BD59-A6C34878D82A}">
                    <a16:rowId xmlns:a16="http://schemas.microsoft.com/office/drawing/2014/main" val="10001"/>
                  </a:ext>
                </a:extLst>
              </a:tr>
              <a:tr h="770373">
                <a:tc>
                  <a:txBody>
                    <a:bodyPr/>
                    <a:lstStyle/>
                    <a:p>
                      <a:r>
                        <a:rPr kumimoji="0" lang="en-US" sz="2500" b="0" i="0" u="none" strike="noStrike" kern="1200" cap="none" spc="0" normalizeH="0" baseline="0" noProof="0" dirty="0">
                          <a:ln>
                            <a:noFill/>
                          </a:ln>
                          <a:solidFill>
                            <a:srgbClr val="000000"/>
                          </a:solidFill>
                          <a:effectLst/>
                          <a:uLnTx/>
                          <a:uFillTx/>
                          <a:latin typeface="Arial"/>
                          <a:ea typeface="+mn-ea"/>
                          <a:cs typeface="+mn-cs"/>
                        </a:rPr>
                        <a:t>-1.00</a:t>
                      </a:r>
                      <a:endParaRPr lang="en-US" sz="2500" dirty="0">
                        <a:solidFill>
                          <a:schemeClr val="tx1"/>
                        </a:solidFill>
                      </a:endParaRPr>
                    </a:p>
                  </a:txBody>
                  <a:tcPr marL="91446" marR="91446" marT="45719" marB="45719"/>
                </a:tc>
                <a:tc>
                  <a:txBody>
                    <a:bodyPr/>
                    <a:lstStyle/>
                    <a:p>
                      <a:r>
                        <a:rPr lang="en-US" sz="2500" dirty="0">
                          <a:solidFill>
                            <a:schemeClr val="tx1"/>
                          </a:solidFill>
                        </a:rPr>
                        <a:t>+0.019931007</a:t>
                      </a:r>
                    </a:p>
                  </a:txBody>
                  <a:tcPr marL="91446" marR="91446" marT="45719" marB="45719"/>
                </a:tc>
                <a:tc>
                  <a:txBody>
                    <a:bodyPr/>
                    <a:lstStyle/>
                    <a:p>
                      <a:r>
                        <a:rPr kumimoji="0" lang="en-US" sz="2500" b="0" i="0" u="none" strike="noStrike" kern="1200" cap="none" spc="0" normalizeH="0" baseline="0" noProof="0" dirty="0">
                          <a:ln>
                            <a:noFill/>
                          </a:ln>
                          <a:solidFill>
                            <a:srgbClr val="000000"/>
                          </a:solidFill>
                          <a:effectLst/>
                          <a:uLnTx/>
                          <a:uFillTx/>
                          <a:latin typeface="Arial"/>
                          <a:ea typeface="+mn-ea"/>
                          <a:cs typeface="+mn-cs"/>
                        </a:rPr>
                        <a:t>+0.1246</a:t>
                      </a:r>
                      <a:endParaRPr lang="en-US" sz="2500" dirty="0">
                        <a:solidFill>
                          <a:schemeClr val="tx1"/>
                        </a:solidFill>
                      </a:endParaRPr>
                    </a:p>
                  </a:txBody>
                  <a:tcPr marL="91446" marR="91446" marT="45719" marB="45719"/>
                </a:tc>
                <a:tc>
                  <a:txBody>
                    <a:bodyPr/>
                    <a:lstStyle/>
                    <a:p>
                      <a:r>
                        <a:rPr lang="en-US" sz="2500" dirty="0">
                          <a:solidFill>
                            <a:schemeClr val="tx1"/>
                          </a:solidFill>
                        </a:rPr>
                        <a:t>+0.1273</a:t>
                      </a:r>
                    </a:p>
                  </a:txBody>
                  <a:tcPr marL="91446" marR="91446" marT="45719" marB="45719"/>
                </a:tc>
                <a:extLst>
                  <a:ext uri="{0D108BD9-81ED-4DB2-BD59-A6C34878D82A}">
                    <a16:rowId xmlns:a16="http://schemas.microsoft.com/office/drawing/2014/main" val="10002"/>
                  </a:ext>
                </a:extLst>
              </a:tr>
              <a:tr h="770373">
                <a:tc>
                  <a:txBody>
                    <a:bodyPr/>
                    <a:lstStyle/>
                    <a:p>
                      <a:r>
                        <a:rPr kumimoji="0" lang="en-US" sz="2500" b="0" i="0" u="none" strike="noStrike" kern="1200" cap="none" spc="0" normalizeH="0" baseline="0" noProof="0" dirty="0">
                          <a:ln>
                            <a:noFill/>
                          </a:ln>
                          <a:solidFill>
                            <a:srgbClr val="000000"/>
                          </a:solidFill>
                          <a:effectLst/>
                          <a:uLnTx/>
                          <a:uFillTx/>
                          <a:latin typeface="Arial"/>
                          <a:ea typeface="+mn-ea"/>
                          <a:cs typeface="+mn-cs"/>
                        </a:rPr>
                        <a:t>-1.00</a:t>
                      </a:r>
                      <a:endParaRPr lang="en-US" sz="2500" dirty="0">
                        <a:solidFill>
                          <a:schemeClr val="tx1"/>
                        </a:solidFill>
                      </a:endParaRPr>
                    </a:p>
                  </a:txBody>
                  <a:tcPr marL="91446" marR="91446" marT="45719" marB="45719"/>
                </a:tc>
                <a:tc>
                  <a:txBody>
                    <a:bodyPr/>
                    <a:lstStyle/>
                    <a:p>
                      <a:r>
                        <a:rPr lang="en-US" sz="2500" dirty="0">
                          <a:solidFill>
                            <a:schemeClr val="tx1"/>
                          </a:solidFill>
                        </a:rPr>
                        <a:t>+0.001260987</a:t>
                      </a:r>
                    </a:p>
                  </a:txBody>
                  <a:tcPr marL="91446" marR="91446" marT="45719" marB="45719"/>
                </a:tc>
                <a:tc>
                  <a:txBody>
                    <a:bodyPr/>
                    <a:lstStyle/>
                    <a:p>
                      <a:r>
                        <a:rPr kumimoji="0" lang="en-US" sz="2500" b="0" i="0" u="none" strike="noStrike" kern="1200" cap="none" spc="0" normalizeH="0" baseline="0" noProof="0" dirty="0">
                          <a:ln>
                            <a:noFill/>
                          </a:ln>
                          <a:solidFill>
                            <a:srgbClr val="000000"/>
                          </a:solidFill>
                          <a:effectLst/>
                          <a:uLnTx/>
                          <a:uFillTx/>
                          <a:latin typeface="Arial"/>
                          <a:ea typeface="+mn-ea"/>
                          <a:cs typeface="+mn-cs"/>
                        </a:rPr>
                        <a:t>+0.1374</a:t>
                      </a:r>
                      <a:endParaRPr lang="en-US" sz="2500" dirty="0">
                        <a:solidFill>
                          <a:schemeClr val="tx1"/>
                        </a:solidFill>
                      </a:endParaRPr>
                    </a:p>
                  </a:txBody>
                  <a:tcPr marL="91446" marR="91446" marT="45719" marB="45719"/>
                </a:tc>
                <a:tc>
                  <a:txBody>
                    <a:bodyPr/>
                    <a:lstStyle/>
                    <a:p>
                      <a:r>
                        <a:rPr lang="en-US" sz="2500" dirty="0">
                          <a:solidFill>
                            <a:schemeClr val="tx1"/>
                          </a:solidFill>
                        </a:rPr>
                        <a:t>+0.1401</a:t>
                      </a:r>
                    </a:p>
                  </a:txBody>
                  <a:tcPr marL="91446" marR="91446" marT="45719" marB="45719"/>
                </a:tc>
                <a:extLst>
                  <a:ext uri="{0D108BD9-81ED-4DB2-BD59-A6C34878D82A}">
                    <a16:rowId xmlns:a16="http://schemas.microsoft.com/office/drawing/2014/main" val="10003"/>
                  </a:ext>
                </a:extLst>
              </a:tr>
              <a:tr h="770373">
                <a:tc>
                  <a:txBody>
                    <a:bodyPr/>
                    <a:lstStyle/>
                    <a:p>
                      <a:r>
                        <a:rPr kumimoji="0" lang="en-US" sz="2500" b="0" i="0" u="none" strike="noStrike" kern="1200" cap="none" spc="0" normalizeH="0" baseline="0" noProof="0" dirty="0">
                          <a:ln>
                            <a:noFill/>
                          </a:ln>
                          <a:solidFill>
                            <a:srgbClr val="000000"/>
                          </a:solidFill>
                          <a:effectLst/>
                          <a:uLnTx/>
                          <a:uFillTx/>
                          <a:latin typeface="Arial"/>
                          <a:ea typeface="+mn-ea"/>
                          <a:cs typeface="+mn-cs"/>
                        </a:rPr>
                        <a:t>-1.00</a:t>
                      </a:r>
                      <a:endParaRPr lang="en-US" sz="2500" dirty="0">
                        <a:solidFill>
                          <a:schemeClr val="tx1"/>
                        </a:solidFill>
                      </a:endParaRPr>
                    </a:p>
                  </a:txBody>
                  <a:tcPr marL="91446" marR="91446" marT="45719" marB="45719"/>
                </a:tc>
                <a:tc>
                  <a:txBody>
                    <a:bodyPr/>
                    <a:lstStyle/>
                    <a:p>
                      <a:r>
                        <a:rPr lang="en-US" sz="2500" dirty="0">
                          <a:solidFill>
                            <a:schemeClr val="tx1"/>
                          </a:solidFill>
                        </a:rPr>
                        <a:t>-0.018341431</a:t>
                      </a:r>
                    </a:p>
                  </a:txBody>
                  <a:tcPr marL="91446" marR="91446" marT="45719" marB="45719"/>
                </a:tc>
                <a:tc>
                  <a:txBody>
                    <a:bodyPr/>
                    <a:lstStyle/>
                    <a:p>
                      <a:r>
                        <a:rPr lang="en-US" sz="2500" dirty="0">
                          <a:solidFill>
                            <a:schemeClr val="tx1"/>
                          </a:solidFill>
                        </a:rPr>
                        <a:t>+0.1046</a:t>
                      </a:r>
                    </a:p>
                  </a:txBody>
                  <a:tcPr marL="91446" marR="91446" marT="45719" marB="45719"/>
                </a:tc>
                <a:tc>
                  <a:txBody>
                    <a:bodyPr/>
                    <a:lstStyle/>
                    <a:p>
                      <a:r>
                        <a:rPr lang="en-US" sz="2500" dirty="0">
                          <a:solidFill>
                            <a:schemeClr val="tx1"/>
                          </a:solidFill>
                        </a:rPr>
                        <a:t>+0.1074</a:t>
                      </a:r>
                    </a:p>
                  </a:txBody>
                  <a:tcPr marL="91446" marR="91446" marT="45719" marB="45719"/>
                </a:tc>
                <a:extLst>
                  <a:ext uri="{0D108BD9-81ED-4DB2-BD59-A6C34878D82A}">
                    <a16:rowId xmlns:a16="http://schemas.microsoft.com/office/drawing/2014/main" val="10004"/>
                  </a:ext>
                </a:extLst>
              </a:tr>
              <a:tr h="770373">
                <a:tc>
                  <a:txBody>
                    <a:bodyPr/>
                    <a:lstStyle/>
                    <a:p>
                      <a:r>
                        <a:rPr kumimoji="0" lang="en-US" sz="2500" b="0" i="0" u="none" strike="noStrike" kern="1200" cap="none" spc="0" normalizeH="0" baseline="0" noProof="0" dirty="0">
                          <a:ln>
                            <a:noFill/>
                          </a:ln>
                          <a:solidFill>
                            <a:srgbClr val="000000"/>
                          </a:solidFill>
                          <a:effectLst/>
                          <a:uLnTx/>
                          <a:uFillTx/>
                          <a:latin typeface="Arial"/>
                          <a:ea typeface="+mn-ea"/>
                          <a:cs typeface="+mn-cs"/>
                        </a:rPr>
                        <a:t>-1.00</a:t>
                      </a:r>
                      <a:endParaRPr lang="en-US" sz="2500" dirty="0">
                        <a:solidFill>
                          <a:schemeClr val="tx1"/>
                        </a:solidFill>
                      </a:endParaRPr>
                    </a:p>
                  </a:txBody>
                  <a:tcPr marL="91446" marR="91446" marT="45719" marB="45719"/>
                </a:tc>
                <a:tc>
                  <a:txBody>
                    <a:bodyPr/>
                    <a:lstStyle/>
                    <a:p>
                      <a:r>
                        <a:rPr lang="en-US" sz="2500" dirty="0">
                          <a:solidFill>
                            <a:schemeClr val="tx1"/>
                          </a:solidFill>
                        </a:rPr>
                        <a:t>+0.011957712</a:t>
                      </a:r>
                    </a:p>
                  </a:txBody>
                  <a:tcPr marL="91446" marR="91446" marT="45719" marB="45719"/>
                </a:tc>
                <a:tc>
                  <a:txBody>
                    <a:bodyPr/>
                    <a:lstStyle/>
                    <a:p>
                      <a:r>
                        <a:rPr lang="en-US" sz="2500" dirty="0">
                          <a:solidFill>
                            <a:schemeClr val="tx1"/>
                          </a:solidFill>
                        </a:rPr>
                        <a:t>+0.1158</a:t>
                      </a:r>
                    </a:p>
                  </a:txBody>
                  <a:tcPr marL="91446" marR="91446" marT="45719" marB="45719"/>
                </a:tc>
                <a:tc>
                  <a:txBody>
                    <a:bodyPr/>
                    <a:lstStyle/>
                    <a:p>
                      <a:r>
                        <a:rPr lang="en-US" sz="2500" dirty="0">
                          <a:solidFill>
                            <a:schemeClr val="tx1"/>
                          </a:solidFill>
                        </a:rPr>
                        <a:t>+0.1186</a:t>
                      </a:r>
                    </a:p>
                  </a:txBody>
                  <a:tcPr marL="91446" marR="91446" marT="45719" marB="45719"/>
                </a:tc>
                <a:extLst>
                  <a:ext uri="{0D108BD9-81ED-4DB2-BD59-A6C34878D82A}">
                    <a16:rowId xmlns:a16="http://schemas.microsoft.com/office/drawing/2014/main" val="10005"/>
                  </a:ext>
                </a:extLst>
              </a:tr>
            </a:tbl>
          </a:graphicData>
        </a:graphic>
      </p:graphicFrame>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EEF01BF2-C41A-44E0-9E3B-62BB56E109DE}"/>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5A365562-681B-4337-AE5C-A56E96E6D6C7}"/>
              </a:ext>
            </a:extLst>
          </p:cNvPr>
          <p:cNvSpPr>
            <a:spLocks noGrp="1"/>
          </p:cNvSpPr>
          <p:nvPr>
            <p:ph type="ftr" sz="quarter" idx="11"/>
          </p:nvPr>
        </p:nvSpPr>
        <p:spPr/>
        <p:txBody>
          <a:bodyPr/>
          <a:lstStyle/>
          <a:p>
            <a:pPr>
              <a:defRPr/>
            </a:pPr>
            <a:r>
              <a:rPr lang="en-US" altLang="en-US"/>
              <a:t>RNSengupta,IME Department,IIT Kanpur,INDIA</a:t>
            </a:r>
          </a:p>
        </p:txBody>
      </p:sp>
      <p:sp>
        <p:nvSpPr>
          <p:cNvPr id="505860" name="Slide Number Placeholder 7">
            <a:extLst>
              <a:ext uri="{FF2B5EF4-FFF2-40B4-BE49-F238E27FC236}">
                <a16:creationId xmlns:a16="http://schemas.microsoft.com/office/drawing/2014/main" id="{904CA27D-DCC8-4E7C-8821-BA934683958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3458192-5249-47F8-94A5-24DE57ADE530}" type="slidenum">
              <a:rPr lang="en-US" altLang="en-US" sz="1400"/>
              <a:pPr>
                <a:spcBef>
                  <a:spcPct val="0"/>
                </a:spcBef>
                <a:buFontTx/>
                <a:buNone/>
              </a:pPr>
              <a:t>161</a:t>
            </a:fld>
            <a:endParaRPr lang="en-US" altLang="en-US" sz="1400"/>
          </a:p>
        </p:txBody>
      </p:sp>
      <p:sp>
        <p:nvSpPr>
          <p:cNvPr id="505861" name="Rectangle 2">
            <a:extLst>
              <a:ext uri="{FF2B5EF4-FFF2-40B4-BE49-F238E27FC236}">
                <a16:creationId xmlns:a16="http://schemas.microsoft.com/office/drawing/2014/main" id="{76C1830D-75EB-416A-8BA1-661DE04D7695}"/>
              </a:ext>
            </a:extLst>
          </p:cNvPr>
          <p:cNvSpPr>
            <a:spLocks noGrp="1" noChangeArrowheads="1"/>
          </p:cNvSpPr>
          <p:nvPr>
            <p:ph type="title"/>
          </p:nvPr>
        </p:nvSpPr>
        <p:spPr/>
        <p:txBody>
          <a:bodyPr/>
          <a:lstStyle/>
          <a:p>
            <a:r>
              <a:rPr lang="en-US" altLang="en-US" sz="3600" b="1">
                <a:solidFill>
                  <a:srgbClr val="0000FF"/>
                </a:solidFill>
              </a:rPr>
              <a:t>Multiple Linear Regression (</a:t>
            </a:r>
            <a:r>
              <a:rPr lang="en-US" altLang="en-US" sz="3600" b="1">
                <a:solidFill>
                  <a:srgbClr val="FF3300"/>
                </a:solidFill>
              </a:rPr>
              <a:t>LINEX</a:t>
            </a:r>
            <a:r>
              <a:rPr lang="en-US" altLang="en-US" sz="3600" b="1">
                <a:solidFill>
                  <a:srgbClr val="0000FF"/>
                </a:solidFill>
              </a:rPr>
              <a:t> loss) </a:t>
            </a:r>
            <a:r>
              <a:rPr lang="en-US" altLang="en-US" sz="3500" b="1">
                <a:solidFill>
                  <a:schemeClr val="tx1"/>
                </a:solidFill>
              </a:rPr>
              <a:t>: </a:t>
            </a:r>
            <a:r>
              <a:rPr lang="en-US" altLang="en-US" sz="3500" b="1">
                <a:solidFill>
                  <a:srgbClr val="FF0000"/>
                </a:solidFill>
              </a:rPr>
              <a:t>Example # 29</a:t>
            </a:r>
            <a:r>
              <a:rPr lang="en-US" altLang="en-US" sz="3600" b="1">
                <a:solidFill>
                  <a:srgbClr val="0000FF"/>
                </a:solidFill>
              </a:rPr>
              <a:t> (contd..)</a:t>
            </a:r>
            <a:endParaRPr lang="en-US" altLang="en-US" sz="3500">
              <a:solidFill>
                <a:srgbClr val="FF0000"/>
              </a:solidFill>
            </a:endParaRPr>
          </a:p>
        </p:txBody>
      </p:sp>
      <p:sp>
        <p:nvSpPr>
          <p:cNvPr id="505862" name="Text Placeholder 6">
            <a:extLst>
              <a:ext uri="{FF2B5EF4-FFF2-40B4-BE49-F238E27FC236}">
                <a16:creationId xmlns:a16="http://schemas.microsoft.com/office/drawing/2014/main" id="{1D38D233-5955-40B1-9B91-CDA475A2EF23}"/>
              </a:ext>
            </a:extLst>
          </p:cNvPr>
          <p:cNvSpPr>
            <a:spLocks noGrp="1" noChangeArrowheads="1"/>
          </p:cNvSpPr>
          <p:nvPr>
            <p:ph type="body" sz="half" idx="1"/>
          </p:nvPr>
        </p:nvSpPr>
        <p:spPr>
          <a:xfrm>
            <a:off x="609600" y="1600200"/>
            <a:ext cx="10972800" cy="4525963"/>
          </a:xfrm>
        </p:spPr>
        <p:txBody>
          <a:bodyPr/>
          <a:lstStyle/>
          <a:p>
            <a:pPr marL="0" indent="0" algn="just">
              <a:buFontTx/>
              <a:buNone/>
            </a:pPr>
            <a:endParaRPr lang="en-US" altLang="en-US"/>
          </a:p>
        </p:txBody>
      </p:sp>
      <p:graphicFrame>
        <p:nvGraphicFramePr>
          <p:cNvPr id="2" name="Table 1">
            <a:extLst>
              <a:ext uri="{FF2B5EF4-FFF2-40B4-BE49-F238E27FC236}">
                <a16:creationId xmlns:a16="http://schemas.microsoft.com/office/drawing/2014/main" id="{84D87B4A-4829-451A-BB2D-675A8F9B1350}"/>
              </a:ext>
            </a:extLst>
          </p:cNvPr>
          <p:cNvGraphicFramePr>
            <a:graphicFrameLocks noGrp="1"/>
          </p:cNvGraphicFramePr>
          <p:nvPr/>
        </p:nvGraphicFramePr>
        <p:xfrm>
          <a:off x="615950" y="1514475"/>
          <a:ext cx="10966452" cy="4611686"/>
        </p:xfrm>
        <a:graphic>
          <a:graphicData uri="http://schemas.openxmlformats.org/drawingml/2006/table">
            <a:tbl>
              <a:tblPr firstRow="1" bandRow="1">
                <a:tableStyleId>{5C22544A-7EE6-4342-B048-85BDC9FD1C3A}</a:tableStyleId>
              </a:tblPr>
              <a:tblGrid>
                <a:gridCol w="2741613">
                  <a:extLst>
                    <a:ext uri="{9D8B030D-6E8A-4147-A177-3AD203B41FA5}">
                      <a16:colId xmlns:a16="http://schemas.microsoft.com/office/drawing/2014/main" val="20000"/>
                    </a:ext>
                  </a:extLst>
                </a:gridCol>
                <a:gridCol w="2741613">
                  <a:extLst>
                    <a:ext uri="{9D8B030D-6E8A-4147-A177-3AD203B41FA5}">
                      <a16:colId xmlns:a16="http://schemas.microsoft.com/office/drawing/2014/main" val="20001"/>
                    </a:ext>
                  </a:extLst>
                </a:gridCol>
                <a:gridCol w="2741613">
                  <a:extLst>
                    <a:ext uri="{9D8B030D-6E8A-4147-A177-3AD203B41FA5}">
                      <a16:colId xmlns:a16="http://schemas.microsoft.com/office/drawing/2014/main" val="20002"/>
                    </a:ext>
                  </a:extLst>
                </a:gridCol>
                <a:gridCol w="2741613">
                  <a:extLst>
                    <a:ext uri="{9D8B030D-6E8A-4147-A177-3AD203B41FA5}">
                      <a16:colId xmlns:a16="http://schemas.microsoft.com/office/drawing/2014/main" val="20003"/>
                    </a:ext>
                  </a:extLst>
                </a:gridCol>
              </a:tblGrid>
              <a:tr h="759821">
                <a:tc>
                  <a:txBody>
                    <a:bodyPr/>
                    <a:lstStyle/>
                    <a:p>
                      <a:r>
                        <a:rPr lang="en-US" sz="2500" dirty="0">
                          <a:solidFill>
                            <a:schemeClr val="tx1"/>
                          </a:solidFill>
                        </a:rPr>
                        <a:t>a</a:t>
                      </a:r>
                    </a:p>
                  </a:txBody>
                  <a:tcPr marL="91446" marR="91446" marT="45719" marB="45719"/>
                </a:tc>
                <a:tc>
                  <a:txBody>
                    <a:bodyPr/>
                    <a:lstStyle/>
                    <a:p>
                      <a:r>
                        <a:rPr lang="en-US" sz="2500" dirty="0">
                          <a:solidFill>
                            <a:schemeClr val="tx1"/>
                          </a:solidFill>
                        </a:rPr>
                        <a:t>Y</a:t>
                      </a:r>
                    </a:p>
                  </a:txBody>
                  <a:tcPr marL="91446" marR="91446" marT="45719" marB="45719"/>
                </a:tc>
                <a:tc>
                  <a:txBody>
                    <a:bodyPr/>
                    <a:lstStyle/>
                    <a:p>
                      <a:r>
                        <a:rPr lang="en-US" sz="2500" dirty="0">
                          <a:solidFill>
                            <a:schemeClr val="tx1"/>
                          </a:solidFill>
                        </a:rPr>
                        <a:t>Y_SEL</a:t>
                      </a:r>
                    </a:p>
                  </a:txBody>
                  <a:tcPr marL="91446" marR="91446" marT="45719" marB="45719"/>
                </a:tc>
                <a:tc>
                  <a:txBody>
                    <a:bodyPr/>
                    <a:lstStyle/>
                    <a:p>
                      <a:r>
                        <a:rPr lang="en-US" sz="2500" dirty="0">
                          <a:solidFill>
                            <a:schemeClr val="tx1"/>
                          </a:solidFill>
                        </a:rPr>
                        <a:t>Y_LINEX</a:t>
                      </a:r>
                    </a:p>
                  </a:txBody>
                  <a:tcPr marL="91446" marR="91446" marT="45719" marB="45719"/>
                </a:tc>
                <a:extLst>
                  <a:ext uri="{0D108BD9-81ED-4DB2-BD59-A6C34878D82A}">
                    <a16:rowId xmlns:a16="http://schemas.microsoft.com/office/drawing/2014/main" val="10000"/>
                  </a:ext>
                </a:extLst>
              </a:tr>
              <a:tr h="770373">
                <a:tc>
                  <a:txBody>
                    <a:bodyPr/>
                    <a:lstStyle/>
                    <a:p>
                      <a:r>
                        <a:rPr lang="en-US" sz="2500" dirty="0">
                          <a:solidFill>
                            <a:schemeClr val="tx1"/>
                          </a:solidFill>
                        </a:rPr>
                        <a:t>-0.75</a:t>
                      </a:r>
                    </a:p>
                  </a:txBody>
                  <a:tcPr marL="91446" marR="91446" marT="45719" marB="45719"/>
                </a:tc>
                <a:tc>
                  <a:txBody>
                    <a:bodyPr/>
                    <a:lstStyle/>
                    <a:p>
                      <a:r>
                        <a:rPr lang="en-US" sz="2500" dirty="0">
                          <a:solidFill>
                            <a:schemeClr val="tx1"/>
                          </a:solidFill>
                        </a:rPr>
                        <a:t>-0.057153622</a:t>
                      </a:r>
                    </a:p>
                  </a:txBody>
                  <a:tcPr marL="91446" marR="91446" marT="45719" marB="45719"/>
                </a:tc>
                <a:tc>
                  <a:txBody>
                    <a:bodyPr/>
                    <a:lstStyle/>
                    <a:p>
                      <a:r>
                        <a:rPr lang="en-US" sz="2500" dirty="0">
                          <a:solidFill>
                            <a:schemeClr val="tx1"/>
                          </a:solidFill>
                        </a:rPr>
                        <a:t>+0.0836</a:t>
                      </a:r>
                    </a:p>
                  </a:txBody>
                  <a:tcPr marL="91446" marR="91446" marT="45719" marB="45719"/>
                </a:tc>
                <a:tc>
                  <a:txBody>
                    <a:bodyPr/>
                    <a:lstStyle/>
                    <a:p>
                      <a:r>
                        <a:rPr lang="en-US" sz="2500" dirty="0">
                          <a:solidFill>
                            <a:schemeClr val="tx1"/>
                          </a:solidFill>
                        </a:rPr>
                        <a:t>+0.0859</a:t>
                      </a:r>
                    </a:p>
                  </a:txBody>
                  <a:tcPr marL="91446" marR="91446" marT="45719" marB="45719"/>
                </a:tc>
                <a:extLst>
                  <a:ext uri="{0D108BD9-81ED-4DB2-BD59-A6C34878D82A}">
                    <a16:rowId xmlns:a16="http://schemas.microsoft.com/office/drawing/2014/main" val="10001"/>
                  </a:ext>
                </a:extLst>
              </a:tr>
              <a:tr h="770373">
                <a:tc>
                  <a:txBody>
                    <a:bodyPr/>
                    <a:lstStyle/>
                    <a:p>
                      <a:r>
                        <a:rPr kumimoji="0" lang="en-US" sz="2500" b="0" i="0" u="none" strike="noStrike" kern="1200" cap="none" spc="0" normalizeH="0" baseline="0" noProof="0">
                          <a:ln>
                            <a:noFill/>
                          </a:ln>
                          <a:solidFill>
                            <a:srgbClr val="000000"/>
                          </a:solidFill>
                          <a:effectLst/>
                          <a:uLnTx/>
                          <a:uFillTx/>
                          <a:latin typeface="Arial"/>
                          <a:ea typeface="+mn-ea"/>
                          <a:cs typeface="+mn-cs"/>
                        </a:rPr>
                        <a:t>-0.75</a:t>
                      </a:r>
                      <a:endParaRPr lang="en-US" sz="2500" dirty="0">
                        <a:solidFill>
                          <a:schemeClr val="tx1"/>
                        </a:solidFill>
                      </a:endParaRPr>
                    </a:p>
                  </a:txBody>
                  <a:tcPr marL="91446" marR="91446" marT="45719" marB="45719"/>
                </a:tc>
                <a:tc>
                  <a:txBody>
                    <a:bodyPr/>
                    <a:lstStyle/>
                    <a:p>
                      <a:r>
                        <a:rPr lang="en-US" sz="2500" dirty="0">
                          <a:solidFill>
                            <a:schemeClr val="tx1"/>
                          </a:solidFill>
                        </a:rPr>
                        <a:t>+0.019931007</a:t>
                      </a:r>
                    </a:p>
                  </a:txBody>
                  <a:tcPr marL="91446" marR="91446" marT="45719" marB="45719"/>
                </a:tc>
                <a:tc>
                  <a:txBody>
                    <a:bodyPr/>
                    <a:lstStyle/>
                    <a:p>
                      <a:r>
                        <a:rPr kumimoji="0" lang="en-US" sz="2500" b="0" i="0" u="none" strike="noStrike" kern="1200" cap="none" spc="0" normalizeH="0" baseline="0" noProof="0" dirty="0">
                          <a:ln>
                            <a:noFill/>
                          </a:ln>
                          <a:solidFill>
                            <a:srgbClr val="000000"/>
                          </a:solidFill>
                          <a:effectLst/>
                          <a:uLnTx/>
                          <a:uFillTx/>
                          <a:latin typeface="Arial"/>
                          <a:ea typeface="+mn-ea"/>
                          <a:cs typeface="+mn-cs"/>
                        </a:rPr>
                        <a:t>+0.1246</a:t>
                      </a:r>
                      <a:endParaRPr lang="en-US" sz="2500" dirty="0">
                        <a:solidFill>
                          <a:schemeClr val="tx1"/>
                        </a:solidFill>
                      </a:endParaRPr>
                    </a:p>
                  </a:txBody>
                  <a:tcPr marL="91446" marR="91446" marT="45719" marB="45719"/>
                </a:tc>
                <a:tc>
                  <a:txBody>
                    <a:bodyPr/>
                    <a:lstStyle/>
                    <a:p>
                      <a:r>
                        <a:rPr lang="en-US" sz="2500" dirty="0">
                          <a:solidFill>
                            <a:schemeClr val="tx1"/>
                          </a:solidFill>
                        </a:rPr>
                        <a:t>+0.1266</a:t>
                      </a:r>
                    </a:p>
                  </a:txBody>
                  <a:tcPr marL="91446" marR="91446" marT="45719" marB="45719"/>
                </a:tc>
                <a:extLst>
                  <a:ext uri="{0D108BD9-81ED-4DB2-BD59-A6C34878D82A}">
                    <a16:rowId xmlns:a16="http://schemas.microsoft.com/office/drawing/2014/main" val="10002"/>
                  </a:ext>
                </a:extLst>
              </a:tr>
              <a:tr h="770373">
                <a:tc>
                  <a:txBody>
                    <a:bodyPr/>
                    <a:lstStyle/>
                    <a:p>
                      <a:r>
                        <a:rPr kumimoji="0" lang="en-US" sz="2500" b="0" i="0" u="none" strike="noStrike" kern="1200" cap="none" spc="0" normalizeH="0" baseline="0" noProof="0">
                          <a:ln>
                            <a:noFill/>
                          </a:ln>
                          <a:solidFill>
                            <a:srgbClr val="000000"/>
                          </a:solidFill>
                          <a:effectLst/>
                          <a:uLnTx/>
                          <a:uFillTx/>
                          <a:latin typeface="Arial"/>
                          <a:ea typeface="+mn-ea"/>
                          <a:cs typeface="+mn-cs"/>
                        </a:rPr>
                        <a:t>-0.75</a:t>
                      </a:r>
                      <a:endParaRPr lang="en-US" sz="2500" dirty="0">
                        <a:solidFill>
                          <a:schemeClr val="tx1"/>
                        </a:solidFill>
                      </a:endParaRPr>
                    </a:p>
                  </a:txBody>
                  <a:tcPr marL="91446" marR="91446" marT="45719" marB="45719"/>
                </a:tc>
                <a:tc>
                  <a:txBody>
                    <a:bodyPr/>
                    <a:lstStyle/>
                    <a:p>
                      <a:r>
                        <a:rPr lang="en-US" sz="2500" dirty="0">
                          <a:solidFill>
                            <a:schemeClr val="tx1"/>
                          </a:solidFill>
                        </a:rPr>
                        <a:t>+0.001260987</a:t>
                      </a:r>
                    </a:p>
                  </a:txBody>
                  <a:tcPr marL="91446" marR="91446" marT="45719" marB="45719"/>
                </a:tc>
                <a:tc>
                  <a:txBody>
                    <a:bodyPr/>
                    <a:lstStyle/>
                    <a:p>
                      <a:r>
                        <a:rPr kumimoji="0" lang="en-US" sz="2500" b="0" i="0" u="none" strike="noStrike" kern="1200" cap="none" spc="0" normalizeH="0" baseline="0" noProof="0" dirty="0">
                          <a:ln>
                            <a:noFill/>
                          </a:ln>
                          <a:solidFill>
                            <a:srgbClr val="000000"/>
                          </a:solidFill>
                          <a:effectLst/>
                          <a:uLnTx/>
                          <a:uFillTx/>
                          <a:latin typeface="Arial"/>
                          <a:ea typeface="+mn-ea"/>
                          <a:cs typeface="+mn-cs"/>
                        </a:rPr>
                        <a:t>+0.1374</a:t>
                      </a:r>
                      <a:endParaRPr lang="en-US" sz="2500" dirty="0">
                        <a:solidFill>
                          <a:schemeClr val="tx1"/>
                        </a:solidFill>
                      </a:endParaRPr>
                    </a:p>
                  </a:txBody>
                  <a:tcPr marL="91446" marR="91446" marT="45719" marB="45719"/>
                </a:tc>
                <a:tc>
                  <a:txBody>
                    <a:bodyPr/>
                    <a:lstStyle/>
                    <a:p>
                      <a:r>
                        <a:rPr lang="en-US" sz="2500" dirty="0">
                          <a:solidFill>
                            <a:schemeClr val="tx1"/>
                          </a:solidFill>
                        </a:rPr>
                        <a:t>+0.1394</a:t>
                      </a:r>
                    </a:p>
                  </a:txBody>
                  <a:tcPr marL="91446" marR="91446" marT="45719" marB="45719"/>
                </a:tc>
                <a:extLst>
                  <a:ext uri="{0D108BD9-81ED-4DB2-BD59-A6C34878D82A}">
                    <a16:rowId xmlns:a16="http://schemas.microsoft.com/office/drawing/2014/main" val="10003"/>
                  </a:ext>
                </a:extLst>
              </a:tr>
              <a:tr h="770373">
                <a:tc>
                  <a:txBody>
                    <a:bodyPr/>
                    <a:lstStyle/>
                    <a:p>
                      <a:r>
                        <a:rPr kumimoji="0" lang="en-US" sz="2500" b="0" i="0" u="none" strike="noStrike" kern="1200" cap="none" spc="0" normalizeH="0" baseline="0" noProof="0">
                          <a:ln>
                            <a:noFill/>
                          </a:ln>
                          <a:solidFill>
                            <a:srgbClr val="000000"/>
                          </a:solidFill>
                          <a:effectLst/>
                          <a:uLnTx/>
                          <a:uFillTx/>
                          <a:latin typeface="Arial"/>
                          <a:ea typeface="+mn-ea"/>
                          <a:cs typeface="+mn-cs"/>
                        </a:rPr>
                        <a:t>-0.75</a:t>
                      </a:r>
                      <a:endParaRPr lang="en-US" sz="2500" dirty="0">
                        <a:solidFill>
                          <a:schemeClr val="tx1"/>
                        </a:solidFill>
                      </a:endParaRPr>
                    </a:p>
                  </a:txBody>
                  <a:tcPr marL="91446" marR="91446" marT="45719" marB="45719"/>
                </a:tc>
                <a:tc>
                  <a:txBody>
                    <a:bodyPr/>
                    <a:lstStyle/>
                    <a:p>
                      <a:r>
                        <a:rPr lang="en-US" sz="2500" dirty="0">
                          <a:solidFill>
                            <a:schemeClr val="tx1"/>
                          </a:solidFill>
                        </a:rPr>
                        <a:t>-0.018341431</a:t>
                      </a:r>
                    </a:p>
                  </a:txBody>
                  <a:tcPr marL="91446" marR="91446" marT="45719" marB="45719"/>
                </a:tc>
                <a:tc>
                  <a:txBody>
                    <a:bodyPr/>
                    <a:lstStyle/>
                    <a:p>
                      <a:r>
                        <a:rPr lang="en-US" sz="2500" dirty="0">
                          <a:solidFill>
                            <a:schemeClr val="tx1"/>
                          </a:solidFill>
                        </a:rPr>
                        <a:t>+0.1046</a:t>
                      </a:r>
                    </a:p>
                  </a:txBody>
                  <a:tcPr marL="91446" marR="91446" marT="45719" marB="45719"/>
                </a:tc>
                <a:tc>
                  <a:txBody>
                    <a:bodyPr/>
                    <a:lstStyle/>
                    <a:p>
                      <a:r>
                        <a:rPr lang="en-US" sz="2500" dirty="0">
                          <a:solidFill>
                            <a:schemeClr val="tx1"/>
                          </a:solidFill>
                        </a:rPr>
                        <a:t>+0.1067</a:t>
                      </a:r>
                    </a:p>
                  </a:txBody>
                  <a:tcPr marL="91446" marR="91446" marT="45719" marB="45719"/>
                </a:tc>
                <a:extLst>
                  <a:ext uri="{0D108BD9-81ED-4DB2-BD59-A6C34878D82A}">
                    <a16:rowId xmlns:a16="http://schemas.microsoft.com/office/drawing/2014/main" val="10004"/>
                  </a:ext>
                </a:extLst>
              </a:tr>
              <a:tr h="770373">
                <a:tc>
                  <a:txBody>
                    <a:bodyPr/>
                    <a:lstStyle/>
                    <a:p>
                      <a:r>
                        <a:rPr kumimoji="0" lang="en-US" sz="2500" b="0" i="0" u="none" strike="noStrike" kern="1200" cap="none" spc="0" normalizeH="0" baseline="0" noProof="0" dirty="0">
                          <a:ln>
                            <a:noFill/>
                          </a:ln>
                          <a:solidFill>
                            <a:srgbClr val="000000"/>
                          </a:solidFill>
                          <a:effectLst/>
                          <a:uLnTx/>
                          <a:uFillTx/>
                          <a:latin typeface="Arial"/>
                          <a:ea typeface="+mn-ea"/>
                          <a:cs typeface="+mn-cs"/>
                        </a:rPr>
                        <a:t>-0.75</a:t>
                      </a:r>
                      <a:endParaRPr lang="en-US" sz="2500" dirty="0">
                        <a:solidFill>
                          <a:schemeClr val="tx1"/>
                        </a:solidFill>
                      </a:endParaRPr>
                    </a:p>
                  </a:txBody>
                  <a:tcPr marL="91446" marR="91446" marT="45719" marB="45719"/>
                </a:tc>
                <a:tc>
                  <a:txBody>
                    <a:bodyPr/>
                    <a:lstStyle/>
                    <a:p>
                      <a:r>
                        <a:rPr lang="en-US" sz="2500" dirty="0">
                          <a:solidFill>
                            <a:schemeClr val="tx1"/>
                          </a:solidFill>
                        </a:rPr>
                        <a:t>+0.011957712</a:t>
                      </a:r>
                    </a:p>
                  </a:txBody>
                  <a:tcPr marL="91446" marR="91446" marT="45719" marB="45719"/>
                </a:tc>
                <a:tc>
                  <a:txBody>
                    <a:bodyPr/>
                    <a:lstStyle/>
                    <a:p>
                      <a:r>
                        <a:rPr lang="en-US" sz="2500" dirty="0">
                          <a:solidFill>
                            <a:schemeClr val="tx1"/>
                          </a:solidFill>
                        </a:rPr>
                        <a:t>+0.1158</a:t>
                      </a:r>
                    </a:p>
                  </a:txBody>
                  <a:tcPr marL="91446" marR="91446" marT="45719" marB="45719"/>
                </a:tc>
                <a:tc>
                  <a:txBody>
                    <a:bodyPr/>
                    <a:lstStyle/>
                    <a:p>
                      <a:r>
                        <a:rPr lang="en-US" sz="2500" dirty="0">
                          <a:solidFill>
                            <a:schemeClr val="tx1"/>
                          </a:solidFill>
                        </a:rPr>
                        <a:t>+0.1179</a:t>
                      </a:r>
                    </a:p>
                  </a:txBody>
                  <a:tcPr marL="91446" marR="91446" marT="45719" marB="45719"/>
                </a:tc>
                <a:extLst>
                  <a:ext uri="{0D108BD9-81ED-4DB2-BD59-A6C34878D82A}">
                    <a16:rowId xmlns:a16="http://schemas.microsoft.com/office/drawing/2014/main" val="10005"/>
                  </a:ext>
                </a:extLst>
              </a:tr>
            </a:tbl>
          </a:graphicData>
        </a:graphic>
      </p:graphicFrame>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EE21D7AA-C1AE-4656-B5B4-C1073983566B}"/>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A7DA2E2E-293B-4043-A6A4-5224E46F425F}"/>
              </a:ext>
            </a:extLst>
          </p:cNvPr>
          <p:cNvSpPr>
            <a:spLocks noGrp="1"/>
          </p:cNvSpPr>
          <p:nvPr>
            <p:ph type="ftr" sz="quarter" idx="11"/>
          </p:nvPr>
        </p:nvSpPr>
        <p:spPr/>
        <p:txBody>
          <a:bodyPr/>
          <a:lstStyle/>
          <a:p>
            <a:pPr>
              <a:defRPr/>
            </a:pPr>
            <a:r>
              <a:rPr lang="en-US" altLang="en-US"/>
              <a:t>RNSengupta,IME Department,IIT Kanpur,INDIA</a:t>
            </a:r>
          </a:p>
        </p:txBody>
      </p:sp>
      <p:sp>
        <p:nvSpPr>
          <p:cNvPr id="507908" name="Slide Number Placeholder 7">
            <a:extLst>
              <a:ext uri="{FF2B5EF4-FFF2-40B4-BE49-F238E27FC236}">
                <a16:creationId xmlns:a16="http://schemas.microsoft.com/office/drawing/2014/main" id="{3373A9F0-C2FB-480C-BB1C-B2AC028B363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89A629F-AC2D-46BC-A688-BC5914805016}" type="slidenum">
              <a:rPr lang="en-US" altLang="en-US" sz="1400"/>
              <a:pPr>
                <a:spcBef>
                  <a:spcPct val="0"/>
                </a:spcBef>
                <a:buFontTx/>
                <a:buNone/>
              </a:pPr>
              <a:t>162</a:t>
            </a:fld>
            <a:endParaRPr lang="en-US" altLang="en-US" sz="1400"/>
          </a:p>
        </p:txBody>
      </p:sp>
      <p:sp>
        <p:nvSpPr>
          <p:cNvPr id="507909" name="Rectangle 2">
            <a:extLst>
              <a:ext uri="{FF2B5EF4-FFF2-40B4-BE49-F238E27FC236}">
                <a16:creationId xmlns:a16="http://schemas.microsoft.com/office/drawing/2014/main" id="{F3F18411-F517-4E72-A067-8297ADAFD9FE}"/>
              </a:ext>
            </a:extLst>
          </p:cNvPr>
          <p:cNvSpPr>
            <a:spLocks noGrp="1" noChangeArrowheads="1"/>
          </p:cNvSpPr>
          <p:nvPr>
            <p:ph type="title"/>
          </p:nvPr>
        </p:nvSpPr>
        <p:spPr/>
        <p:txBody>
          <a:bodyPr/>
          <a:lstStyle/>
          <a:p>
            <a:r>
              <a:rPr lang="en-US" altLang="en-US" sz="3600" b="1">
                <a:solidFill>
                  <a:srgbClr val="0000FF"/>
                </a:solidFill>
              </a:rPr>
              <a:t>Multiple Linear Regression (</a:t>
            </a:r>
            <a:r>
              <a:rPr lang="en-US" altLang="en-US" sz="3600" b="1">
                <a:solidFill>
                  <a:srgbClr val="FF3300"/>
                </a:solidFill>
              </a:rPr>
              <a:t>LINEX</a:t>
            </a:r>
            <a:r>
              <a:rPr lang="en-US" altLang="en-US" sz="3600" b="1">
                <a:solidFill>
                  <a:srgbClr val="0000FF"/>
                </a:solidFill>
              </a:rPr>
              <a:t> loss) </a:t>
            </a:r>
            <a:r>
              <a:rPr lang="en-US" altLang="en-US" sz="3500" b="1">
                <a:solidFill>
                  <a:schemeClr val="tx1"/>
                </a:solidFill>
              </a:rPr>
              <a:t>: </a:t>
            </a:r>
            <a:r>
              <a:rPr lang="en-US" altLang="en-US" sz="3500" b="1">
                <a:solidFill>
                  <a:srgbClr val="FF0000"/>
                </a:solidFill>
              </a:rPr>
              <a:t>Example # 29</a:t>
            </a:r>
            <a:r>
              <a:rPr lang="en-US" altLang="en-US" sz="3600" b="1">
                <a:solidFill>
                  <a:srgbClr val="0000FF"/>
                </a:solidFill>
              </a:rPr>
              <a:t> (contd..)</a:t>
            </a:r>
            <a:endParaRPr lang="en-US" altLang="en-US" sz="3500">
              <a:solidFill>
                <a:srgbClr val="FF0000"/>
              </a:solidFill>
            </a:endParaRPr>
          </a:p>
        </p:txBody>
      </p:sp>
      <p:sp>
        <p:nvSpPr>
          <p:cNvPr id="507910" name="Text Placeholder 6">
            <a:extLst>
              <a:ext uri="{FF2B5EF4-FFF2-40B4-BE49-F238E27FC236}">
                <a16:creationId xmlns:a16="http://schemas.microsoft.com/office/drawing/2014/main" id="{77F030AE-5117-4203-916A-53C8A6266F58}"/>
              </a:ext>
            </a:extLst>
          </p:cNvPr>
          <p:cNvSpPr>
            <a:spLocks noGrp="1" noChangeArrowheads="1"/>
          </p:cNvSpPr>
          <p:nvPr>
            <p:ph type="body" sz="half" idx="1"/>
          </p:nvPr>
        </p:nvSpPr>
        <p:spPr>
          <a:xfrm>
            <a:off x="609600" y="1600200"/>
            <a:ext cx="10972800" cy="4525963"/>
          </a:xfrm>
        </p:spPr>
        <p:txBody>
          <a:bodyPr/>
          <a:lstStyle/>
          <a:p>
            <a:pPr marL="0" indent="0" algn="just">
              <a:buFontTx/>
              <a:buNone/>
            </a:pPr>
            <a:endParaRPr lang="en-US" altLang="en-US"/>
          </a:p>
        </p:txBody>
      </p:sp>
      <p:graphicFrame>
        <p:nvGraphicFramePr>
          <p:cNvPr id="2" name="Table 1">
            <a:extLst>
              <a:ext uri="{FF2B5EF4-FFF2-40B4-BE49-F238E27FC236}">
                <a16:creationId xmlns:a16="http://schemas.microsoft.com/office/drawing/2014/main" id="{D7F46114-0F73-4C7D-913C-D0E1710A61EF}"/>
              </a:ext>
            </a:extLst>
          </p:cNvPr>
          <p:cNvGraphicFramePr>
            <a:graphicFrameLocks noGrp="1"/>
          </p:cNvGraphicFramePr>
          <p:nvPr/>
        </p:nvGraphicFramePr>
        <p:xfrm>
          <a:off x="615950" y="1514475"/>
          <a:ext cx="10966452" cy="4611686"/>
        </p:xfrm>
        <a:graphic>
          <a:graphicData uri="http://schemas.openxmlformats.org/drawingml/2006/table">
            <a:tbl>
              <a:tblPr firstRow="1" bandRow="1">
                <a:tableStyleId>{5C22544A-7EE6-4342-B048-85BDC9FD1C3A}</a:tableStyleId>
              </a:tblPr>
              <a:tblGrid>
                <a:gridCol w="2741613">
                  <a:extLst>
                    <a:ext uri="{9D8B030D-6E8A-4147-A177-3AD203B41FA5}">
                      <a16:colId xmlns:a16="http://schemas.microsoft.com/office/drawing/2014/main" val="20000"/>
                    </a:ext>
                  </a:extLst>
                </a:gridCol>
                <a:gridCol w="2741613">
                  <a:extLst>
                    <a:ext uri="{9D8B030D-6E8A-4147-A177-3AD203B41FA5}">
                      <a16:colId xmlns:a16="http://schemas.microsoft.com/office/drawing/2014/main" val="20001"/>
                    </a:ext>
                  </a:extLst>
                </a:gridCol>
                <a:gridCol w="2741613">
                  <a:extLst>
                    <a:ext uri="{9D8B030D-6E8A-4147-A177-3AD203B41FA5}">
                      <a16:colId xmlns:a16="http://schemas.microsoft.com/office/drawing/2014/main" val="20002"/>
                    </a:ext>
                  </a:extLst>
                </a:gridCol>
                <a:gridCol w="2741613">
                  <a:extLst>
                    <a:ext uri="{9D8B030D-6E8A-4147-A177-3AD203B41FA5}">
                      <a16:colId xmlns:a16="http://schemas.microsoft.com/office/drawing/2014/main" val="20003"/>
                    </a:ext>
                  </a:extLst>
                </a:gridCol>
              </a:tblGrid>
              <a:tr h="759821">
                <a:tc>
                  <a:txBody>
                    <a:bodyPr/>
                    <a:lstStyle/>
                    <a:p>
                      <a:r>
                        <a:rPr lang="en-US" sz="2500" dirty="0">
                          <a:solidFill>
                            <a:schemeClr val="tx1"/>
                          </a:solidFill>
                        </a:rPr>
                        <a:t>a</a:t>
                      </a:r>
                    </a:p>
                  </a:txBody>
                  <a:tcPr marL="91446" marR="91446" marT="45719" marB="45719"/>
                </a:tc>
                <a:tc>
                  <a:txBody>
                    <a:bodyPr/>
                    <a:lstStyle/>
                    <a:p>
                      <a:r>
                        <a:rPr lang="en-US" sz="2500" dirty="0">
                          <a:solidFill>
                            <a:schemeClr val="tx1"/>
                          </a:solidFill>
                        </a:rPr>
                        <a:t>Y</a:t>
                      </a:r>
                    </a:p>
                  </a:txBody>
                  <a:tcPr marL="91446" marR="91446" marT="45719" marB="45719"/>
                </a:tc>
                <a:tc>
                  <a:txBody>
                    <a:bodyPr/>
                    <a:lstStyle/>
                    <a:p>
                      <a:r>
                        <a:rPr lang="en-US" sz="2500" dirty="0">
                          <a:solidFill>
                            <a:schemeClr val="tx1"/>
                          </a:solidFill>
                        </a:rPr>
                        <a:t>Y_SEL</a:t>
                      </a:r>
                    </a:p>
                  </a:txBody>
                  <a:tcPr marL="91446" marR="91446" marT="45719" marB="45719"/>
                </a:tc>
                <a:tc>
                  <a:txBody>
                    <a:bodyPr/>
                    <a:lstStyle/>
                    <a:p>
                      <a:r>
                        <a:rPr lang="en-US" sz="2500" dirty="0">
                          <a:solidFill>
                            <a:schemeClr val="tx1"/>
                          </a:solidFill>
                        </a:rPr>
                        <a:t>Y_LINEX</a:t>
                      </a:r>
                    </a:p>
                  </a:txBody>
                  <a:tcPr marL="91446" marR="91446" marT="45719" marB="45719"/>
                </a:tc>
                <a:extLst>
                  <a:ext uri="{0D108BD9-81ED-4DB2-BD59-A6C34878D82A}">
                    <a16:rowId xmlns:a16="http://schemas.microsoft.com/office/drawing/2014/main" val="10000"/>
                  </a:ext>
                </a:extLst>
              </a:tr>
              <a:tr h="770373">
                <a:tc>
                  <a:txBody>
                    <a:bodyPr/>
                    <a:lstStyle/>
                    <a:p>
                      <a:r>
                        <a:rPr lang="en-US" sz="2500" dirty="0">
                          <a:solidFill>
                            <a:schemeClr val="tx1"/>
                          </a:solidFill>
                        </a:rPr>
                        <a:t>0.00</a:t>
                      </a:r>
                    </a:p>
                  </a:txBody>
                  <a:tcPr marL="91446" marR="91446" marT="45719" marB="45719"/>
                </a:tc>
                <a:tc>
                  <a:txBody>
                    <a:bodyPr/>
                    <a:lstStyle/>
                    <a:p>
                      <a:r>
                        <a:rPr lang="en-US" sz="2500" dirty="0">
                          <a:solidFill>
                            <a:schemeClr val="tx1"/>
                          </a:solidFill>
                        </a:rPr>
                        <a:t>-0.057153622</a:t>
                      </a:r>
                    </a:p>
                  </a:txBody>
                  <a:tcPr marL="91446" marR="91446" marT="45719" marB="45719"/>
                </a:tc>
                <a:tc>
                  <a:txBody>
                    <a:bodyPr/>
                    <a:lstStyle/>
                    <a:p>
                      <a:r>
                        <a:rPr lang="en-US" sz="2500" dirty="0">
                          <a:solidFill>
                            <a:schemeClr val="tx1"/>
                          </a:solidFill>
                        </a:rPr>
                        <a:t>+0.0836</a:t>
                      </a:r>
                    </a:p>
                  </a:txBody>
                  <a:tcPr marL="91446" marR="91446" marT="45719" marB="45719"/>
                </a:tc>
                <a:tc>
                  <a:txBody>
                    <a:bodyPr/>
                    <a:lstStyle/>
                    <a:p>
                      <a:r>
                        <a:rPr lang="en-US" sz="2500" dirty="0">
                          <a:solidFill>
                            <a:schemeClr val="tx1"/>
                          </a:solidFill>
                        </a:rPr>
                        <a:t>+0.0836</a:t>
                      </a:r>
                    </a:p>
                  </a:txBody>
                  <a:tcPr marL="91446" marR="91446" marT="45719" marB="45719"/>
                </a:tc>
                <a:extLst>
                  <a:ext uri="{0D108BD9-81ED-4DB2-BD59-A6C34878D82A}">
                    <a16:rowId xmlns:a16="http://schemas.microsoft.com/office/drawing/2014/main" val="10001"/>
                  </a:ext>
                </a:extLst>
              </a:tr>
              <a:tr h="770373">
                <a:tc>
                  <a:txBody>
                    <a:bodyPr/>
                    <a:lstStyle/>
                    <a:p>
                      <a:r>
                        <a:rPr kumimoji="0" lang="en-US" sz="2500" b="0" i="0" u="none" strike="noStrike" kern="1200" cap="none" spc="0" normalizeH="0" baseline="0" noProof="0">
                          <a:ln>
                            <a:noFill/>
                          </a:ln>
                          <a:solidFill>
                            <a:srgbClr val="000000"/>
                          </a:solidFill>
                          <a:effectLst/>
                          <a:uLnTx/>
                          <a:uFillTx/>
                          <a:latin typeface="Arial"/>
                          <a:ea typeface="+mn-ea"/>
                          <a:cs typeface="+mn-cs"/>
                        </a:rPr>
                        <a:t>0.00</a:t>
                      </a:r>
                      <a:endParaRPr lang="en-US" sz="2500" dirty="0">
                        <a:solidFill>
                          <a:schemeClr val="tx1"/>
                        </a:solidFill>
                      </a:endParaRPr>
                    </a:p>
                  </a:txBody>
                  <a:tcPr marL="91446" marR="91446" marT="45719" marB="45719"/>
                </a:tc>
                <a:tc>
                  <a:txBody>
                    <a:bodyPr/>
                    <a:lstStyle/>
                    <a:p>
                      <a:r>
                        <a:rPr lang="en-US" sz="2500" dirty="0">
                          <a:solidFill>
                            <a:schemeClr val="tx1"/>
                          </a:solidFill>
                        </a:rPr>
                        <a:t>+0.019931007</a:t>
                      </a:r>
                    </a:p>
                  </a:txBody>
                  <a:tcPr marL="91446" marR="91446" marT="45719" marB="45719"/>
                </a:tc>
                <a:tc>
                  <a:txBody>
                    <a:bodyPr/>
                    <a:lstStyle/>
                    <a:p>
                      <a:r>
                        <a:rPr kumimoji="0" lang="en-US" sz="2500" b="0" i="0" u="none" strike="noStrike" kern="1200" cap="none" spc="0" normalizeH="0" baseline="0" noProof="0" dirty="0">
                          <a:ln>
                            <a:noFill/>
                          </a:ln>
                          <a:solidFill>
                            <a:srgbClr val="000000"/>
                          </a:solidFill>
                          <a:effectLst/>
                          <a:uLnTx/>
                          <a:uFillTx/>
                          <a:latin typeface="Arial"/>
                          <a:ea typeface="+mn-ea"/>
                          <a:cs typeface="+mn-cs"/>
                        </a:rPr>
                        <a:t>+0.1246</a:t>
                      </a:r>
                      <a:endParaRPr lang="en-US" sz="2500" dirty="0">
                        <a:solidFill>
                          <a:schemeClr val="tx1"/>
                        </a:solidFill>
                      </a:endParaRPr>
                    </a:p>
                  </a:txBody>
                  <a:tcPr marL="91446" marR="91446" marT="45719" marB="45719"/>
                </a:tc>
                <a:tc>
                  <a:txBody>
                    <a:bodyPr/>
                    <a:lstStyle/>
                    <a:p>
                      <a:r>
                        <a:rPr kumimoji="0" lang="en-US" sz="2500" b="0" i="0" u="none" strike="noStrike" kern="1200" cap="none" spc="0" normalizeH="0" baseline="0" noProof="0" dirty="0">
                          <a:ln>
                            <a:noFill/>
                          </a:ln>
                          <a:solidFill>
                            <a:srgbClr val="000000"/>
                          </a:solidFill>
                          <a:effectLst/>
                          <a:uLnTx/>
                          <a:uFillTx/>
                          <a:latin typeface="Arial"/>
                          <a:ea typeface="+mn-ea"/>
                          <a:cs typeface="+mn-cs"/>
                        </a:rPr>
                        <a:t>+0.1246</a:t>
                      </a:r>
                      <a:endParaRPr lang="en-US" sz="2500" dirty="0">
                        <a:solidFill>
                          <a:schemeClr val="tx1"/>
                        </a:solidFill>
                      </a:endParaRPr>
                    </a:p>
                  </a:txBody>
                  <a:tcPr marL="91446" marR="91446" marT="45719" marB="45719"/>
                </a:tc>
                <a:extLst>
                  <a:ext uri="{0D108BD9-81ED-4DB2-BD59-A6C34878D82A}">
                    <a16:rowId xmlns:a16="http://schemas.microsoft.com/office/drawing/2014/main" val="10002"/>
                  </a:ext>
                </a:extLst>
              </a:tr>
              <a:tr h="770373">
                <a:tc>
                  <a:txBody>
                    <a:bodyPr/>
                    <a:lstStyle/>
                    <a:p>
                      <a:r>
                        <a:rPr kumimoji="0" lang="en-US" sz="2500" b="0" i="0" u="none" strike="noStrike" kern="1200" cap="none" spc="0" normalizeH="0" baseline="0" noProof="0">
                          <a:ln>
                            <a:noFill/>
                          </a:ln>
                          <a:solidFill>
                            <a:srgbClr val="000000"/>
                          </a:solidFill>
                          <a:effectLst/>
                          <a:uLnTx/>
                          <a:uFillTx/>
                          <a:latin typeface="Arial"/>
                          <a:ea typeface="+mn-ea"/>
                          <a:cs typeface="+mn-cs"/>
                        </a:rPr>
                        <a:t>0.00</a:t>
                      </a:r>
                      <a:endParaRPr lang="en-US" sz="2500" dirty="0">
                        <a:solidFill>
                          <a:schemeClr val="tx1"/>
                        </a:solidFill>
                      </a:endParaRPr>
                    </a:p>
                  </a:txBody>
                  <a:tcPr marL="91446" marR="91446" marT="45719" marB="45719"/>
                </a:tc>
                <a:tc>
                  <a:txBody>
                    <a:bodyPr/>
                    <a:lstStyle/>
                    <a:p>
                      <a:r>
                        <a:rPr lang="en-US" sz="2500" dirty="0">
                          <a:solidFill>
                            <a:schemeClr val="tx1"/>
                          </a:solidFill>
                        </a:rPr>
                        <a:t>+0.001260987</a:t>
                      </a:r>
                    </a:p>
                  </a:txBody>
                  <a:tcPr marL="91446" marR="91446" marT="45719" marB="45719"/>
                </a:tc>
                <a:tc>
                  <a:txBody>
                    <a:bodyPr/>
                    <a:lstStyle/>
                    <a:p>
                      <a:r>
                        <a:rPr kumimoji="0" lang="en-US" sz="2500" b="0" i="0" u="none" strike="noStrike" kern="1200" cap="none" spc="0" normalizeH="0" baseline="0" noProof="0" dirty="0">
                          <a:ln>
                            <a:noFill/>
                          </a:ln>
                          <a:solidFill>
                            <a:srgbClr val="000000"/>
                          </a:solidFill>
                          <a:effectLst/>
                          <a:uLnTx/>
                          <a:uFillTx/>
                          <a:latin typeface="Arial"/>
                          <a:ea typeface="+mn-ea"/>
                          <a:cs typeface="+mn-cs"/>
                        </a:rPr>
                        <a:t>+0.1374</a:t>
                      </a:r>
                      <a:endParaRPr lang="en-US" sz="2500" dirty="0">
                        <a:solidFill>
                          <a:schemeClr val="tx1"/>
                        </a:solidFill>
                      </a:endParaRPr>
                    </a:p>
                  </a:txBody>
                  <a:tcPr marL="91446" marR="91446" marT="45719" marB="45719"/>
                </a:tc>
                <a:tc>
                  <a:txBody>
                    <a:bodyPr/>
                    <a:lstStyle/>
                    <a:p>
                      <a:r>
                        <a:rPr kumimoji="0" lang="en-US" sz="2500" b="0" i="0" u="none" strike="noStrike" kern="1200" cap="none" spc="0" normalizeH="0" baseline="0" noProof="0" dirty="0">
                          <a:ln>
                            <a:noFill/>
                          </a:ln>
                          <a:solidFill>
                            <a:srgbClr val="000000"/>
                          </a:solidFill>
                          <a:effectLst/>
                          <a:uLnTx/>
                          <a:uFillTx/>
                          <a:latin typeface="Arial"/>
                          <a:ea typeface="+mn-ea"/>
                          <a:cs typeface="+mn-cs"/>
                        </a:rPr>
                        <a:t>+0.1374</a:t>
                      </a:r>
                      <a:endParaRPr lang="en-US" sz="2500" dirty="0">
                        <a:solidFill>
                          <a:schemeClr val="tx1"/>
                        </a:solidFill>
                      </a:endParaRPr>
                    </a:p>
                  </a:txBody>
                  <a:tcPr marL="91446" marR="91446" marT="45719" marB="45719"/>
                </a:tc>
                <a:extLst>
                  <a:ext uri="{0D108BD9-81ED-4DB2-BD59-A6C34878D82A}">
                    <a16:rowId xmlns:a16="http://schemas.microsoft.com/office/drawing/2014/main" val="10003"/>
                  </a:ext>
                </a:extLst>
              </a:tr>
              <a:tr h="770373">
                <a:tc>
                  <a:txBody>
                    <a:bodyPr/>
                    <a:lstStyle/>
                    <a:p>
                      <a:r>
                        <a:rPr kumimoji="0" lang="en-US" sz="2500" b="0" i="0" u="none" strike="noStrike" kern="1200" cap="none" spc="0" normalizeH="0" baseline="0" noProof="0">
                          <a:ln>
                            <a:noFill/>
                          </a:ln>
                          <a:solidFill>
                            <a:srgbClr val="000000"/>
                          </a:solidFill>
                          <a:effectLst/>
                          <a:uLnTx/>
                          <a:uFillTx/>
                          <a:latin typeface="Arial"/>
                          <a:ea typeface="+mn-ea"/>
                          <a:cs typeface="+mn-cs"/>
                        </a:rPr>
                        <a:t>0.00</a:t>
                      </a:r>
                      <a:endParaRPr lang="en-US" sz="2500" dirty="0">
                        <a:solidFill>
                          <a:schemeClr val="tx1"/>
                        </a:solidFill>
                      </a:endParaRPr>
                    </a:p>
                  </a:txBody>
                  <a:tcPr marL="91446" marR="91446" marT="45719" marB="45719"/>
                </a:tc>
                <a:tc>
                  <a:txBody>
                    <a:bodyPr/>
                    <a:lstStyle/>
                    <a:p>
                      <a:r>
                        <a:rPr lang="en-US" sz="2500" dirty="0">
                          <a:solidFill>
                            <a:schemeClr val="tx1"/>
                          </a:solidFill>
                        </a:rPr>
                        <a:t>-0.018341431</a:t>
                      </a:r>
                    </a:p>
                  </a:txBody>
                  <a:tcPr marL="91446" marR="91446" marT="45719" marB="45719"/>
                </a:tc>
                <a:tc>
                  <a:txBody>
                    <a:bodyPr/>
                    <a:lstStyle/>
                    <a:p>
                      <a:r>
                        <a:rPr lang="en-US" sz="2500" dirty="0">
                          <a:solidFill>
                            <a:schemeClr val="tx1"/>
                          </a:solidFill>
                        </a:rPr>
                        <a:t>+0.1046</a:t>
                      </a:r>
                    </a:p>
                  </a:txBody>
                  <a:tcPr marL="91446" marR="91446" marT="45719" marB="45719"/>
                </a:tc>
                <a:tc>
                  <a:txBody>
                    <a:bodyPr/>
                    <a:lstStyle/>
                    <a:p>
                      <a:r>
                        <a:rPr lang="en-US" sz="2500" dirty="0">
                          <a:solidFill>
                            <a:schemeClr val="tx1"/>
                          </a:solidFill>
                        </a:rPr>
                        <a:t>+0.1046</a:t>
                      </a:r>
                    </a:p>
                  </a:txBody>
                  <a:tcPr marL="91446" marR="91446" marT="45719" marB="45719"/>
                </a:tc>
                <a:extLst>
                  <a:ext uri="{0D108BD9-81ED-4DB2-BD59-A6C34878D82A}">
                    <a16:rowId xmlns:a16="http://schemas.microsoft.com/office/drawing/2014/main" val="10004"/>
                  </a:ext>
                </a:extLst>
              </a:tr>
              <a:tr h="770373">
                <a:tc>
                  <a:txBody>
                    <a:bodyPr/>
                    <a:lstStyle/>
                    <a:p>
                      <a:r>
                        <a:rPr kumimoji="0" lang="en-US" sz="2500" b="0" i="0" u="none" strike="noStrike" kern="1200" cap="none" spc="0" normalizeH="0" baseline="0" noProof="0" dirty="0">
                          <a:ln>
                            <a:noFill/>
                          </a:ln>
                          <a:solidFill>
                            <a:srgbClr val="000000"/>
                          </a:solidFill>
                          <a:effectLst/>
                          <a:uLnTx/>
                          <a:uFillTx/>
                          <a:latin typeface="Arial"/>
                          <a:ea typeface="+mn-ea"/>
                          <a:cs typeface="+mn-cs"/>
                        </a:rPr>
                        <a:t>0.00</a:t>
                      </a:r>
                      <a:endParaRPr lang="en-US" sz="2500" dirty="0">
                        <a:solidFill>
                          <a:schemeClr val="tx1"/>
                        </a:solidFill>
                      </a:endParaRPr>
                    </a:p>
                  </a:txBody>
                  <a:tcPr marL="91446" marR="91446" marT="45719" marB="45719"/>
                </a:tc>
                <a:tc>
                  <a:txBody>
                    <a:bodyPr/>
                    <a:lstStyle/>
                    <a:p>
                      <a:r>
                        <a:rPr lang="en-US" sz="2500" dirty="0">
                          <a:solidFill>
                            <a:schemeClr val="tx1"/>
                          </a:solidFill>
                        </a:rPr>
                        <a:t>+0.011957712</a:t>
                      </a:r>
                    </a:p>
                  </a:txBody>
                  <a:tcPr marL="91446" marR="91446" marT="45719" marB="45719"/>
                </a:tc>
                <a:tc>
                  <a:txBody>
                    <a:bodyPr/>
                    <a:lstStyle/>
                    <a:p>
                      <a:r>
                        <a:rPr lang="en-US" sz="2500" dirty="0">
                          <a:solidFill>
                            <a:schemeClr val="tx1"/>
                          </a:solidFill>
                        </a:rPr>
                        <a:t>+0.1158</a:t>
                      </a:r>
                    </a:p>
                  </a:txBody>
                  <a:tcPr marL="91446" marR="91446" marT="45719" marB="45719"/>
                </a:tc>
                <a:tc>
                  <a:txBody>
                    <a:bodyPr/>
                    <a:lstStyle/>
                    <a:p>
                      <a:r>
                        <a:rPr lang="en-US" sz="2500" dirty="0">
                          <a:solidFill>
                            <a:schemeClr val="tx1"/>
                          </a:solidFill>
                        </a:rPr>
                        <a:t>+0.1158</a:t>
                      </a:r>
                    </a:p>
                  </a:txBody>
                  <a:tcPr marL="91446" marR="91446" marT="45719" marB="45719"/>
                </a:tc>
                <a:extLst>
                  <a:ext uri="{0D108BD9-81ED-4DB2-BD59-A6C34878D82A}">
                    <a16:rowId xmlns:a16="http://schemas.microsoft.com/office/drawing/2014/main" val="10005"/>
                  </a:ext>
                </a:extLst>
              </a:tr>
            </a:tbl>
          </a:graphicData>
        </a:graphic>
      </p:graphicFrame>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C1286BFE-2B55-46E9-8D65-52419F7E0D46}"/>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539DDA14-F873-4B1D-8156-A62DA4E9A21E}"/>
              </a:ext>
            </a:extLst>
          </p:cNvPr>
          <p:cNvSpPr>
            <a:spLocks noGrp="1"/>
          </p:cNvSpPr>
          <p:nvPr>
            <p:ph type="ftr" sz="quarter" idx="11"/>
          </p:nvPr>
        </p:nvSpPr>
        <p:spPr/>
        <p:txBody>
          <a:bodyPr/>
          <a:lstStyle/>
          <a:p>
            <a:pPr>
              <a:defRPr/>
            </a:pPr>
            <a:r>
              <a:rPr lang="en-US" altLang="en-US"/>
              <a:t>RNSengupta,IME Department,IIT Kanpur,INDIA</a:t>
            </a:r>
          </a:p>
        </p:txBody>
      </p:sp>
      <p:sp>
        <p:nvSpPr>
          <p:cNvPr id="509956" name="Slide Number Placeholder 7">
            <a:extLst>
              <a:ext uri="{FF2B5EF4-FFF2-40B4-BE49-F238E27FC236}">
                <a16:creationId xmlns:a16="http://schemas.microsoft.com/office/drawing/2014/main" id="{ADB37ABB-664E-4B31-80CC-8910D2293FE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DA57E37-2C8B-40D6-B452-82BDEC7168A3}" type="slidenum">
              <a:rPr lang="en-US" altLang="en-US" sz="1400"/>
              <a:pPr>
                <a:spcBef>
                  <a:spcPct val="0"/>
                </a:spcBef>
                <a:buFontTx/>
                <a:buNone/>
              </a:pPr>
              <a:t>163</a:t>
            </a:fld>
            <a:endParaRPr lang="en-US" altLang="en-US" sz="1400"/>
          </a:p>
        </p:txBody>
      </p:sp>
      <p:sp>
        <p:nvSpPr>
          <p:cNvPr id="509957" name="Rectangle 2">
            <a:extLst>
              <a:ext uri="{FF2B5EF4-FFF2-40B4-BE49-F238E27FC236}">
                <a16:creationId xmlns:a16="http://schemas.microsoft.com/office/drawing/2014/main" id="{2AB1F384-81C8-4A9F-9043-689E4BB69782}"/>
              </a:ext>
            </a:extLst>
          </p:cNvPr>
          <p:cNvSpPr>
            <a:spLocks noGrp="1" noChangeArrowheads="1"/>
          </p:cNvSpPr>
          <p:nvPr>
            <p:ph type="title"/>
          </p:nvPr>
        </p:nvSpPr>
        <p:spPr/>
        <p:txBody>
          <a:bodyPr/>
          <a:lstStyle/>
          <a:p>
            <a:r>
              <a:rPr lang="en-US" altLang="en-US" sz="3600" b="1">
                <a:solidFill>
                  <a:srgbClr val="0000FF"/>
                </a:solidFill>
              </a:rPr>
              <a:t>Multiple Linear Regression (</a:t>
            </a:r>
            <a:r>
              <a:rPr lang="en-US" altLang="en-US" sz="3600" b="1">
                <a:solidFill>
                  <a:srgbClr val="FF3300"/>
                </a:solidFill>
              </a:rPr>
              <a:t>LINEX</a:t>
            </a:r>
            <a:r>
              <a:rPr lang="en-US" altLang="en-US" sz="3600" b="1">
                <a:solidFill>
                  <a:srgbClr val="0000FF"/>
                </a:solidFill>
              </a:rPr>
              <a:t> loss) </a:t>
            </a:r>
            <a:r>
              <a:rPr lang="en-US" altLang="en-US" sz="3500" b="1">
                <a:solidFill>
                  <a:schemeClr val="tx1"/>
                </a:solidFill>
              </a:rPr>
              <a:t>: </a:t>
            </a:r>
            <a:r>
              <a:rPr lang="en-US" altLang="en-US" sz="3500" b="1">
                <a:solidFill>
                  <a:srgbClr val="FF0000"/>
                </a:solidFill>
              </a:rPr>
              <a:t>Example # 29</a:t>
            </a:r>
            <a:endParaRPr lang="en-US" altLang="en-US" sz="3500">
              <a:solidFill>
                <a:srgbClr val="FF0000"/>
              </a:solidFill>
            </a:endParaRPr>
          </a:p>
        </p:txBody>
      </p:sp>
      <p:sp>
        <p:nvSpPr>
          <p:cNvPr id="509958" name="Text Placeholder 6">
            <a:extLst>
              <a:ext uri="{FF2B5EF4-FFF2-40B4-BE49-F238E27FC236}">
                <a16:creationId xmlns:a16="http://schemas.microsoft.com/office/drawing/2014/main" id="{ABE835B9-83CB-4A24-ADCF-2FC5B834A60A}"/>
              </a:ext>
            </a:extLst>
          </p:cNvPr>
          <p:cNvSpPr>
            <a:spLocks noGrp="1" noChangeArrowheads="1"/>
          </p:cNvSpPr>
          <p:nvPr>
            <p:ph type="body" sz="half" idx="1"/>
          </p:nvPr>
        </p:nvSpPr>
        <p:spPr>
          <a:xfrm>
            <a:off x="609600" y="1600200"/>
            <a:ext cx="10972800" cy="4525963"/>
          </a:xfrm>
        </p:spPr>
        <p:txBody>
          <a:bodyPr/>
          <a:lstStyle/>
          <a:p>
            <a:pPr marL="0" indent="0" algn="just">
              <a:buFontTx/>
              <a:buNone/>
            </a:pPr>
            <a:endParaRPr lang="en-US" altLang="en-US"/>
          </a:p>
        </p:txBody>
      </p:sp>
      <p:graphicFrame>
        <p:nvGraphicFramePr>
          <p:cNvPr id="2" name="Table 1">
            <a:extLst>
              <a:ext uri="{FF2B5EF4-FFF2-40B4-BE49-F238E27FC236}">
                <a16:creationId xmlns:a16="http://schemas.microsoft.com/office/drawing/2014/main" id="{004A209E-C9E2-4CAC-8338-5B3FF45C5CE4}"/>
              </a:ext>
            </a:extLst>
          </p:cNvPr>
          <p:cNvGraphicFramePr>
            <a:graphicFrameLocks noGrp="1"/>
          </p:cNvGraphicFramePr>
          <p:nvPr/>
        </p:nvGraphicFramePr>
        <p:xfrm>
          <a:off x="615950" y="1514475"/>
          <a:ext cx="10966452" cy="4611686"/>
        </p:xfrm>
        <a:graphic>
          <a:graphicData uri="http://schemas.openxmlformats.org/drawingml/2006/table">
            <a:tbl>
              <a:tblPr firstRow="1" bandRow="1">
                <a:tableStyleId>{5C22544A-7EE6-4342-B048-85BDC9FD1C3A}</a:tableStyleId>
              </a:tblPr>
              <a:tblGrid>
                <a:gridCol w="2741613">
                  <a:extLst>
                    <a:ext uri="{9D8B030D-6E8A-4147-A177-3AD203B41FA5}">
                      <a16:colId xmlns:a16="http://schemas.microsoft.com/office/drawing/2014/main" val="20000"/>
                    </a:ext>
                  </a:extLst>
                </a:gridCol>
                <a:gridCol w="2741613">
                  <a:extLst>
                    <a:ext uri="{9D8B030D-6E8A-4147-A177-3AD203B41FA5}">
                      <a16:colId xmlns:a16="http://schemas.microsoft.com/office/drawing/2014/main" val="20001"/>
                    </a:ext>
                  </a:extLst>
                </a:gridCol>
                <a:gridCol w="2741613">
                  <a:extLst>
                    <a:ext uri="{9D8B030D-6E8A-4147-A177-3AD203B41FA5}">
                      <a16:colId xmlns:a16="http://schemas.microsoft.com/office/drawing/2014/main" val="20002"/>
                    </a:ext>
                  </a:extLst>
                </a:gridCol>
                <a:gridCol w="2741613">
                  <a:extLst>
                    <a:ext uri="{9D8B030D-6E8A-4147-A177-3AD203B41FA5}">
                      <a16:colId xmlns:a16="http://schemas.microsoft.com/office/drawing/2014/main" val="20003"/>
                    </a:ext>
                  </a:extLst>
                </a:gridCol>
              </a:tblGrid>
              <a:tr h="759821">
                <a:tc>
                  <a:txBody>
                    <a:bodyPr/>
                    <a:lstStyle/>
                    <a:p>
                      <a:r>
                        <a:rPr lang="en-US" sz="2500" dirty="0">
                          <a:solidFill>
                            <a:schemeClr val="tx1"/>
                          </a:solidFill>
                        </a:rPr>
                        <a:t>a</a:t>
                      </a:r>
                    </a:p>
                  </a:txBody>
                  <a:tcPr marL="91446" marR="91446" marT="45719" marB="45719"/>
                </a:tc>
                <a:tc>
                  <a:txBody>
                    <a:bodyPr/>
                    <a:lstStyle/>
                    <a:p>
                      <a:r>
                        <a:rPr lang="en-US" sz="2500" dirty="0">
                          <a:solidFill>
                            <a:schemeClr val="tx1"/>
                          </a:solidFill>
                        </a:rPr>
                        <a:t>Y</a:t>
                      </a:r>
                    </a:p>
                  </a:txBody>
                  <a:tcPr marL="91446" marR="91446" marT="45719" marB="45719"/>
                </a:tc>
                <a:tc>
                  <a:txBody>
                    <a:bodyPr/>
                    <a:lstStyle/>
                    <a:p>
                      <a:r>
                        <a:rPr lang="en-US" sz="2500" dirty="0">
                          <a:solidFill>
                            <a:schemeClr val="tx1"/>
                          </a:solidFill>
                        </a:rPr>
                        <a:t>Y_SEL</a:t>
                      </a:r>
                    </a:p>
                  </a:txBody>
                  <a:tcPr marL="91446" marR="91446" marT="45719" marB="45719"/>
                </a:tc>
                <a:tc>
                  <a:txBody>
                    <a:bodyPr/>
                    <a:lstStyle/>
                    <a:p>
                      <a:r>
                        <a:rPr lang="en-US" sz="2500" dirty="0">
                          <a:solidFill>
                            <a:schemeClr val="tx1"/>
                          </a:solidFill>
                        </a:rPr>
                        <a:t>Y_LINEX</a:t>
                      </a:r>
                    </a:p>
                  </a:txBody>
                  <a:tcPr marL="91446" marR="91446" marT="45719" marB="45719"/>
                </a:tc>
                <a:extLst>
                  <a:ext uri="{0D108BD9-81ED-4DB2-BD59-A6C34878D82A}">
                    <a16:rowId xmlns:a16="http://schemas.microsoft.com/office/drawing/2014/main" val="10000"/>
                  </a:ext>
                </a:extLst>
              </a:tr>
              <a:tr h="770373">
                <a:tc>
                  <a:txBody>
                    <a:bodyPr/>
                    <a:lstStyle/>
                    <a:p>
                      <a:r>
                        <a:rPr lang="en-US" sz="2500" dirty="0">
                          <a:solidFill>
                            <a:schemeClr val="tx1"/>
                          </a:solidFill>
                        </a:rPr>
                        <a:t>+0.75</a:t>
                      </a:r>
                    </a:p>
                  </a:txBody>
                  <a:tcPr marL="91446" marR="91446" marT="45719" marB="45719"/>
                </a:tc>
                <a:tc>
                  <a:txBody>
                    <a:bodyPr/>
                    <a:lstStyle/>
                    <a:p>
                      <a:r>
                        <a:rPr lang="en-US" sz="2500" dirty="0">
                          <a:solidFill>
                            <a:schemeClr val="tx1"/>
                          </a:solidFill>
                        </a:rPr>
                        <a:t>-0.057153622</a:t>
                      </a:r>
                    </a:p>
                  </a:txBody>
                  <a:tcPr marL="91446" marR="91446" marT="45719" marB="45719"/>
                </a:tc>
                <a:tc>
                  <a:txBody>
                    <a:bodyPr/>
                    <a:lstStyle/>
                    <a:p>
                      <a:r>
                        <a:rPr lang="en-US" sz="2500" dirty="0">
                          <a:solidFill>
                            <a:schemeClr val="tx1"/>
                          </a:solidFill>
                        </a:rPr>
                        <a:t>+0.0836</a:t>
                      </a:r>
                    </a:p>
                  </a:txBody>
                  <a:tcPr marL="91446" marR="91446" marT="45719" marB="45719"/>
                </a:tc>
                <a:tc>
                  <a:txBody>
                    <a:bodyPr/>
                    <a:lstStyle/>
                    <a:p>
                      <a:r>
                        <a:rPr lang="en-US" sz="2500" dirty="0">
                          <a:solidFill>
                            <a:schemeClr val="tx1"/>
                          </a:solidFill>
                        </a:rPr>
                        <a:t>+0.0814</a:t>
                      </a:r>
                    </a:p>
                  </a:txBody>
                  <a:tcPr marL="91446" marR="91446" marT="45719" marB="45719"/>
                </a:tc>
                <a:extLst>
                  <a:ext uri="{0D108BD9-81ED-4DB2-BD59-A6C34878D82A}">
                    <a16:rowId xmlns:a16="http://schemas.microsoft.com/office/drawing/2014/main" val="10001"/>
                  </a:ext>
                </a:extLst>
              </a:tr>
              <a:tr h="7703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a:ln>
                            <a:noFill/>
                          </a:ln>
                          <a:solidFill>
                            <a:srgbClr val="000000"/>
                          </a:solidFill>
                          <a:effectLst/>
                          <a:uLnTx/>
                          <a:uFillTx/>
                          <a:latin typeface="Arial"/>
                          <a:ea typeface="+mn-ea"/>
                          <a:cs typeface="+mn-cs"/>
                        </a:rPr>
                        <a:t>+0.75</a:t>
                      </a:r>
                      <a:endParaRPr kumimoji="0" lang="en-US" sz="2500" b="0" i="0" u="none" strike="noStrike" kern="1200" cap="none" spc="0" normalizeH="0" baseline="0" noProof="0" dirty="0">
                        <a:ln>
                          <a:noFill/>
                        </a:ln>
                        <a:solidFill>
                          <a:srgbClr val="000000"/>
                        </a:solidFill>
                        <a:effectLst/>
                        <a:uLnTx/>
                        <a:uFillTx/>
                        <a:latin typeface="Arial"/>
                        <a:ea typeface="+mn-ea"/>
                        <a:cs typeface="+mn-cs"/>
                      </a:endParaRPr>
                    </a:p>
                  </a:txBody>
                  <a:tcPr marL="91446" marR="91446" marT="45719" marB="45719"/>
                </a:tc>
                <a:tc>
                  <a:txBody>
                    <a:bodyPr/>
                    <a:lstStyle/>
                    <a:p>
                      <a:r>
                        <a:rPr lang="en-US" sz="2500" dirty="0">
                          <a:solidFill>
                            <a:schemeClr val="tx1"/>
                          </a:solidFill>
                        </a:rPr>
                        <a:t>+0.019931007</a:t>
                      </a:r>
                    </a:p>
                  </a:txBody>
                  <a:tcPr marL="91446" marR="91446" marT="45719" marB="45719"/>
                </a:tc>
                <a:tc>
                  <a:txBody>
                    <a:bodyPr/>
                    <a:lstStyle/>
                    <a:p>
                      <a:r>
                        <a:rPr kumimoji="0" lang="en-US" sz="2500" b="0" i="0" u="none" strike="noStrike" kern="1200" cap="none" spc="0" normalizeH="0" baseline="0" noProof="0" dirty="0">
                          <a:ln>
                            <a:noFill/>
                          </a:ln>
                          <a:solidFill>
                            <a:srgbClr val="000000"/>
                          </a:solidFill>
                          <a:effectLst/>
                          <a:uLnTx/>
                          <a:uFillTx/>
                          <a:latin typeface="Arial"/>
                          <a:ea typeface="+mn-ea"/>
                          <a:cs typeface="+mn-cs"/>
                        </a:rPr>
                        <a:t>+0.1246</a:t>
                      </a:r>
                      <a:endParaRPr lang="en-US" sz="2500" dirty="0">
                        <a:solidFill>
                          <a:schemeClr val="tx1"/>
                        </a:solidFill>
                      </a:endParaRPr>
                    </a:p>
                  </a:txBody>
                  <a:tcPr marL="91446" marR="91446" marT="45719" marB="45719"/>
                </a:tc>
                <a:tc>
                  <a:txBody>
                    <a:bodyPr/>
                    <a:lstStyle/>
                    <a:p>
                      <a:r>
                        <a:rPr lang="en-US" sz="2500" dirty="0">
                          <a:solidFill>
                            <a:schemeClr val="tx1"/>
                          </a:solidFill>
                        </a:rPr>
                        <a:t>+0.1226</a:t>
                      </a:r>
                    </a:p>
                  </a:txBody>
                  <a:tcPr marL="91446" marR="91446" marT="45719" marB="45719"/>
                </a:tc>
                <a:extLst>
                  <a:ext uri="{0D108BD9-81ED-4DB2-BD59-A6C34878D82A}">
                    <a16:rowId xmlns:a16="http://schemas.microsoft.com/office/drawing/2014/main" val="10002"/>
                  </a:ext>
                </a:extLst>
              </a:tr>
              <a:tr h="7703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a:ln>
                            <a:noFill/>
                          </a:ln>
                          <a:solidFill>
                            <a:srgbClr val="000000"/>
                          </a:solidFill>
                          <a:effectLst/>
                          <a:uLnTx/>
                          <a:uFillTx/>
                          <a:latin typeface="Arial"/>
                          <a:ea typeface="+mn-ea"/>
                          <a:cs typeface="+mn-cs"/>
                        </a:rPr>
                        <a:t>+0.75</a:t>
                      </a:r>
                      <a:endParaRPr kumimoji="0" lang="en-US" sz="2500" b="0" i="0" u="none" strike="noStrike" kern="1200" cap="none" spc="0" normalizeH="0" baseline="0" noProof="0" dirty="0">
                        <a:ln>
                          <a:noFill/>
                        </a:ln>
                        <a:solidFill>
                          <a:srgbClr val="000000"/>
                        </a:solidFill>
                        <a:effectLst/>
                        <a:uLnTx/>
                        <a:uFillTx/>
                        <a:latin typeface="Arial"/>
                        <a:ea typeface="+mn-ea"/>
                        <a:cs typeface="+mn-cs"/>
                      </a:endParaRPr>
                    </a:p>
                  </a:txBody>
                  <a:tcPr marL="91446" marR="91446" marT="45719" marB="45719"/>
                </a:tc>
                <a:tc>
                  <a:txBody>
                    <a:bodyPr/>
                    <a:lstStyle/>
                    <a:p>
                      <a:r>
                        <a:rPr lang="en-US" sz="2500" dirty="0">
                          <a:solidFill>
                            <a:schemeClr val="tx1"/>
                          </a:solidFill>
                        </a:rPr>
                        <a:t>+0.001260987</a:t>
                      </a:r>
                    </a:p>
                  </a:txBody>
                  <a:tcPr marL="91446" marR="91446" marT="45719" marB="45719"/>
                </a:tc>
                <a:tc>
                  <a:txBody>
                    <a:bodyPr/>
                    <a:lstStyle/>
                    <a:p>
                      <a:r>
                        <a:rPr kumimoji="0" lang="en-US" sz="2500" b="0" i="0" u="none" strike="noStrike" kern="1200" cap="none" spc="0" normalizeH="0" baseline="0" noProof="0" dirty="0">
                          <a:ln>
                            <a:noFill/>
                          </a:ln>
                          <a:solidFill>
                            <a:srgbClr val="000000"/>
                          </a:solidFill>
                          <a:effectLst/>
                          <a:uLnTx/>
                          <a:uFillTx/>
                          <a:latin typeface="Arial"/>
                          <a:ea typeface="+mn-ea"/>
                          <a:cs typeface="+mn-cs"/>
                        </a:rPr>
                        <a:t>+0.1374</a:t>
                      </a:r>
                      <a:endParaRPr lang="en-US" sz="2500" dirty="0">
                        <a:solidFill>
                          <a:schemeClr val="tx1"/>
                        </a:solidFill>
                      </a:endParaRPr>
                    </a:p>
                  </a:txBody>
                  <a:tcPr marL="91446" marR="91446" marT="45719" marB="45719"/>
                </a:tc>
                <a:tc>
                  <a:txBody>
                    <a:bodyPr/>
                    <a:lstStyle/>
                    <a:p>
                      <a:r>
                        <a:rPr lang="en-US" sz="2500" dirty="0">
                          <a:solidFill>
                            <a:schemeClr val="tx1"/>
                          </a:solidFill>
                        </a:rPr>
                        <a:t>+0.1354</a:t>
                      </a:r>
                    </a:p>
                  </a:txBody>
                  <a:tcPr marL="91446" marR="91446" marT="45719" marB="45719"/>
                </a:tc>
                <a:extLst>
                  <a:ext uri="{0D108BD9-81ED-4DB2-BD59-A6C34878D82A}">
                    <a16:rowId xmlns:a16="http://schemas.microsoft.com/office/drawing/2014/main" val="10003"/>
                  </a:ext>
                </a:extLst>
              </a:tr>
              <a:tr h="7703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a:ln>
                            <a:noFill/>
                          </a:ln>
                          <a:solidFill>
                            <a:srgbClr val="000000"/>
                          </a:solidFill>
                          <a:effectLst/>
                          <a:uLnTx/>
                          <a:uFillTx/>
                          <a:latin typeface="Arial"/>
                          <a:ea typeface="+mn-ea"/>
                          <a:cs typeface="+mn-cs"/>
                        </a:rPr>
                        <a:t>+0.75</a:t>
                      </a:r>
                      <a:endParaRPr kumimoji="0" lang="en-US" sz="2500" b="0" i="0" u="none" strike="noStrike" kern="1200" cap="none" spc="0" normalizeH="0" baseline="0" noProof="0" dirty="0">
                        <a:ln>
                          <a:noFill/>
                        </a:ln>
                        <a:solidFill>
                          <a:srgbClr val="000000"/>
                        </a:solidFill>
                        <a:effectLst/>
                        <a:uLnTx/>
                        <a:uFillTx/>
                        <a:latin typeface="Arial"/>
                        <a:ea typeface="+mn-ea"/>
                        <a:cs typeface="+mn-cs"/>
                      </a:endParaRPr>
                    </a:p>
                  </a:txBody>
                  <a:tcPr marL="91446" marR="91446" marT="45719" marB="45719"/>
                </a:tc>
                <a:tc>
                  <a:txBody>
                    <a:bodyPr/>
                    <a:lstStyle/>
                    <a:p>
                      <a:r>
                        <a:rPr lang="en-US" sz="2500" dirty="0">
                          <a:solidFill>
                            <a:schemeClr val="tx1"/>
                          </a:solidFill>
                        </a:rPr>
                        <a:t>-0.018341431</a:t>
                      </a:r>
                    </a:p>
                  </a:txBody>
                  <a:tcPr marL="91446" marR="91446" marT="45719" marB="45719"/>
                </a:tc>
                <a:tc>
                  <a:txBody>
                    <a:bodyPr/>
                    <a:lstStyle/>
                    <a:p>
                      <a:r>
                        <a:rPr lang="en-US" sz="2500" dirty="0">
                          <a:solidFill>
                            <a:schemeClr val="tx1"/>
                          </a:solidFill>
                        </a:rPr>
                        <a:t>+0.1046</a:t>
                      </a:r>
                    </a:p>
                  </a:txBody>
                  <a:tcPr marL="91446" marR="91446" marT="45719" marB="45719"/>
                </a:tc>
                <a:tc>
                  <a:txBody>
                    <a:bodyPr/>
                    <a:lstStyle/>
                    <a:p>
                      <a:r>
                        <a:rPr lang="en-US" sz="2500" dirty="0">
                          <a:solidFill>
                            <a:schemeClr val="tx1"/>
                          </a:solidFill>
                        </a:rPr>
                        <a:t>+0.1026</a:t>
                      </a:r>
                    </a:p>
                  </a:txBody>
                  <a:tcPr marL="91446" marR="91446" marT="45719" marB="45719"/>
                </a:tc>
                <a:extLst>
                  <a:ext uri="{0D108BD9-81ED-4DB2-BD59-A6C34878D82A}">
                    <a16:rowId xmlns:a16="http://schemas.microsoft.com/office/drawing/2014/main" val="10004"/>
                  </a:ext>
                </a:extLst>
              </a:tr>
              <a:tr h="7703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srgbClr val="000000"/>
                          </a:solidFill>
                          <a:effectLst/>
                          <a:uLnTx/>
                          <a:uFillTx/>
                          <a:latin typeface="Arial"/>
                          <a:ea typeface="+mn-ea"/>
                          <a:cs typeface="+mn-cs"/>
                        </a:rPr>
                        <a:t>+0.75</a:t>
                      </a:r>
                    </a:p>
                  </a:txBody>
                  <a:tcPr marL="91446" marR="91446" marT="45719" marB="45719"/>
                </a:tc>
                <a:tc>
                  <a:txBody>
                    <a:bodyPr/>
                    <a:lstStyle/>
                    <a:p>
                      <a:r>
                        <a:rPr lang="en-US" sz="2500" dirty="0">
                          <a:solidFill>
                            <a:schemeClr val="tx1"/>
                          </a:solidFill>
                        </a:rPr>
                        <a:t>+0.011957712</a:t>
                      </a:r>
                    </a:p>
                  </a:txBody>
                  <a:tcPr marL="91446" marR="91446" marT="45719" marB="45719"/>
                </a:tc>
                <a:tc>
                  <a:txBody>
                    <a:bodyPr/>
                    <a:lstStyle/>
                    <a:p>
                      <a:r>
                        <a:rPr lang="en-US" sz="2500" dirty="0">
                          <a:solidFill>
                            <a:schemeClr val="tx1"/>
                          </a:solidFill>
                        </a:rPr>
                        <a:t>+0.1158</a:t>
                      </a:r>
                    </a:p>
                  </a:txBody>
                  <a:tcPr marL="91446" marR="91446" marT="45719" marB="45719"/>
                </a:tc>
                <a:tc>
                  <a:txBody>
                    <a:bodyPr/>
                    <a:lstStyle/>
                    <a:p>
                      <a:r>
                        <a:rPr lang="en-US" sz="2500" dirty="0">
                          <a:solidFill>
                            <a:schemeClr val="tx1"/>
                          </a:solidFill>
                        </a:rPr>
                        <a:t>+0.1137</a:t>
                      </a:r>
                    </a:p>
                  </a:txBody>
                  <a:tcPr marL="91446" marR="91446" marT="45719" marB="45719"/>
                </a:tc>
                <a:extLst>
                  <a:ext uri="{0D108BD9-81ED-4DB2-BD59-A6C34878D82A}">
                    <a16:rowId xmlns:a16="http://schemas.microsoft.com/office/drawing/2014/main" val="10005"/>
                  </a:ext>
                </a:extLst>
              </a:tr>
            </a:tbl>
          </a:graphicData>
        </a:graphic>
      </p:graphicFrame>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C4AA247F-1A01-4920-B159-58A8171CE1A7}"/>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17E6D555-4936-4810-92E6-6886670B1997}"/>
              </a:ext>
            </a:extLst>
          </p:cNvPr>
          <p:cNvSpPr>
            <a:spLocks noGrp="1"/>
          </p:cNvSpPr>
          <p:nvPr>
            <p:ph type="ftr" sz="quarter" idx="11"/>
          </p:nvPr>
        </p:nvSpPr>
        <p:spPr/>
        <p:txBody>
          <a:bodyPr/>
          <a:lstStyle/>
          <a:p>
            <a:pPr>
              <a:defRPr/>
            </a:pPr>
            <a:r>
              <a:rPr lang="en-US" altLang="en-US"/>
              <a:t>RNSengupta,IME Department,IIT Kanpur,INDIA</a:t>
            </a:r>
          </a:p>
        </p:txBody>
      </p:sp>
      <p:sp>
        <p:nvSpPr>
          <p:cNvPr id="512004" name="Slide Number Placeholder 7">
            <a:extLst>
              <a:ext uri="{FF2B5EF4-FFF2-40B4-BE49-F238E27FC236}">
                <a16:creationId xmlns:a16="http://schemas.microsoft.com/office/drawing/2014/main" id="{DA7B4B66-8111-46BE-BAE7-B9796A4E3ED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4AC2879-AA6B-43FD-BCA7-041BF8B9B450}" type="slidenum">
              <a:rPr lang="en-US" altLang="en-US" sz="1400"/>
              <a:pPr>
                <a:spcBef>
                  <a:spcPct val="0"/>
                </a:spcBef>
                <a:buFontTx/>
                <a:buNone/>
              </a:pPr>
              <a:t>164</a:t>
            </a:fld>
            <a:endParaRPr lang="en-US" altLang="en-US" sz="1400"/>
          </a:p>
        </p:txBody>
      </p:sp>
      <p:sp>
        <p:nvSpPr>
          <p:cNvPr id="512005" name="Rectangle 2">
            <a:extLst>
              <a:ext uri="{FF2B5EF4-FFF2-40B4-BE49-F238E27FC236}">
                <a16:creationId xmlns:a16="http://schemas.microsoft.com/office/drawing/2014/main" id="{2EDB6956-9305-43E0-9A22-B4B8E6DDF0B7}"/>
              </a:ext>
            </a:extLst>
          </p:cNvPr>
          <p:cNvSpPr>
            <a:spLocks noGrp="1" noChangeArrowheads="1"/>
          </p:cNvSpPr>
          <p:nvPr>
            <p:ph type="title"/>
          </p:nvPr>
        </p:nvSpPr>
        <p:spPr/>
        <p:txBody>
          <a:bodyPr/>
          <a:lstStyle/>
          <a:p>
            <a:r>
              <a:rPr lang="en-US" altLang="en-US" sz="3600" b="1">
                <a:solidFill>
                  <a:srgbClr val="0000FF"/>
                </a:solidFill>
              </a:rPr>
              <a:t>Multiple Linear Regression (</a:t>
            </a:r>
            <a:r>
              <a:rPr lang="en-US" altLang="en-US" sz="3600" b="1">
                <a:solidFill>
                  <a:srgbClr val="FF3300"/>
                </a:solidFill>
              </a:rPr>
              <a:t>LINEX</a:t>
            </a:r>
            <a:r>
              <a:rPr lang="en-US" altLang="en-US" sz="3600" b="1">
                <a:solidFill>
                  <a:srgbClr val="0000FF"/>
                </a:solidFill>
              </a:rPr>
              <a:t> loss) </a:t>
            </a:r>
            <a:r>
              <a:rPr lang="en-US" altLang="en-US" sz="3500" b="1">
                <a:solidFill>
                  <a:schemeClr val="tx1"/>
                </a:solidFill>
              </a:rPr>
              <a:t>: </a:t>
            </a:r>
            <a:r>
              <a:rPr lang="en-US" altLang="en-US" sz="3500" b="1">
                <a:solidFill>
                  <a:srgbClr val="FF0000"/>
                </a:solidFill>
              </a:rPr>
              <a:t>Example # 29</a:t>
            </a:r>
            <a:r>
              <a:rPr lang="en-US" altLang="en-US" sz="3600" b="1">
                <a:solidFill>
                  <a:srgbClr val="0000FF"/>
                </a:solidFill>
              </a:rPr>
              <a:t> (contd..)</a:t>
            </a:r>
            <a:endParaRPr lang="en-US" altLang="en-US" sz="3500">
              <a:solidFill>
                <a:srgbClr val="FF0000"/>
              </a:solidFill>
            </a:endParaRPr>
          </a:p>
        </p:txBody>
      </p:sp>
      <p:sp>
        <p:nvSpPr>
          <p:cNvPr id="512006" name="Text Placeholder 6">
            <a:extLst>
              <a:ext uri="{FF2B5EF4-FFF2-40B4-BE49-F238E27FC236}">
                <a16:creationId xmlns:a16="http://schemas.microsoft.com/office/drawing/2014/main" id="{60462AB8-4E80-4AED-9210-03EE77968366}"/>
              </a:ext>
            </a:extLst>
          </p:cNvPr>
          <p:cNvSpPr>
            <a:spLocks noGrp="1" noChangeArrowheads="1"/>
          </p:cNvSpPr>
          <p:nvPr>
            <p:ph type="body" sz="half" idx="1"/>
          </p:nvPr>
        </p:nvSpPr>
        <p:spPr>
          <a:xfrm>
            <a:off x="609600" y="1600200"/>
            <a:ext cx="10972800" cy="4525963"/>
          </a:xfrm>
        </p:spPr>
        <p:txBody>
          <a:bodyPr/>
          <a:lstStyle/>
          <a:p>
            <a:pPr marL="0" indent="0" algn="just">
              <a:buFontTx/>
              <a:buNone/>
            </a:pPr>
            <a:endParaRPr lang="en-US" altLang="en-US"/>
          </a:p>
        </p:txBody>
      </p:sp>
      <p:graphicFrame>
        <p:nvGraphicFramePr>
          <p:cNvPr id="2" name="Table 1">
            <a:extLst>
              <a:ext uri="{FF2B5EF4-FFF2-40B4-BE49-F238E27FC236}">
                <a16:creationId xmlns:a16="http://schemas.microsoft.com/office/drawing/2014/main" id="{77EFCC85-5726-4018-B5B0-22F76F70D7F1}"/>
              </a:ext>
            </a:extLst>
          </p:cNvPr>
          <p:cNvGraphicFramePr>
            <a:graphicFrameLocks noGrp="1"/>
          </p:cNvGraphicFramePr>
          <p:nvPr/>
        </p:nvGraphicFramePr>
        <p:xfrm>
          <a:off x="615950" y="1514475"/>
          <a:ext cx="10966452" cy="4611686"/>
        </p:xfrm>
        <a:graphic>
          <a:graphicData uri="http://schemas.openxmlformats.org/drawingml/2006/table">
            <a:tbl>
              <a:tblPr firstRow="1" bandRow="1">
                <a:tableStyleId>{5C22544A-7EE6-4342-B048-85BDC9FD1C3A}</a:tableStyleId>
              </a:tblPr>
              <a:tblGrid>
                <a:gridCol w="2741613">
                  <a:extLst>
                    <a:ext uri="{9D8B030D-6E8A-4147-A177-3AD203B41FA5}">
                      <a16:colId xmlns:a16="http://schemas.microsoft.com/office/drawing/2014/main" val="20000"/>
                    </a:ext>
                  </a:extLst>
                </a:gridCol>
                <a:gridCol w="2741613">
                  <a:extLst>
                    <a:ext uri="{9D8B030D-6E8A-4147-A177-3AD203B41FA5}">
                      <a16:colId xmlns:a16="http://schemas.microsoft.com/office/drawing/2014/main" val="20001"/>
                    </a:ext>
                  </a:extLst>
                </a:gridCol>
                <a:gridCol w="2741613">
                  <a:extLst>
                    <a:ext uri="{9D8B030D-6E8A-4147-A177-3AD203B41FA5}">
                      <a16:colId xmlns:a16="http://schemas.microsoft.com/office/drawing/2014/main" val="20002"/>
                    </a:ext>
                  </a:extLst>
                </a:gridCol>
                <a:gridCol w="2741613">
                  <a:extLst>
                    <a:ext uri="{9D8B030D-6E8A-4147-A177-3AD203B41FA5}">
                      <a16:colId xmlns:a16="http://schemas.microsoft.com/office/drawing/2014/main" val="20003"/>
                    </a:ext>
                  </a:extLst>
                </a:gridCol>
              </a:tblGrid>
              <a:tr h="759821">
                <a:tc>
                  <a:txBody>
                    <a:bodyPr/>
                    <a:lstStyle/>
                    <a:p>
                      <a:r>
                        <a:rPr lang="en-US" sz="2500" dirty="0">
                          <a:solidFill>
                            <a:schemeClr val="tx1"/>
                          </a:solidFill>
                        </a:rPr>
                        <a:t>a</a:t>
                      </a:r>
                    </a:p>
                  </a:txBody>
                  <a:tcPr marL="91446" marR="91446" marT="45719" marB="45719"/>
                </a:tc>
                <a:tc>
                  <a:txBody>
                    <a:bodyPr/>
                    <a:lstStyle/>
                    <a:p>
                      <a:r>
                        <a:rPr lang="en-US" sz="2500" dirty="0">
                          <a:solidFill>
                            <a:schemeClr val="tx1"/>
                          </a:solidFill>
                        </a:rPr>
                        <a:t>Y</a:t>
                      </a:r>
                    </a:p>
                  </a:txBody>
                  <a:tcPr marL="91446" marR="91446" marT="45719" marB="45719"/>
                </a:tc>
                <a:tc>
                  <a:txBody>
                    <a:bodyPr/>
                    <a:lstStyle/>
                    <a:p>
                      <a:r>
                        <a:rPr lang="en-US" sz="2500" dirty="0">
                          <a:solidFill>
                            <a:schemeClr val="tx1"/>
                          </a:solidFill>
                        </a:rPr>
                        <a:t>Y_SEL</a:t>
                      </a:r>
                    </a:p>
                  </a:txBody>
                  <a:tcPr marL="91446" marR="91446" marT="45719" marB="45719"/>
                </a:tc>
                <a:tc>
                  <a:txBody>
                    <a:bodyPr/>
                    <a:lstStyle/>
                    <a:p>
                      <a:r>
                        <a:rPr lang="en-US" sz="2500" dirty="0">
                          <a:solidFill>
                            <a:schemeClr val="tx1"/>
                          </a:solidFill>
                        </a:rPr>
                        <a:t>Y_LINEX</a:t>
                      </a:r>
                    </a:p>
                  </a:txBody>
                  <a:tcPr marL="91446" marR="91446" marT="45719" marB="45719"/>
                </a:tc>
                <a:extLst>
                  <a:ext uri="{0D108BD9-81ED-4DB2-BD59-A6C34878D82A}">
                    <a16:rowId xmlns:a16="http://schemas.microsoft.com/office/drawing/2014/main" val="10000"/>
                  </a:ext>
                </a:extLst>
              </a:tr>
              <a:tr h="770373">
                <a:tc>
                  <a:txBody>
                    <a:bodyPr/>
                    <a:lstStyle/>
                    <a:p>
                      <a:r>
                        <a:rPr lang="en-US" sz="2500" dirty="0">
                          <a:solidFill>
                            <a:schemeClr val="tx1"/>
                          </a:solidFill>
                        </a:rPr>
                        <a:t>+1.00</a:t>
                      </a:r>
                    </a:p>
                  </a:txBody>
                  <a:tcPr marL="91446" marR="91446" marT="45719" marB="45719"/>
                </a:tc>
                <a:tc>
                  <a:txBody>
                    <a:bodyPr/>
                    <a:lstStyle/>
                    <a:p>
                      <a:r>
                        <a:rPr lang="en-US" sz="2500" dirty="0">
                          <a:solidFill>
                            <a:schemeClr val="tx1"/>
                          </a:solidFill>
                        </a:rPr>
                        <a:t>-0.057153622</a:t>
                      </a:r>
                    </a:p>
                  </a:txBody>
                  <a:tcPr marL="91446" marR="91446" marT="45719" marB="45719"/>
                </a:tc>
                <a:tc>
                  <a:txBody>
                    <a:bodyPr/>
                    <a:lstStyle/>
                    <a:p>
                      <a:r>
                        <a:rPr lang="en-US" sz="2500" dirty="0">
                          <a:solidFill>
                            <a:schemeClr val="tx1"/>
                          </a:solidFill>
                        </a:rPr>
                        <a:t>+0.0836</a:t>
                      </a:r>
                    </a:p>
                  </a:txBody>
                  <a:tcPr marL="91446" marR="91446" marT="45719" marB="45719"/>
                </a:tc>
                <a:tc>
                  <a:txBody>
                    <a:bodyPr/>
                    <a:lstStyle/>
                    <a:p>
                      <a:r>
                        <a:rPr lang="en-US" sz="2500" dirty="0">
                          <a:solidFill>
                            <a:schemeClr val="tx1"/>
                          </a:solidFill>
                        </a:rPr>
                        <a:t>+0.0806</a:t>
                      </a:r>
                    </a:p>
                  </a:txBody>
                  <a:tcPr marL="91446" marR="91446" marT="45719" marB="45719"/>
                </a:tc>
                <a:extLst>
                  <a:ext uri="{0D108BD9-81ED-4DB2-BD59-A6C34878D82A}">
                    <a16:rowId xmlns:a16="http://schemas.microsoft.com/office/drawing/2014/main" val="10001"/>
                  </a:ext>
                </a:extLst>
              </a:tr>
              <a:tr h="7703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srgbClr val="000000"/>
                          </a:solidFill>
                          <a:effectLst/>
                          <a:uLnTx/>
                          <a:uFillTx/>
                          <a:latin typeface="Arial"/>
                          <a:ea typeface="+mn-ea"/>
                          <a:cs typeface="+mn-cs"/>
                        </a:rPr>
                        <a:t>+1.00</a:t>
                      </a:r>
                    </a:p>
                  </a:txBody>
                  <a:tcPr marL="91446" marR="91446" marT="45719" marB="45719"/>
                </a:tc>
                <a:tc>
                  <a:txBody>
                    <a:bodyPr/>
                    <a:lstStyle/>
                    <a:p>
                      <a:r>
                        <a:rPr lang="en-US" sz="2500" dirty="0">
                          <a:solidFill>
                            <a:schemeClr val="tx1"/>
                          </a:solidFill>
                        </a:rPr>
                        <a:t>+0.019931007</a:t>
                      </a:r>
                    </a:p>
                  </a:txBody>
                  <a:tcPr marL="91446" marR="91446" marT="45719" marB="45719"/>
                </a:tc>
                <a:tc>
                  <a:txBody>
                    <a:bodyPr/>
                    <a:lstStyle/>
                    <a:p>
                      <a:r>
                        <a:rPr kumimoji="0" lang="en-US" sz="2500" b="0" i="0" u="none" strike="noStrike" kern="1200" cap="none" spc="0" normalizeH="0" baseline="0" noProof="0" dirty="0">
                          <a:ln>
                            <a:noFill/>
                          </a:ln>
                          <a:solidFill>
                            <a:srgbClr val="000000"/>
                          </a:solidFill>
                          <a:effectLst/>
                          <a:uLnTx/>
                          <a:uFillTx/>
                          <a:latin typeface="Arial"/>
                          <a:ea typeface="+mn-ea"/>
                          <a:cs typeface="+mn-cs"/>
                        </a:rPr>
                        <a:t>+0.1246</a:t>
                      </a:r>
                      <a:endParaRPr lang="en-US" sz="2500" dirty="0">
                        <a:solidFill>
                          <a:schemeClr val="tx1"/>
                        </a:solidFill>
                      </a:endParaRPr>
                    </a:p>
                  </a:txBody>
                  <a:tcPr marL="91446" marR="91446" marT="45719" marB="45719"/>
                </a:tc>
                <a:tc>
                  <a:txBody>
                    <a:bodyPr/>
                    <a:lstStyle/>
                    <a:p>
                      <a:r>
                        <a:rPr lang="en-US" sz="2500" dirty="0">
                          <a:solidFill>
                            <a:schemeClr val="tx1"/>
                          </a:solidFill>
                        </a:rPr>
                        <a:t>+0.1219</a:t>
                      </a:r>
                    </a:p>
                  </a:txBody>
                  <a:tcPr marL="91446" marR="91446" marT="45719" marB="45719"/>
                </a:tc>
                <a:extLst>
                  <a:ext uri="{0D108BD9-81ED-4DB2-BD59-A6C34878D82A}">
                    <a16:rowId xmlns:a16="http://schemas.microsoft.com/office/drawing/2014/main" val="10002"/>
                  </a:ext>
                </a:extLst>
              </a:tr>
              <a:tr h="7703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srgbClr val="000000"/>
                          </a:solidFill>
                          <a:effectLst/>
                          <a:uLnTx/>
                          <a:uFillTx/>
                          <a:latin typeface="Arial"/>
                          <a:ea typeface="+mn-ea"/>
                          <a:cs typeface="+mn-cs"/>
                        </a:rPr>
                        <a:t>+1.00</a:t>
                      </a:r>
                    </a:p>
                  </a:txBody>
                  <a:tcPr marL="91446" marR="91446" marT="45719" marB="45719"/>
                </a:tc>
                <a:tc>
                  <a:txBody>
                    <a:bodyPr/>
                    <a:lstStyle/>
                    <a:p>
                      <a:r>
                        <a:rPr lang="en-US" sz="2500" dirty="0">
                          <a:solidFill>
                            <a:schemeClr val="tx1"/>
                          </a:solidFill>
                        </a:rPr>
                        <a:t>+0.001260987</a:t>
                      </a:r>
                    </a:p>
                  </a:txBody>
                  <a:tcPr marL="91446" marR="91446" marT="45719" marB="45719"/>
                </a:tc>
                <a:tc>
                  <a:txBody>
                    <a:bodyPr/>
                    <a:lstStyle/>
                    <a:p>
                      <a:r>
                        <a:rPr kumimoji="0" lang="en-US" sz="2500" b="0" i="0" u="none" strike="noStrike" kern="1200" cap="none" spc="0" normalizeH="0" baseline="0" noProof="0" dirty="0">
                          <a:ln>
                            <a:noFill/>
                          </a:ln>
                          <a:solidFill>
                            <a:srgbClr val="000000"/>
                          </a:solidFill>
                          <a:effectLst/>
                          <a:uLnTx/>
                          <a:uFillTx/>
                          <a:latin typeface="Arial"/>
                          <a:ea typeface="+mn-ea"/>
                          <a:cs typeface="+mn-cs"/>
                        </a:rPr>
                        <a:t>+0.1374</a:t>
                      </a:r>
                      <a:endParaRPr lang="en-US" sz="2500" dirty="0">
                        <a:solidFill>
                          <a:schemeClr val="tx1"/>
                        </a:solidFill>
                      </a:endParaRPr>
                    </a:p>
                  </a:txBody>
                  <a:tcPr marL="91446" marR="91446" marT="45719" marB="45719"/>
                </a:tc>
                <a:tc>
                  <a:txBody>
                    <a:bodyPr/>
                    <a:lstStyle/>
                    <a:p>
                      <a:r>
                        <a:rPr lang="en-US" sz="2500" dirty="0">
                          <a:solidFill>
                            <a:schemeClr val="tx1"/>
                          </a:solidFill>
                        </a:rPr>
                        <a:t>+0.1348</a:t>
                      </a:r>
                    </a:p>
                  </a:txBody>
                  <a:tcPr marL="91446" marR="91446" marT="45719" marB="45719"/>
                </a:tc>
                <a:extLst>
                  <a:ext uri="{0D108BD9-81ED-4DB2-BD59-A6C34878D82A}">
                    <a16:rowId xmlns:a16="http://schemas.microsoft.com/office/drawing/2014/main" val="10003"/>
                  </a:ext>
                </a:extLst>
              </a:tr>
              <a:tr h="7703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srgbClr val="000000"/>
                          </a:solidFill>
                          <a:effectLst/>
                          <a:uLnTx/>
                          <a:uFillTx/>
                          <a:latin typeface="Arial"/>
                          <a:ea typeface="+mn-ea"/>
                          <a:cs typeface="+mn-cs"/>
                        </a:rPr>
                        <a:t>+1.00</a:t>
                      </a:r>
                    </a:p>
                  </a:txBody>
                  <a:tcPr marL="91446" marR="91446" marT="45719" marB="45719"/>
                </a:tc>
                <a:tc>
                  <a:txBody>
                    <a:bodyPr/>
                    <a:lstStyle/>
                    <a:p>
                      <a:r>
                        <a:rPr lang="en-US" sz="2500" dirty="0">
                          <a:solidFill>
                            <a:schemeClr val="tx1"/>
                          </a:solidFill>
                        </a:rPr>
                        <a:t>-0.018341431</a:t>
                      </a:r>
                    </a:p>
                  </a:txBody>
                  <a:tcPr marL="91446" marR="91446" marT="45719" marB="45719"/>
                </a:tc>
                <a:tc>
                  <a:txBody>
                    <a:bodyPr/>
                    <a:lstStyle/>
                    <a:p>
                      <a:r>
                        <a:rPr lang="en-US" sz="2500" dirty="0">
                          <a:solidFill>
                            <a:schemeClr val="tx1"/>
                          </a:solidFill>
                        </a:rPr>
                        <a:t>+0.1046</a:t>
                      </a:r>
                    </a:p>
                  </a:txBody>
                  <a:tcPr marL="91446" marR="91446" marT="45719" marB="45719"/>
                </a:tc>
                <a:tc>
                  <a:txBody>
                    <a:bodyPr/>
                    <a:lstStyle/>
                    <a:p>
                      <a:r>
                        <a:rPr lang="en-US" sz="2500" dirty="0">
                          <a:solidFill>
                            <a:schemeClr val="tx1"/>
                          </a:solidFill>
                        </a:rPr>
                        <a:t>+0.1019</a:t>
                      </a:r>
                    </a:p>
                  </a:txBody>
                  <a:tcPr marL="91446" marR="91446" marT="45719" marB="45719"/>
                </a:tc>
                <a:extLst>
                  <a:ext uri="{0D108BD9-81ED-4DB2-BD59-A6C34878D82A}">
                    <a16:rowId xmlns:a16="http://schemas.microsoft.com/office/drawing/2014/main" val="10004"/>
                  </a:ext>
                </a:extLst>
              </a:tr>
              <a:tr h="7703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srgbClr val="000000"/>
                          </a:solidFill>
                          <a:effectLst/>
                          <a:uLnTx/>
                          <a:uFillTx/>
                          <a:latin typeface="Arial"/>
                          <a:ea typeface="+mn-ea"/>
                          <a:cs typeface="+mn-cs"/>
                        </a:rPr>
                        <a:t>+1.00</a:t>
                      </a:r>
                    </a:p>
                  </a:txBody>
                  <a:tcPr marL="91446" marR="91446" marT="45719" marB="45719"/>
                </a:tc>
                <a:tc>
                  <a:txBody>
                    <a:bodyPr/>
                    <a:lstStyle/>
                    <a:p>
                      <a:r>
                        <a:rPr lang="en-US" sz="2500" dirty="0">
                          <a:solidFill>
                            <a:schemeClr val="tx1"/>
                          </a:solidFill>
                        </a:rPr>
                        <a:t>+0.011957712</a:t>
                      </a:r>
                    </a:p>
                  </a:txBody>
                  <a:tcPr marL="91446" marR="91446" marT="45719" marB="45719"/>
                </a:tc>
                <a:tc>
                  <a:txBody>
                    <a:bodyPr/>
                    <a:lstStyle/>
                    <a:p>
                      <a:r>
                        <a:rPr lang="en-US" sz="2500" dirty="0">
                          <a:solidFill>
                            <a:schemeClr val="tx1"/>
                          </a:solidFill>
                        </a:rPr>
                        <a:t>+0.1158</a:t>
                      </a:r>
                    </a:p>
                  </a:txBody>
                  <a:tcPr marL="91446" marR="91446" marT="45719" marB="45719"/>
                </a:tc>
                <a:tc>
                  <a:txBody>
                    <a:bodyPr/>
                    <a:lstStyle/>
                    <a:p>
                      <a:r>
                        <a:rPr lang="en-US" sz="2500" dirty="0">
                          <a:solidFill>
                            <a:schemeClr val="tx1"/>
                          </a:solidFill>
                        </a:rPr>
                        <a:t>+0.1130</a:t>
                      </a:r>
                    </a:p>
                  </a:txBody>
                  <a:tcPr marL="91446" marR="91446" marT="45719" marB="45719"/>
                </a:tc>
                <a:extLst>
                  <a:ext uri="{0D108BD9-81ED-4DB2-BD59-A6C34878D82A}">
                    <a16:rowId xmlns:a16="http://schemas.microsoft.com/office/drawing/2014/main" val="10005"/>
                  </a:ext>
                </a:extLst>
              </a:tr>
            </a:tbl>
          </a:graphicData>
        </a:graphic>
      </p:graphicFrame>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050" name="Rectangle 2">
            <a:extLst>
              <a:ext uri="{FF2B5EF4-FFF2-40B4-BE49-F238E27FC236}">
                <a16:creationId xmlns:a16="http://schemas.microsoft.com/office/drawing/2014/main" id="{F50C35BA-932B-41AC-9A60-70603549A321}"/>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Balanced Loss Function</a:t>
            </a:r>
          </a:p>
        </p:txBody>
      </p:sp>
      <p:sp>
        <p:nvSpPr>
          <p:cNvPr id="514051" name="Date Placeholder 7">
            <a:extLst>
              <a:ext uri="{FF2B5EF4-FFF2-40B4-BE49-F238E27FC236}">
                <a16:creationId xmlns:a16="http://schemas.microsoft.com/office/drawing/2014/main" id="{9137BAB3-6D6F-4955-A2A0-8745B8388042}"/>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514052" name="Slide Number Placeholder 8">
            <a:extLst>
              <a:ext uri="{FF2B5EF4-FFF2-40B4-BE49-F238E27FC236}">
                <a16:creationId xmlns:a16="http://schemas.microsoft.com/office/drawing/2014/main" id="{76037E85-977F-42C6-A8BD-6D696FDC5DA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0B6BB9B-5888-404A-95FB-81346986422E}" type="slidenum">
              <a:rPr lang="en-US" altLang="en-US" sz="1400">
                <a:latin typeface="Times New Roman" panose="02020603050405020304" pitchFamily="18" charset="0"/>
              </a:rPr>
              <a:pPr>
                <a:spcBef>
                  <a:spcPct val="0"/>
                </a:spcBef>
                <a:buFontTx/>
                <a:buNone/>
              </a:pPr>
              <a:t>165</a:t>
            </a:fld>
            <a:endParaRPr lang="en-US" altLang="en-US" sz="1400">
              <a:latin typeface="Times New Roman" panose="02020603050405020304" pitchFamily="18" charset="0"/>
            </a:endParaRPr>
          </a:p>
        </p:txBody>
      </p:sp>
      <p:sp>
        <p:nvSpPr>
          <p:cNvPr id="514053" name="Footer Placeholder 9">
            <a:extLst>
              <a:ext uri="{FF2B5EF4-FFF2-40B4-BE49-F238E27FC236}">
                <a16:creationId xmlns:a16="http://schemas.microsoft.com/office/drawing/2014/main" id="{DA5EFD81-7216-4976-8DCC-1868D360435A}"/>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514054" name="Rectangle 2">
            <a:extLst>
              <a:ext uri="{FF2B5EF4-FFF2-40B4-BE49-F238E27FC236}">
                <a16:creationId xmlns:a16="http://schemas.microsoft.com/office/drawing/2014/main" id="{D3C48B8A-FD28-4D75-B7EE-4A0B1388B593}"/>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E5761F0F-02F2-4D94-A964-1620FF43795C}"/>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1553" t="-1453" r="-543" b="-7849"/>
            </a:stretch>
          </a:blipFill>
          <a:extLst/>
        </p:spPr>
        <p:txBody>
          <a:bodyPr/>
          <a:lstStyle/>
          <a:p>
            <a:pPr>
              <a:defRPr/>
            </a:pPr>
            <a:r>
              <a:rPr lang="en-US">
                <a:noFill/>
              </a:rPr>
              <a:t> </a:t>
            </a: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6338" name="Rectangle 2">
            <a:extLst>
              <a:ext uri="{FF2B5EF4-FFF2-40B4-BE49-F238E27FC236}">
                <a16:creationId xmlns:a16="http://schemas.microsoft.com/office/drawing/2014/main" id="{27EE3C9E-00A6-4BAF-9955-4F737C060670}"/>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Balanced Loss Function</a:t>
            </a:r>
          </a:p>
        </p:txBody>
      </p:sp>
      <p:sp>
        <p:nvSpPr>
          <p:cNvPr id="526339" name="Date Placeholder 7">
            <a:extLst>
              <a:ext uri="{FF2B5EF4-FFF2-40B4-BE49-F238E27FC236}">
                <a16:creationId xmlns:a16="http://schemas.microsoft.com/office/drawing/2014/main" id="{AA279857-1F6C-48A4-9817-DE135AA901C6}"/>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526340" name="Slide Number Placeholder 8">
            <a:extLst>
              <a:ext uri="{FF2B5EF4-FFF2-40B4-BE49-F238E27FC236}">
                <a16:creationId xmlns:a16="http://schemas.microsoft.com/office/drawing/2014/main" id="{0E276842-0840-46E6-B171-0EA67F6A6BB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598E796-54C8-4724-AF9B-88C961C18DF8}" type="slidenum">
              <a:rPr lang="en-US" altLang="en-US" sz="1400">
                <a:latin typeface="Times New Roman" panose="02020603050405020304" pitchFamily="18" charset="0"/>
              </a:rPr>
              <a:pPr>
                <a:spcBef>
                  <a:spcPct val="0"/>
                </a:spcBef>
                <a:buFontTx/>
                <a:buNone/>
              </a:pPr>
              <a:t>166</a:t>
            </a:fld>
            <a:endParaRPr lang="en-US" altLang="en-US" sz="1400">
              <a:latin typeface="Times New Roman" panose="02020603050405020304" pitchFamily="18" charset="0"/>
            </a:endParaRPr>
          </a:p>
        </p:txBody>
      </p:sp>
      <p:sp>
        <p:nvSpPr>
          <p:cNvPr id="526341" name="Footer Placeholder 9">
            <a:extLst>
              <a:ext uri="{FF2B5EF4-FFF2-40B4-BE49-F238E27FC236}">
                <a16:creationId xmlns:a16="http://schemas.microsoft.com/office/drawing/2014/main" id="{80F2E37F-309C-42EC-90AD-D884A8C94237}"/>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526342" name="Rectangle 2">
            <a:extLst>
              <a:ext uri="{FF2B5EF4-FFF2-40B4-BE49-F238E27FC236}">
                <a16:creationId xmlns:a16="http://schemas.microsoft.com/office/drawing/2014/main" id="{D2D2685E-EED2-4A9E-8CDA-6531F42DA2BA}"/>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E08E6695-9F1B-4BC0-8342-88B60E8AED28}"/>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1553" t="-1453" r="-543" b="-7849"/>
            </a:stretch>
          </a:blipFill>
          <a:extLst/>
        </p:spPr>
        <p:txBody>
          <a:bodyPr/>
          <a:lstStyle/>
          <a:p>
            <a:pPr>
              <a:defRPr/>
            </a:pPr>
            <a:r>
              <a:rPr lang="en-US">
                <a:noFill/>
              </a:rPr>
              <a:t> </a:t>
            </a: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386" name="Rectangle 2">
            <a:extLst>
              <a:ext uri="{FF2B5EF4-FFF2-40B4-BE49-F238E27FC236}">
                <a16:creationId xmlns:a16="http://schemas.microsoft.com/office/drawing/2014/main" id="{EBB0DF25-82DD-4995-ADA5-078492F5A5F0}"/>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Balanced Loss Function (contd..)</a:t>
            </a:r>
          </a:p>
        </p:txBody>
      </p:sp>
      <p:sp>
        <p:nvSpPr>
          <p:cNvPr id="528387" name="Date Placeholder 7">
            <a:extLst>
              <a:ext uri="{FF2B5EF4-FFF2-40B4-BE49-F238E27FC236}">
                <a16:creationId xmlns:a16="http://schemas.microsoft.com/office/drawing/2014/main" id="{73EF9EAE-20FD-439C-86FA-852627FB9813}"/>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528388" name="Slide Number Placeholder 8">
            <a:extLst>
              <a:ext uri="{FF2B5EF4-FFF2-40B4-BE49-F238E27FC236}">
                <a16:creationId xmlns:a16="http://schemas.microsoft.com/office/drawing/2014/main" id="{FDA6E87F-FE56-4C97-8DBB-F2BB14060EC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85A44DC-7A6C-422B-8965-D76AC1A159E0}" type="slidenum">
              <a:rPr lang="en-US" altLang="en-US" sz="1400">
                <a:latin typeface="Times New Roman" panose="02020603050405020304" pitchFamily="18" charset="0"/>
              </a:rPr>
              <a:pPr>
                <a:spcBef>
                  <a:spcPct val="0"/>
                </a:spcBef>
                <a:buFontTx/>
                <a:buNone/>
              </a:pPr>
              <a:t>167</a:t>
            </a:fld>
            <a:endParaRPr lang="en-US" altLang="en-US" sz="1400">
              <a:latin typeface="Times New Roman" panose="02020603050405020304" pitchFamily="18" charset="0"/>
            </a:endParaRPr>
          </a:p>
        </p:txBody>
      </p:sp>
      <p:sp>
        <p:nvSpPr>
          <p:cNvPr id="528389" name="Footer Placeholder 9">
            <a:extLst>
              <a:ext uri="{FF2B5EF4-FFF2-40B4-BE49-F238E27FC236}">
                <a16:creationId xmlns:a16="http://schemas.microsoft.com/office/drawing/2014/main" id="{FE284EDB-65AE-4A27-9397-D5533C2CA966}"/>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528390" name="Rectangle 2">
            <a:extLst>
              <a:ext uri="{FF2B5EF4-FFF2-40B4-BE49-F238E27FC236}">
                <a16:creationId xmlns:a16="http://schemas.microsoft.com/office/drawing/2014/main" id="{3C489D23-7664-4E3B-A6AD-8A493296BC05}"/>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2" name="Text Placeholder 1">
            <a:extLst>
              <a:ext uri="{FF2B5EF4-FFF2-40B4-BE49-F238E27FC236}">
                <a16:creationId xmlns:a16="http://schemas.microsoft.com/office/drawing/2014/main" id="{9E65C3C7-EDC0-455E-9491-93B028CBD6FE}"/>
              </a:ext>
            </a:extLst>
          </p:cNvPr>
          <p:cNvSpPr>
            <a:spLocks noGrp="1"/>
          </p:cNvSpPr>
          <p:nvPr>
            <p:ph type="body" sz="half" idx="1"/>
          </p:nvPr>
        </p:nvSpPr>
        <p:spPr>
          <a:xfrm>
            <a:off x="609600" y="1600200"/>
            <a:ext cx="10972800" cy="4525963"/>
          </a:xfrm>
        </p:spPr>
        <p:txBody>
          <a:bodyPr/>
          <a:lstStyle/>
          <a:p>
            <a:pPr marL="0" indent="0" algn="ctr">
              <a:buFontTx/>
              <a:buNone/>
              <a:defRPr/>
            </a:pPr>
            <a:r>
              <a:rPr lang="en-US" b="1" dirty="0">
                <a:solidFill>
                  <a:srgbClr val="FF0000"/>
                </a:solidFill>
              </a:rPr>
              <a:t>MODEL - I</a:t>
            </a:r>
            <a:r>
              <a:rPr lang="en-US" dirty="0"/>
              <a:t> (</a:t>
            </a:r>
            <a:r>
              <a:rPr lang="en-US" b="1" dirty="0">
                <a:solidFill>
                  <a:srgbClr val="0000FF"/>
                </a:solidFill>
              </a:rPr>
              <a:t>Use SEL Estimate</a:t>
            </a:r>
            <a:r>
              <a:rPr lang="en-US" dirty="0"/>
              <a:t>)</a:t>
            </a:r>
            <a:endParaRPr lang="en-US" b="1" dirty="0">
              <a:solidFill>
                <a:srgbClr val="FF0000"/>
              </a:solidFill>
            </a:endParaRPr>
          </a:p>
          <a:p>
            <a:pPr algn="just">
              <a:buFont typeface="Wingdings" panose="05000000000000000000" pitchFamily="2" charset="2"/>
              <a:buChar char="§"/>
              <a:defRPr/>
            </a:pPr>
            <a:r>
              <a:rPr lang="en-US" dirty="0"/>
              <a:t>Consider the MLR set up with BLF</a:t>
            </a:r>
          </a:p>
          <a:p>
            <a:pPr algn="just">
              <a:buFont typeface="Wingdings" panose="05000000000000000000" pitchFamily="2" charset="2"/>
              <a:buChar char="§"/>
              <a:defRPr/>
            </a:pPr>
            <a:r>
              <a:rPr lang="en-US" dirty="0"/>
              <a:t>L(</a:t>
            </a:r>
            <a:r>
              <a:rPr lang="el-GR" b="1" dirty="0"/>
              <a:t>β</a:t>
            </a:r>
            <a:r>
              <a:rPr lang="en-US" dirty="0"/>
              <a:t>, </a:t>
            </a:r>
            <a:r>
              <a:rPr lang="el-GR" b="1" dirty="0"/>
              <a:t>β</a:t>
            </a:r>
            <a:r>
              <a:rPr lang="en-US" baseline="-25000" dirty="0"/>
              <a:t>HAT</a:t>
            </a:r>
            <a:r>
              <a:rPr lang="en-US" dirty="0"/>
              <a:t>) = </a:t>
            </a:r>
            <a:r>
              <a:rPr lang="en-US" dirty="0">
                <a:sym typeface="Symbol" panose="05050102010706020507" pitchFamily="18" charset="2"/>
              </a:rPr>
              <a:t></a:t>
            </a:r>
            <a:r>
              <a:rPr lang="en-US" dirty="0"/>
              <a:t>{(</a:t>
            </a:r>
            <a:r>
              <a:rPr lang="en-US" b="1" dirty="0"/>
              <a:t>Y</a:t>
            </a:r>
            <a:r>
              <a:rPr lang="en-US" dirty="0"/>
              <a:t> </a:t>
            </a:r>
            <a:r>
              <a:rPr lang="en-US" dirty="0">
                <a:sym typeface="Symbol" panose="05050102010706020507" pitchFamily="18" charset="2"/>
              </a:rPr>
              <a:t></a:t>
            </a:r>
            <a:r>
              <a:rPr lang="en-US" dirty="0"/>
              <a:t> </a:t>
            </a:r>
            <a:r>
              <a:rPr lang="en-US" b="1" dirty="0"/>
              <a:t>Y</a:t>
            </a:r>
            <a:r>
              <a:rPr lang="en-US" baseline="-25000" dirty="0"/>
              <a:t>HAT</a:t>
            </a:r>
            <a:r>
              <a:rPr lang="en-US" dirty="0"/>
              <a:t>)</a:t>
            </a:r>
            <a:r>
              <a:rPr lang="en-US" baseline="30000" dirty="0"/>
              <a:t>T</a:t>
            </a:r>
            <a:r>
              <a:rPr lang="en-US" dirty="0"/>
              <a:t>(</a:t>
            </a:r>
            <a:r>
              <a:rPr lang="en-US" b="1" dirty="0"/>
              <a:t>Y</a:t>
            </a:r>
            <a:r>
              <a:rPr lang="en-US" dirty="0"/>
              <a:t> </a:t>
            </a:r>
            <a:r>
              <a:rPr lang="en-US" dirty="0">
                <a:sym typeface="Symbol" panose="05050102010706020507" pitchFamily="18" charset="2"/>
              </a:rPr>
              <a:t></a:t>
            </a:r>
            <a:r>
              <a:rPr lang="en-US" dirty="0"/>
              <a:t> </a:t>
            </a:r>
            <a:r>
              <a:rPr lang="en-US" b="1" dirty="0"/>
              <a:t>Y</a:t>
            </a:r>
            <a:r>
              <a:rPr lang="en-US" baseline="-25000" dirty="0"/>
              <a:t>HAT</a:t>
            </a:r>
            <a:r>
              <a:rPr lang="en-US" dirty="0"/>
              <a:t>)} + (1 </a:t>
            </a:r>
            <a:r>
              <a:rPr lang="en-US" dirty="0">
                <a:sym typeface="Symbol" panose="05050102010706020507" pitchFamily="18" charset="2"/>
              </a:rPr>
              <a:t></a:t>
            </a:r>
            <a:r>
              <a:rPr lang="en-US" dirty="0"/>
              <a:t> </a:t>
            </a:r>
            <a:r>
              <a:rPr lang="en-US" dirty="0">
                <a:sym typeface="Symbol" panose="05050102010706020507" pitchFamily="18" charset="2"/>
              </a:rPr>
              <a:t></a:t>
            </a:r>
            <a:r>
              <a:rPr lang="en-US" dirty="0"/>
              <a:t>)[exp{a(θ – </a:t>
            </a:r>
            <a:r>
              <a:rPr lang="en-US" dirty="0" err="1"/>
              <a:t>θ</a:t>
            </a:r>
            <a:r>
              <a:rPr lang="en-US" baseline="-25000" dirty="0" err="1"/>
              <a:t>HAT</a:t>
            </a:r>
            <a:r>
              <a:rPr lang="en-US" dirty="0"/>
              <a:t>)} </a:t>
            </a:r>
            <a:r>
              <a:rPr lang="en-US" dirty="0">
                <a:sym typeface="Symbol" panose="05050102010706020507" pitchFamily="18" charset="2"/>
              </a:rPr>
              <a:t></a:t>
            </a:r>
            <a:r>
              <a:rPr lang="en-US" dirty="0"/>
              <a:t> a(θ – </a:t>
            </a:r>
            <a:r>
              <a:rPr lang="en-US" dirty="0" err="1"/>
              <a:t>θ</a:t>
            </a:r>
            <a:r>
              <a:rPr lang="en-US" baseline="-25000" dirty="0" err="1"/>
              <a:t>HAT</a:t>
            </a:r>
            <a:r>
              <a:rPr lang="en-US" dirty="0"/>
              <a:t>) </a:t>
            </a:r>
            <a:r>
              <a:rPr lang="en-US" dirty="0">
                <a:sym typeface="Symbol" panose="05050102010706020507" pitchFamily="18" charset="2"/>
              </a:rPr>
              <a:t></a:t>
            </a:r>
            <a:r>
              <a:rPr lang="en-US" dirty="0"/>
              <a:t> 1]</a:t>
            </a:r>
          </a:p>
          <a:p>
            <a:pPr algn="just">
              <a:buFont typeface="Wingdings" panose="05000000000000000000" pitchFamily="2" charset="2"/>
              <a:buChar char="§"/>
              <a:defRPr/>
            </a:pPr>
            <a:r>
              <a:rPr lang="en-US" dirty="0"/>
              <a:t>L(</a:t>
            </a:r>
            <a:r>
              <a:rPr lang="el-GR" b="1" dirty="0"/>
              <a:t>β</a:t>
            </a:r>
            <a:r>
              <a:rPr lang="en-US" dirty="0"/>
              <a:t>, </a:t>
            </a:r>
            <a:r>
              <a:rPr lang="el-GR" b="1" dirty="0"/>
              <a:t>β</a:t>
            </a:r>
            <a:r>
              <a:rPr lang="en-US" baseline="-25000" dirty="0"/>
              <a:t>HAT</a:t>
            </a:r>
            <a:r>
              <a:rPr lang="en-US" dirty="0"/>
              <a:t>) = </a:t>
            </a:r>
            <a:r>
              <a:rPr lang="en-US" dirty="0">
                <a:sym typeface="Symbol" panose="05050102010706020507" pitchFamily="18" charset="2"/>
              </a:rPr>
              <a:t></a:t>
            </a:r>
            <a:r>
              <a:rPr lang="en-US" dirty="0"/>
              <a:t>{(</a:t>
            </a:r>
            <a:r>
              <a:rPr lang="en-US" b="1" dirty="0"/>
              <a:t>X</a:t>
            </a:r>
            <a:r>
              <a:rPr lang="el-GR" b="1" dirty="0"/>
              <a:t>β</a:t>
            </a:r>
            <a:r>
              <a:rPr lang="el-GR" dirty="0"/>
              <a:t> </a:t>
            </a:r>
            <a:r>
              <a:rPr lang="en-US" dirty="0">
                <a:sym typeface="Symbol" panose="05050102010706020507" pitchFamily="18" charset="2"/>
              </a:rPr>
              <a:t></a:t>
            </a:r>
            <a:r>
              <a:rPr lang="en-US" dirty="0"/>
              <a:t> </a:t>
            </a:r>
            <a:r>
              <a:rPr lang="en-US" b="1" dirty="0"/>
              <a:t>X</a:t>
            </a:r>
            <a:r>
              <a:rPr lang="el-GR" b="1" dirty="0"/>
              <a:t>β</a:t>
            </a:r>
            <a:r>
              <a:rPr lang="en-US" baseline="-25000" dirty="0"/>
              <a:t>HAT</a:t>
            </a:r>
            <a:r>
              <a:rPr lang="en-US" dirty="0"/>
              <a:t>)</a:t>
            </a:r>
            <a:r>
              <a:rPr lang="en-US" baseline="30000" dirty="0"/>
              <a:t>T</a:t>
            </a:r>
            <a:r>
              <a:rPr lang="en-US" dirty="0"/>
              <a:t>(</a:t>
            </a:r>
            <a:r>
              <a:rPr lang="en-US" b="1" dirty="0"/>
              <a:t>X</a:t>
            </a:r>
            <a:r>
              <a:rPr lang="el-GR" b="1" dirty="0"/>
              <a:t>β</a:t>
            </a:r>
            <a:r>
              <a:rPr lang="el-GR" dirty="0"/>
              <a:t> </a:t>
            </a:r>
            <a:r>
              <a:rPr lang="en-US" dirty="0">
                <a:sym typeface="Symbol" panose="05050102010706020507" pitchFamily="18" charset="2"/>
              </a:rPr>
              <a:t></a:t>
            </a:r>
            <a:r>
              <a:rPr lang="en-US" dirty="0"/>
              <a:t> </a:t>
            </a:r>
            <a:r>
              <a:rPr lang="en-US" b="1" dirty="0"/>
              <a:t>X</a:t>
            </a:r>
            <a:r>
              <a:rPr lang="el-GR" b="1" dirty="0"/>
              <a:t>β</a:t>
            </a:r>
            <a:r>
              <a:rPr lang="en-US" baseline="-25000" dirty="0"/>
              <a:t>HAT</a:t>
            </a:r>
            <a:r>
              <a:rPr lang="en-US" dirty="0"/>
              <a:t>)} + (1 </a:t>
            </a:r>
            <a:r>
              <a:rPr lang="en-US" dirty="0">
                <a:sym typeface="Symbol" panose="05050102010706020507" pitchFamily="18" charset="2"/>
              </a:rPr>
              <a:t></a:t>
            </a:r>
            <a:r>
              <a:rPr lang="en-US" dirty="0"/>
              <a:t> </a:t>
            </a:r>
            <a:r>
              <a:rPr lang="en-US" dirty="0">
                <a:sym typeface="Symbol" panose="05050102010706020507" pitchFamily="18" charset="2"/>
              </a:rPr>
              <a:t></a:t>
            </a:r>
            <a:r>
              <a:rPr lang="en-US" dirty="0"/>
              <a:t>)[exp{a(θ – </a:t>
            </a:r>
            <a:r>
              <a:rPr lang="en-US" dirty="0" err="1"/>
              <a:t>θ</a:t>
            </a:r>
            <a:r>
              <a:rPr lang="en-US" baseline="-25000" dirty="0" err="1"/>
              <a:t>HAT</a:t>
            </a:r>
            <a:r>
              <a:rPr lang="en-US" dirty="0"/>
              <a:t>)} </a:t>
            </a:r>
            <a:r>
              <a:rPr lang="en-US" dirty="0">
                <a:sym typeface="Symbol" panose="05050102010706020507" pitchFamily="18" charset="2"/>
              </a:rPr>
              <a:t></a:t>
            </a:r>
            <a:r>
              <a:rPr lang="en-US" dirty="0"/>
              <a:t> a(θ – </a:t>
            </a:r>
            <a:r>
              <a:rPr lang="en-US" dirty="0" err="1"/>
              <a:t>θ</a:t>
            </a:r>
            <a:r>
              <a:rPr lang="en-US" baseline="-25000" dirty="0" err="1"/>
              <a:t>HAT</a:t>
            </a:r>
            <a:r>
              <a:rPr lang="en-US" dirty="0"/>
              <a:t>) </a:t>
            </a:r>
            <a:r>
              <a:rPr lang="en-US" dirty="0">
                <a:sym typeface="Symbol" panose="05050102010706020507" pitchFamily="18" charset="2"/>
              </a:rPr>
              <a:t></a:t>
            </a:r>
            <a:r>
              <a:rPr lang="en-US" dirty="0"/>
              <a:t> 1]</a:t>
            </a:r>
          </a:p>
          <a:p>
            <a:pPr algn="just">
              <a:buClr>
                <a:schemeClr val="tx1"/>
              </a:buClr>
              <a:buFont typeface="Wingdings" panose="05000000000000000000" pitchFamily="2" charset="2"/>
              <a:buChar char="§"/>
              <a:defRPr/>
            </a:pPr>
            <a:r>
              <a:rPr lang="en-US" b="1" dirty="0">
                <a:solidFill>
                  <a:srgbClr val="FF0000"/>
                </a:solidFill>
              </a:rPr>
              <a:t>SEL</a:t>
            </a:r>
            <a:r>
              <a:rPr lang="en-US" dirty="0"/>
              <a:t> portrays </a:t>
            </a:r>
            <a:r>
              <a:rPr lang="en-US" b="1" dirty="0">
                <a:solidFill>
                  <a:srgbClr val="FF0000"/>
                </a:solidFill>
              </a:rPr>
              <a:t>precision of estimation</a:t>
            </a:r>
          </a:p>
          <a:p>
            <a:pPr algn="just">
              <a:buClr>
                <a:schemeClr val="tx1"/>
              </a:buClr>
              <a:buFont typeface="Wingdings" panose="05000000000000000000" pitchFamily="2" charset="2"/>
              <a:buChar char="§"/>
              <a:defRPr/>
            </a:pPr>
            <a:r>
              <a:rPr lang="en-US" b="1" dirty="0">
                <a:solidFill>
                  <a:srgbClr val="FF0000"/>
                </a:solidFill>
              </a:rPr>
              <a:t>LINEX</a:t>
            </a:r>
            <a:r>
              <a:rPr lang="en-US" dirty="0"/>
              <a:t> loss portrays </a:t>
            </a:r>
            <a:r>
              <a:rPr lang="en-US" b="1" dirty="0">
                <a:solidFill>
                  <a:srgbClr val="FF0000"/>
                </a:solidFill>
              </a:rPr>
              <a:t>goodness of fit</a:t>
            </a: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2">
            <a:extLst>
              <a:ext uri="{FF2B5EF4-FFF2-40B4-BE49-F238E27FC236}">
                <a16:creationId xmlns:a16="http://schemas.microsoft.com/office/drawing/2014/main" id="{9094159A-42CC-439F-AA3B-964CD84FACFC}"/>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Balanced Loss Function (contd..)</a:t>
            </a:r>
          </a:p>
        </p:txBody>
      </p:sp>
      <p:sp>
        <p:nvSpPr>
          <p:cNvPr id="530435" name="Date Placeholder 7">
            <a:extLst>
              <a:ext uri="{FF2B5EF4-FFF2-40B4-BE49-F238E27FC236}">
                <a16:creationId xmlns:a16="http://schemas.microsoft.com/office/drawing/2014/main" id="{B1AFA226-3755-4BF4-887C-A79302EF6B44}"/>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530436" name="Slide Number Placeholder 8">
            <a:extLst>
              <a:ext uri="{FF2B5EF4-FFF2-40B4-BE49-F238E27FC236}">
                <a16:creationId xmlns:a16="http://schemas.microsoft.com/office/drawing/2014/main" id="{168F6FD9-1AD1-4702-9A63-D2D09A670F1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940073B-9265-4E14-9537-4AED0E4EBF86}" type="slidenum">
              <a:rPr lang="en-US" altLang="en-US" sz="1400">
                <a:latin typeface="Times New Roman" panose="02020603050405020304" pitchFamily="18" charset="0"/>
              </a:rPr>
              <a:pPr>
                <a:spcBef>
                  <a:spcPct val="0"/>
                </a:spcBef>
                <a:buFontTx/>
                <a:buNone/>
              </a:pPr>
              <a:t>168</a:t>
            </a:fld>
            <a:endParaRPr lang="en-US" altLang="en-US" sz="1400">
              <a:latin typeface="Times New Roman" panose="02020603050405020304" pitchFamily="18" charset="0"/>
            </a:endParaRPr>
          </a:p>
        </p:txBody>
      </p:sp>
      <p:sp>
        <p:nvSpPr>
          <p:cNvPr id="530437" name="Footer Placeholder 9">
            <a:extLst>
              <a:ext uri="{FF2B5EF4-FFF2-40B4-BE49-F238E27FC236}">
                <a16:creationId xmlns:a16="http://schemas.microsoft.com/office/drawing/2014/main" id="{1F1FDD3D-FD24-49DC-A5F3-C49E0B1B546E}"/>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530438" name="Rectangle 2">
            <a:extLst>
              <a:ext uri="{FF2B5EF4-FFF2-40B4-BE49-F238E27FC236}">
                <a16:creationId xmlns:a16="http://schemas.microsoft.com/office/drawing/2014/main" id="{0C0C2A9C-A2E6-4596-9C59-CF2E88CFE8B0}"/>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530439" name="Text Placeholder 1">
            <a:extLst>
              <a:ext uri="{FF2B5EF4-FFF2-40B4-BE49-F238E27FC236}">
                <a16:creationId xmlns:a16="http://schemas.microsoft.com/office/drawing/2014/main" id="{AD838AF8-DD7F-4CB2-94A9-388B1A75406E}"/>
              </a:ext>
            </a:extLst>
          </p:cNvPr>
          <p:cNvSpPr>
            <a:spLocks noGrp="1" noChangeArrowheads="1"/>
          </p:cNvSpPr>
          <p:nvPr>
            <p:ph type="body" sz="half" idx="1"/>
          </p:nvPr>
        </p:nvSpPr>
        <p:spPr>
          <a:xfrm>
            <a:off x="609600" y="1600200"/>
            <a:ext cx="10972800" cy="4525963"/>
          </a:xfrm>
        </p:spPr>
        <p:txBody>
          <a:bodyPr/>
          <a:lstStyle/>
          <a:p>
            <a:pPr marL="0" indent="0" algn="ctr">
              <a:buFontTx/>
              <a:buNone/>
              <a:defRPr/>
            </a:pPr>
            <a:r>
              <a:rPr lang="en-US" sz="4500" b="1" dirty="0">
                <a:solidFill>
                  <a:srgbClr val="FF0000"/>
                </a:solidFill>
              </a:rPr>
              <a:t>MODEL - I</a:t>
            </a:r>
            <a:r>
              <a:rPr lang="en-US" sz="4500" dirty="0"/>
              <a:t> (</a:t>
            </a:r>
            <a:r>
              <a:rPr lang="en-US" sz="4500" b="1" dirty="0">
                <a:solidFill>
                  <a:srgbClr val="0000FF"/>
                </a:solidFill>
              </a:rPr>
              <a:t>Use SEL Estimate</a:t>
            </a:r>
            <a:r>
              <a:rPr lang="en-US" sz="4500" dirty="0"/>
              <a:t>)</a:t>
            </a:r>
          </a:p>
          <a:p>
            <a:pPr algn="just">
              <a:buClr>
                <a:schemeClr val="tx1"/>
              </a:buClr>
              <a:buFont typeface="Wingdings" panose="05000000000000000000" pitchFamily="2" charset="2"/>
              <a:buChar char="§"/>
              <a:defRPr/>
            </a:pPr>
            <a:r>
              <a:rPr lang="en-US" altLang="en-US" sz="4500" b="1" dirty="0">
                <a:solidFill>
                  <a:srgbClr val="FF3300"/>
                </a:solidFill>
              </a:rPr>
              <a:t>Estimate</a:t>
            </a:r>
            <a:r>
              <a:rPr lang="en-US" altLang="en-US" sz="4500" dirty="0"/>
              <a:t> is </a:t>
            </a:r>
            <a:r>
              <a:rPr lang="el-GR" altLang="en-US" sz="4500" b="1" dirty="0"/>
              <a:t>β</a:t>
            </a:r>
            <a:r>
              <a:rPr lang="en-US" altLang="en-US" sz="4500" baseline="-25000" dirty="0"/>
              <a:t>SEL</a:t>
            </a:r>
            <a:r>
              <a:rPr lang="en-US" altLang="en-US" sz="4500" dirty="0"/>
              <a:t> = (</a:t>
            </a:r>
            <a:r>
              <a:rPr lang="en-US" altLang="en-US" sz="4500" b="1" dirty="0"/>
              <a:t>X</a:t>
            </a:r>
            <a:r>
              <a:rPr lang="en-US" altLang="en-US" sz="4500" baseline="30000" dirty="0"/>
              <a:t>T</a:t>
            </a:r>
            <a:r>
              <a:rPr lang="en-US" altLang="en-US" sz="4500" b="1" dirty="0"/>
              <a:t>X</a:t>
            </a:r>
            <a:r>
              <a:rPr lang="en-US" altLang="en-US" sz="4500" dirty="0"/>
              <a:t>)</a:t>
            </a:r>
            <a:r>
              <a:rPr lang="en-US" sz="4800" baseline="30000" dirty="0">
                <a:sym typeface="Symbol" panose="05050102010706020507" pitchFamily="18" charset="2"/>
              </a:rPr>
              <a:t>1</a:t>
            </a:r>
            <a:r>
              <a:rPr lang="en-US" altLang="en-US" sz="4500" b="1" dirty="0"/>
              <a:t>X</a:t>
            </a:r>
            <a:r>
              <a:rPr lang="en-US" altLang="en-US" sz="4500" baseline="30000" dirty="0"/>
              <a:t>T</a:t>
            </a:r>
            <a:r>
              <a:rPr lang="en-US" altLang="en-US" sz="4500" b="1" dirty="0"/>
              <a:t>Y</a:t>
            </a:r>
            <a:r>
              <a:rPr lang="en-US" altLang="en-US" sz="4500" dirty="0">
                <a:sym typeface="Symbol" panose="05050102010706020507" pitchFamily="18" charset="2"/>
              </a:rPr>
              <a:t> and </a:t>
            </a:r>
            <a:r>
              <a:rPr lang="el-GR" altLang="en-US" sz="4500" dirty="0"/>
              <a:t>θ</a:t>
            </a:r>
            <a:r>
              <a:rPr lang="en-US" altLang="en-US" sz="4500" baseline="-25000" dirty="0"/>
              <a:t>SEL</a:t>
            </a:r>
            <a:r>
              <a:rPr lang="en-US" altLang="en-US" sz="4500" dirty="0"/>
              <a:t> = </a:t>
            </a:r>
            <a:r>
              <a:rPr lang="en-US" altLang="en-US" sz="4500" b="1" i="1" dirty="0"/>
              <a:t>ℓ</a:t>
            </a:r>
            <a:r>
              <a:rPr lang="en-US" altLang="en-US" sz="4500" baseline="30000" dirty="0"/>
              <a:t>T</a:t>
            </a:r>
            <a:r>
              <a:rPr lang="el-GR" altLang="en-US" sz="4500" b="1" dirty="0"/>
              <a:t>β</a:t>
            </a:r>
            <a:r>
              <a:rPr lang="en-US" altLang="en-US" sz="4500" baseline="-25000" dirty="0"/>
              <a:t>SEL</a:t>
            </a:r>
            <a:r>
              <a:rPr lang="en-US" altLang="en-US" sz="4500" dirty="0"/>
              <a:t> = </a:t>
            </a:r>
            <a:r>
              <a:rPr lang="en-US" altLang="en-US" sz="4500" b="1" i="1" dirty="0"/>
              <a:t>ℓ</a:t>
            </a:r>
            <a:r>
              <a:rPr lang="en-US" altLang="en-US" sz="4500" baseline="30000" dirty="0"/>
              <a:t>T</a:t>
            </a:r>
            <a:r>
              <a:rPr lang="en-US" altLang="en-US" sz="4500" dirty="0"/>
              <a:t>(</a:t>
            </a:r>
            <a:r>
              <a:rPr lang="en-US" altLang="en-US" sz="4500" b="1" dirty="0"/>
              <a:t>X</a:t>
            </a:r>
            <a:r>
              <a:rPr lang="en-US" altLang="en-US" sz="4500" baseline="30000" dirty="0"/>
              <a:t>T</a:t>
            </a:r>
            <a:r>
              <a:rPr lang="en-US" altLang="en-US" sz="4500" b="1" dirty="0"/>
              <a:t>X</a:t>
            </a:r>
            <a:r>
              <a:rPr lang="en-US" altLang="en-US" sz="4500" dirty="0"/>
              <a:t>)</a:t>
            </a:r>
            <a:r>
              <a:rPr lang="en-US" sz="4800" baseline="30000" dirty="0">
                <a:sym typeface="Symbol" panose="05050102010706020507" pitchFamily="18" charset="2"/>
              </a:rPr>
              <a:t>1</a:t>
            </a:r>
            <a:r>
              <a:rPr lang="en-US" altLang="en-US" sz="4500" b="1" dirty="0"/>
              <a:t>X</a:t>
            </a:r>
            <a:r>
              <a:rPr lang="en-US" altLang="en-US" sz="4500" baseline="30000" dirty="0"/>
              <a:t>T</a:t>
            </a:r>
            <a:r>
              <a:rPr lang="en-US" altLang="en-US" sz="4500" b="1" dirty="0"/>
              <a:t>Y</a:t>
            </a:r>
            <a:endParaRPr lang="en-US" altLang="en-US" sz="4500" dirty="0">
              <a:sym typeface="Symbol" panose="05050102010706020507" pitchFamily="18" charset="2"/>
            </a:endParaRPr>
          </a:p>
          <a:p>
            <a:pPr algn="just">
              <a:buClr>
                <a:schemeClr val="tx1"/>
              </a:buClr>
              <a:buFont typeface="Wingdings" panose="05000000000000000000" pitchFamily="2" charset="2"/>
              <a:buChar char="§"/>
              <a:defRPr/>
            </a:pPr>
            <a:r>
              <a:rPr lang="en-US" altLang="en-US" sz="4500" b="1" dirty="0">
                <a:solidFill>
                  <a:srgbClr val="FF3300"/>
                </a:solidFill>
              </a:rPr>
              <a:t>Risk</a:t>
            </a:r>
            <a:r>
              <a:rPr lang="en-US" altLang="en-US" sz="4500" dirty="0"/>
              <a:t> is </a:t>
            </a:r>
            <a:r>
              <a:rPr lang="en-US" altLang="en-US" sz="4500" dirty="0" err="1"/>
              <a:t>R</a:t>
            </a:r>
            <a:r>
              <a:rPr lang="en-US" altLang="en-US" sz="4500" baseline="-25000" dirty="0" err="1"/>
              <a:t>Model</a:t>
            </a:r>
            <a:r>
              <a:rPr lang="en-US" altLang="en-US" sz="4500" baseline="-25000" dirty="0"/>
              <a:t>-I</a:t>
            </a:r>
            <a:r>
              <a:rPr lang="en-US" altLang="en-US" sz="4500" dirty="0"/>
              <a:t> = </a:t>
            </a:r>
            <a:r>
              <a:rPr lang="en-US" altLang="en-US" sz="4500" dirty="0">
                <a:sym typeface="Symbol" panose="05050102010706020507" pitchFamily="18" charset="2"/>
              </a:rPr>
              <a:t>(</a:t>
            </a:r>
            <a:r>
              <a:rPr lang="en-US" altLang="en-US" sz="4500" dirty="0" err="1">
                <a:sym typeface="Symbol" panose="05050102010706020507" pitchFamily="18" charset="2"/>
              </a:rPr>
              <a:t>n</a:t>
            </a:r>
            <a:r>
              <a:rPr lang="en-US" sz="4500" dirty="0" err="1">
                <a:sym typeface="Symbol" panose="05050102010706020507" pitchFamily="18" charset="2"/>
              </a:rPr>
              <a:t></a:t>
            </a:r>
            <a:r>
              <a:rPr lang="en-US" altLang="en-US" sz="4500" dirty="0" err="1">
                <a:sym typeface="Symbol" panose="05050102010706020507" pitchFamily="18" charset="2"/>
              </a:rPr>
              <a:t>p</a:t>
            </a:r>
            <a:r>
              <a:rPr lang="en-US" altLang="en-US" sz="4500" dirty="0">
                <a:sym typeface="Symbol" panose="05050102010706020507" pitchFamily="18" charset="2"/>
              </a:rPr>
              <a:t>)</a:t>
            </a:r>
            <a:r>
              <a:rPr lang="en-US" altLang="en-US" sz="4500" baseline="30000" dirty="0">
                <a:sym typeface="Symbol" panose="05050102010706020507" pitchFamily="18" charset="2"/>
              </a:rPr>
              <a:t>2</a:t>
            </a:r>
            <a:r>
              <a:rPr lang="en-US" altLang="en-US" sz="4500" dirty="0">
                <a:sym typeface="Symbol" panose="05050102010706020507" pitchFamily="18" charset="2"/>
              </a:rPr>
              <a:t> + (1</a:t>
            </a:r>
            <a:r>
              <a:rPr lang="en-US" sz="4500" dirty="0">
                <a:sym typeface="Symbol" panose="05050102010706020507" pitchFamily="18" charset="2"/>
              </a:rPr>
              <a:t> </a:t>
            </a:r>
            <a:r>
              <a:rPr lang="en-US" altLang="en-US" sz="4500" dirty="0">
                <a:sym typeface="Symbol" panose="05050102010706020507" pitchFamily="18" charset="2"/>
              </a:rPr>
              <a:t>)[exp{(a</a:t>
            </a:r>
            <a:r>
              <a:rPr lang="en-US" altLang="en-US" sz="4500" baseline="30000" dirty="0">
                <a:sym typeface="Symbol" panose="05050102010706020507" pitchFamily="18" charset="2"/>
              </a:rPr>
              <a:t>2</a:t>
            </a:r>
            <a:r>
              <a:rPr lang="en-US" altLang="en-US" sz="4500" dirty="0">
                <a:sym typeface="Symbol" panose="05050102010706020507" pitchFamily="18" charset="2"/>
              </a:rPr>
              <a:t></a:t>
            </a:r>
            <a:r>
              <a:rPr lang="en-US" altLang="en-US" sz="4500" baseline="30000" dirty="0">
                <a:sym typeface="Symbol" panose="05050102010706020507" pitchFamily="18" charset="2"/>
              </a:rPr>
              <a:t>2</a:t>
            </a:r>
            <a:r>
              <a:rPr lang="en-US" altLang="en-US" sz="4500" dirty="0">
                <a:sym typeface="Symbol" panose="05050102010706020507" pitchFamily="18" charset="2"/>
              </a:rPr>
              <a:t>/2)</a:t>
            </a:r>
            <a:r>
              <a:rPr lang="en-US" altLang="en-US" sz="4500" b="1" i="1" dirty="0"/>
              <a:t>ℓ</a:t>
            </a:r>
            <a:r>
              <a:rPr lang="en-US" altLang="en-US" sz="4500" baseline="30000" dirty="0"/>
              <a:t>T</a:t>
            </a:r>
            <a:r>
              <a:rPr lang="en-US" altLang="en-US" sz="4500" dirty="0"/>
              <a:t>(</a:t>
            </a:r>
            <a:r>
              <a:rPr lang="en-US" altLang="en-US" sz="4500" b="1" dirty="0"/>
              <a:t>X</a:t>
            </a:r>
            <a:r>
              <a:rPr lang="en-US" altLang="en-US" sz="4500" baseline="30000" dirty="0"/>
              <a:t>T</a:t>
            </a:r>
            <a:r>
              <a:rPr lang="en-US" altLang="en-US" sz="4500" b="1" dirty="0"/>
              <a:t>X</a:t>
            </a:r>
            <a:r>
              <a:rPr lang="en-US" altLang="en-US" sz="4500" dirty="0"/>
              <a:t>)</a:t>
            </a:r>
            <a:r>
              <a:rPr lang="en-US" sz="4800" baseline="30000" dirty="0">
                <a:sym typeface="Symbol" panose="05050102010706020507" pitchFamily="18" charset="2"/>
              </a:rPr>
              <a:t>1</a:t>
            </a:r>
            <a:r>
              <a:rPr lang="en-US" altLang="en-US" sz="4500" b="1" i="1" dirty="0"/>
              <a:t>ℓ</a:t>
            </a:r>
            <a:r>
              <a:rPr lang="en-US" altLang="en-US" sz="4500" dirty="0"/>
              <a:t>}</a:t>
            </a:r>
            <a:r>
              <a:rPr lang="en-US" sz="4500" dirty="0">
                <a:sym typeface="Symbol" panose="05050102010706020507" pitchFamily="18" charset="2"/>
              </a:rPr>
              <a:t>  </a:t>
            </a:r>
            <a:r>
              <a:rPr lang="en-US" altLang="en-US" sz="4500" dirty="0"/>
              <a:t>1]</a:t>
            </a: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82" name="Rectangle 2">
            <a:extLst>
              <a:ext uri="{FF2B5EF4-FFF2-40B4-BE49-F238E27FC236}">
                <a16:creationId xmlns:a16="http://schemas.microsoft.com/office/drawing/2014/main" id="{A5D51953-3B3D-4748-94E3-EF443EBE21E6}"/>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Balanced Loss Function (contd..)</a:t>
            </a:r>
          </a:p>
        </p:txBody>
      </p:sp>
      <p:sp>
        <p:nvSpPr>
          <p:cNvPr id="532483" name="Date Placeholder 7">
            <a:extLst>
              <a:ext uri="{FF2B5EF4-FFF2-40B4-BE49-F238E27FC236}">
                <a16:creationId xmlns:a16="http://schemas.microsoft.com/office/drawing/2014/main" id="{A6F9F530-2E52-471B-868C-217820984398}"/>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532484" name="Slide Number Placeholder 8">
            <a:extLst>
              <a:ext uri="{FF2B5EF4-FFF2-40B4-BE49-F238E27FC236}">
                <a16:creationId xmlns:a16="http://schemas.microsoft.com/office/drawing/2014/main" id="{449C481F-CB02-4F45-9A5D-B6709E36AF4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80A1795-5D12-4648-B06D-9CB4A1F6D847}" type="slidenum">
              <a:rPr lang="en-US" altLang="en-US" sz="1400">
                <a:latin typeface="Times New Roman" panose="02020603050405020304" pitchFamily="18" charset="0"/>
              </a:rPr>
              <a:pPr>
                <a:spcBef>
                  <a:spcPct val="0"/>
                </a:spcBef>
                <a:buFontTx/>
                <a:buNone/>
              </a:pPr>
              <a:t>169</a:t>
            </a:fld>
            <a:endParaRPr lang="en-US" altLang="en-US" sz="1400">
              <a:latin typeface="Times New Roman" panose="02020603050405020304" pitchFamily="18" charset="0"/>
            </a:endParaRPr>
          </a:p>
        </p:txBody>
      </p:sp>
      <p:sp>
        <p:nvSpPr>
          <p:cNvPr id="532485" name="Footer Placeholder 9">
            <a:extLst>
              <a:ext uri="{FF2B5EF4-FFF2-40B4-BE49-F238E27FC236}">
                <a16:creationId xmlns:a16="http://schemas.microsoft.com/office/drawing/2014/main" id="{9988BA28-7167-48F7-B79A-D87DC509E551}"/>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532486" name="Rectangle 2">
            <a:extLst>
              <a:ext uri="{FF2B5EF4-FFF2-40B4-BE49-F238E27FC236}">
                <a16:creationId xmlns:a16="http://schemas.microsoft.com/office/drawing/2014/main" id="{64730C73-22AC-4D7E-BB70-2F6AD285F26A}"/>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2" name="Text Placeholder 1">
            <a:extLst>
              <a:ext uri="{FF2B5EF4-FFF2-40B4-BE49-F238E27FC236}">
                <a16:creationId xmlns:a16="http://schemas.microsoft.com/office/drawing/2014/main" id="{5802EA87-56B0-401A-A44D-D341F198AC86}"/>
              </a:ext>
            </a:extLst>
          </p:cNvPr>
          <p:cNvSpPr>
            <a:spLocks noGrp="1"/>
          </p:cNvSpPr>
          <p:nvPr>
            <p:ph type="body" sz="half" idx="1"/>
          </p:nvPr>
        </p:nvSpPr>
        <p:spPr>
          <a:xfrm>
            <a:off x="609600" y="1600200"/>
            <a:ext cx="10972800" cy="4525963"/>
          </a:xfrm>
        </p:spPr>
        <p:txBody>
          <a:bodyPr/>
          <a:lstStyle/>
          <a:p>
            <a:pPr marL="0" indent="0" algn="ctr">
              <a:buFontTx/>
              <a:buNone/>
              <a:defRPr/>
            </a:pPr>
            <a:r>
              <a:rPr lang="en-US" sz="4000" b="1" dirty="0">
                <a:solidFill>
                  <a:srgbClr val="FF0000"/>
                </a:solidFill>
              </a:rPr>
              <a:t>MODEL - II</a:t>
            </a:r>
            <a:r>
              <a:rPr lang="en-US" sz="4000" dirty="0"/>
              <a:t> (</a:t>
            </a:r>
            <a:r>
              <a:rPr lang="en-US" sz="4000" b="1" dirty="0">
                <a:solidFill>
                  <a:srgbClr val="0000FF"/>
                </a:solidFill>
              </a:rPr>
              <a:t>Use SEL Estimate</a:t>
            </a:r>
            <a:r>
              <a:rPr lang="en-US" sz="4000" dirty="0"/>
              <a:t>)</a:t>
            </a:r>
            <a:endParaRPr lang="en-US" sz="4000" b="1" dirty="0">
              <a:solidFill>
                <a:srgbClr val="FF0000"/>
              </a:solidFill>
            </a:endParaRPr>
          </a:p>
          <a:p>
            <a:pPr algn="just">
              <a:buFont typeface="Wingdings" panose="05000000000000000000" pitchFamily="2" charset="2"/>
              <a:buChar char="§"/>
              <a:defRPr/>
            </a:pPr>
            <a:r>
              <a:rPr lang="en-US" sz="4000" dirty="0"/>
              <a:t>Consider the MLR set up with BLF</a:t>
            </a:r>
          </a:p>
          <a:p>
            <a:pPr algn="just">
              <a:buFont typeface="Wingdings" panose="05000000000000000000" pitchFamily="2" charset="2"/>
              <a:buChar char="§"/>
              <a:defRPr/>
            </a:pPr>
            <a:r>
              <a:rPr lang="en-US" sz="4000" dirty="0"/>
              <a:t>L(</a:t>
            </a:r>
            <a:r>
              <a:rPr lang="el-GR" sz="4000" b="1" dirty="0"/>
              <a:t>β</a:t>
            </a:r>
            <a:r>
              <a:rPr lang="en-US" sz="4000" dirty="0"/>
              <a:t>, </a:t>
            </a:r>
            <a:r>
              <a:rPr lang="el-GR" sz="4000" b="1" dirty="0"/>
              <a:t>β</a:t>
            </a:r>
            <a:r>
              <a:rPr lang="en-US" sz="4000" baseline="-25000" dirty="0"/>
              <a:t>HAT</a:t>
            </a:r>
            <a:r>
              <a:rPr lang="en-US" sz="4000" dirty="0"/>
              <a:t>) = </a:t>
            </a:r>
            <a:r>
              <a:rPr lang="en-US" sz="4000" dirty="0">
                <a:sym typeface="Symbol" panose="05050102010706020507" pitchFamily="18" charset="2"/>
              </a:rPr>
              <a:t></a:t>
            </a:r>
            <a:r>
              <a:rPr lang="en-US" sz="4000" dirty="0"/>
              <a:t>{(</a:t>
            </a:r>
            <a:r>
              <a:rPr lang="el-GR" sz="4000" b="1" dirty="0"/>
              <a:t>β</a:t>
            </a:r>
            <a:r>
              <a:rPr lang="en-US" sz="4000" dirty="0"/>
              <a:t> </a:t>
            </a:r>
            <a:r>
              <a:rPr lang="en-US" sz="4000" dirty="0">
                <a:sym typeface="Symbol" panose="05050102010706020507" pitchFamily="18" charset="2"/>
              </a:rPr>
              <a:t></a:t>
            </a:r>
            <a:r>
              <a:rPr lang="en-US" sz="4000" dirty="0"/>
              <a:t> </a:t>
            </a:r>
            <a:r>
              <a:rPr lang="el-GR" sz="4000" b="1" dirty="0"/>
              <a:t>β</a:t>
            </a:r>
            <a:r>
              <a:rPr lang="en-US" sz="4000" baseline="-25000" dirty="0"/>
              <a:t>HAT</a:t>
            </a:r>
            <a:r>
              <a:rPr lang="en-US" sz="4000" dirty="0"/>
              <a:t>)</a:t>
            </a:r>
            <a:r>
              <a:rPr lang="en-US" sz="4000" baseline="30000" dirty="0"/>
              <a:t>T</a:t>
            </a:r>
            <a:r>
              <a:rPr lang="en-US" sz="4000" dirty="0"/>
              <a:t>(</a:t>
            </a:r>
            <a:r>
              <a:rPr lang="el-GR" sz="4000" b="1" dirty="0"/>
              <a:t>β</a:t>
            </a:r>
            <a:r>
              <a:rPr lang="en-US" sz="4000" dirty="0"/>
              <a:t> </a:t>
            </a:r>
            <a:r>
              <a:rPr lang="en-US" sz="4000" dirty="0">
                <a:sym typeface="Symbol" panose="05050102010706020507" pitchFamily="18" charset="2"/>
              </a:rPr>
              <a:t></a:t>
            </a:r>
            <a:r>
              <a:rPr lang="en-US" sz="4000" dirty="0"/>
              <a:t> </a:t>
            </a:r>
            <a:r>
              <a:rPr lang="el-GR" sz="4000" b="1" dirty="0"/>
              <a:t>β</a:t>
            </a:r>
            <a:r>
              <a:rPr lang="en-US" sz="4000" baseline="-25000" dirty="0"/>
              <a:t>HAT</a:t>
            </a:r>
            <a:r>
              <a:rPr lang="en-US" sz="4000" dirty="0"/>
              <a:t>)} + (1 </a:t>
            </a:r>
            <a:r>
              <a:rPr lang="en-US" sz="4000" dirty="0">
                <a:sym typeface="Symbol" panose="05050102010706020507" pitchFamily="18" charset="2"/>
              </a:rPr>
              <a:t></a:t>
            </a:r>
            <a:r>
              <a:rPr lang="en-US" sz="4000" dirty="0"/>
              <a:t> </a:t>
            </a:r>
            <a:r>
              <a:rPr lang="en-US" sz="4000" dirty="0">
                <a:sym typeface="Symbol" panose="05050102010706020507" pitchFamily="18" charset="2"/>
              </a:rPr>
              <a:t></a:t>
            </a:r>
            <a:r>
              <a:rPr lang="en-US" sz="4000" dirty="0"/>
              <a:t>)[exp{a(θ – </a:t>
            </a:r>
            <a:r>
              <a:rPr lang="en-US" sz="4000" dirty="0" err="1"/>
              <a:t>θ</a:t>
            </a:r>
            <a:r>
              <a:rPr lang="en-US" sz="4000" baseline="-25000" dirty="0" err="1"/>
              <a:t>HAT</a:t>
            </a:r>
            <a:r>
              <a:rPr lang="en-US" sz="4000" dirty="0"/>
              <a:t>)} </a:t>
            </a:r>
            <a:r>
              <a:rPr lang="en-US" sz="4000" dirty="0">
                <a:sym typeface="Symbol" panose="05050102010706020507" pitchFamily="18" charset="2"/>
              </a:rPr>
              <a:t></a:t>
            </a:r>
            <a:r>
              <a:rPr lang="en-US" sz="4000" dirty="0"/>
              <a:t> a(θ – </a:t>
            </a:r>
            <a:r>
              <a:rPr lang="en-US" sz="4000" dirty="0" err="1"/>
              <a:t>θ</a:t>
            </a:r>
            <a:r>
              <a:rPr lang="en-US" sz="4000" baseline="-25000" dirty="0" err="1"/>
              <a:t>HAT</a:t>
            </a:r>
            <a:r>
              <a:rPr lang="en-US" sz="4000" dirty="0"/>
              <a:t>) </a:t>
            </a:r>
            <a:r>
              <a:rPr lang="en-US" sz="4000" dirty="0">
                <a:sym typeface="Symbol" panose="05050102010706020507" pitchFamily="18" charset="2"/>
              </a:rPr>
              <a:t></a:t>
            </a:r>
            <a:r>
              <a:rPr lang="en-US" sz="4000" dirty="0"/>
              <a:t> 1]</a:t>
            </a:r>
          </a:p>
          <a:p>
            <a:pPr algn="just">
              <a:buClr>
                <a:schemeClr val="tx1"/>
              </a:buClr>
              <a:buFont typeface="Wingdings" panose="05000000000000000000" pitchFamily="2" charset="2"/>
              <a:buChar char="§"/>
              <a:defRPr/>
            </a:pPr>
            <a:r>
              <a:rPr lang="en-US" sz="4000" b="1" dirty="0">
                <a:solidFill>
                  <a:srgbClr val="FF0000"/>
                </a:solidFill>
              </a:rPr>
              <a:t>SEL</a:t>
            </a:r>
            <a:r>
              <a:rPr lang="en-US" sz="4000" dirty="0"/>
              <a:t> portrays </a:t>
            </a:r>
            <a:r>
              <a:rPr lang="en-US" sz="4000" b="1" dirty="0">
                <a:solidFill>
                  <a:srgbClr val="FF0000"/>
                </a:solidFill>
              </a:rPr>
              <a:t>precision of estimation</a:t>
            </a:r>
          </a:p>
          <a:p>
            <a:pPr algn="just">
              <a:buClr>
                <a:schemeClr val="tx1"/>
              </a:buClr>
              <a:buFont typeface="Wingdings" panose="05000000000000000000" pitchFamily="2" charset="2"/>
              <a:buChar char="§"/>
              <a:defRPr/>
            </a:pPr>
            <a:r>
              <a:rPr lang="en-US" sz="4000" b="1" dirty="0">
                <a:solidFill>
                  <a:srgbClr val="FF0000"/>
                </a:solidFill>
              </a:rPr>
              <a:t>LINEX</a:t>
            </a:r>
            <a:r>
              <a:rPr lang="en-US" sz="4000" dirty="0"/>
              <a:t> loss portrays </a:t>
            </a:r>
            <a:r>
              <a:rPr lang="en-US" sz="4000" b="1" dirty="0">
                <a:solidFill>
                  <a:srgbClr val="FF0000"/>
                </a:solidFill>
              </a:rPr>
              <a:t>goodness of fit</a:t>
            </a:r>
            <a:endParaRPr lang="en-US" sz="4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AFF3AE51-5EA0-4967-B6A3-BD6C70857D53}"/>
              </a:ext>
            </a:extLst>
          </p:cNvPr>
          <p:cNvSpPr>
            <a:spLocks noGrp="1" noChangeArrowheads="1"/>
          </p:cNvSpPr>
          <p:nvPr>
            <p:ph type="title"/>
          </p:nvPr>
        </p:nvSpPr>
        <p:spPr/>
        <p:txBody>
          <a:bodyPr/>
          <a:lstStyle/>
          <a:p>
            <a:r>
              <a:rPr lang="en-US" altLang="en-US" sz="3000" b="1">
                <a:solidFill>
                  <a:srgbClr val="0000FF"/>
                </a:solidFill>
              </a:rPr>
              <a:t>Simple Linear Regression</a:t>
            </a:r>
            <a:br>
              <a:rPr lang="en-US" altLang="en-US" sz="3000" b="1">
                <a:solidFill>
                  <a:srgbClr val="0000FF"/>
                </a:solidFill>
              </a:rPr>
            </a:br>
            <a:r>
              <a:rPr lang="en-US" altLang="en-US" sz="3000" b="1">
                <a:solidFill>
                  <a:srgbClr val="FF0000"/>
                </a:solidFill>
              </a:rPr>
              <a:t>Example # 19</a:t>
            </a:r>
          </a:p>
        </p:txBody>
      </p:sp>
      <p:sp>
        <p:nvSpPr>
          <p:cNvPr id="122883" name="Rectangle 3">
            <a:extLst>
              <a:ext uri="{FF2B5EF4-FFF2-40B4-BE49-F238E27FC236}">
                <a16:creationId xmlns:a16="http://schemas.microsoft.com/office/drawing/2014/main" id="{85112958-E24F-4141-8D64-E6BFF704F2EB}"/>
              </a:ext>
            </a:extLst>
          </p:cNvPr>
          <p:cNvSpPr>
            <a:spLocks noGrp="1" noChangeArrowheads="1"/>
          </p:cNvSpPr>
          <p:nvPr>
            <p:ph type="body" sz="half" idx="1"/>
          </p:nvPr>
        </p:nvSpPr>
        <p:spPr>
          <a:xfrm>
            <a:off x="609600" y="1676400"/>
            <a:ext cx="10972800" cy="4191000"/>
          </a:xfrm>
        </p:spPr>
        <p:txBody>
          <a:bodyPr/>
          <a:lstStyle/>
          <a:p>
            <a:pPr>
              <a:buFont typeface="Wingdings" panose="05000000000000000000" pitchFamily="2" charset="2"/>
              <a:buChar char="§"/>
              <a:defRPr/>
            </a:pPr>
            <a:r>
              <a:rPr lang="en-US" altLang="en-US" sz="2000" dirty="0">
                <a:ea typeface="Cambria Math" panose="02040503050406030204" pitchFamily="18" charset="0"/>
                <a:cs typeface="Cambria Math" panose="02040503050406030204" pitchFamily="18" charset="0"/>
                <a:sym typeface="Symbol" panose="05050102010706020507" pitchFamily="18" charset="2"/>
              </a:rPr>
              <a:t>Consider the example below where the we have 20 data points regarding Hydro-carbon % (x) versus Purity of Oxygen % (y)</a:t>
            </a:r>
          </a:p>
          <a:p>
            <a:pPr marL="0" indent="0">
              <a:buFontTx/>
              <a:buNone/>
              <a:defRPr/>
            </a:pPr>
            <a:endParaRPr lang="en-US" altLang="en-US" sz="2000" dirty="0">
              <a:ea typeface="Cambria Math" panose="02040503050406030204" pitchFamily="18" charset="0"/>
              <a:cs typeface="Cambria Math" panose="02040503050406030204" pitchFamily="18" charset="0"/>
              <a:sym typeface="Symbol" panose="05050102010706020507" pitchFamily="18" charset="2"/>
            </a:endParaRPr>
          </a:p>
          <a:p>
            <a:pPr marL="0" indent="0">
              <a:buFontTx/>
              <a:buNone/>
              <a:defRPr/>
            </a:pPr>
            <a:endParaRPr lang="en-US" altLang="en-US" sz="2000" dirty="0">
              <a:ea typeface="Cambria Math" panose="02040503050406030204" pitchFamily="18" charset="0"/>
              <a:cs typeface="Cambria Math" panose="02040503050406030204" pitchFamily="18" charset="0"/>
              <a:sym typeface="Symbol" panose="05050102010706020507" pitchFamily="18" charset="2"/>
            </a:endParaRPr>
          </a:p>
        </p:txBody>
      </p:sp>
      <p:sp>
        <p:nvSpPr>
          <p:cNvPr id="65540" name="Date Placeholder 7">
            <a:extLst>
              <a:ext uri="{FF2B5EF4-FFF2-40B4-BE49-F238E27FC236}">
                <a16:creationId xmlns:a16="http://schemas.microsoft.com/office/drawing/2014/main" id="{E14ED4DD-D766-4AA1-9D3A-092843C0DCE9}"/>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65541" name="Slide Number Placeholder 8">
            <a:extLst>
              <a:ext uri="{FF2B5EF4-FFF2-40B4-BE49-F238E27FC236}">
                <a16:creationId xmlns:a16="http://schemas.microsoft.com/office/drawing/2014/main" id="{92AF610E-12F5-4D26-BA7A-D59AB3B5F75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1E6418E-CF02-4BAD-88B4-D148F1E0DECA}" type="slidenum">
              <a:rPr lang="en-US" altLang="en-US" sz="1400">
                <a:latin typeface="Times New Roman" panose="02020603050405020304" pitchFamily="18" charset="0"/>
              </a:rPr>
              <a:pPr>
                <a:spcBef>
                  <a:spcPct val="0"/>
                </a:spcBef>
                <a:buFontTx/>
                <a:buNone/>
              </a:pPr>
              <a:t>17</a:t>
            </a:fld>
            <a:endParaRPr lang="en-US" altLang="en-US" sz="1400">
              <a:latin typeface="Times New Roman" panose="02020603050405020304" pitchFamily="18" charset="0"/>
            </a:endParaRPr>
          </a:p>
        </p:txBody>
      </p:sp>
      <p:sp>
        <p:nvSpPr>
          <p:cNvPr id="65542" name="Footer Placeholder 9">
            <a:extLst>
              <a:ext uri="{FF2B5EF4-FFF2-40B4-BE49-F238E27FC236}">
                <a16:creationId xmlns:a16="http://schemas.microsoft.com/office/drawing/2014/main" id="{5F99A002-F9F2-4FE4-A536-2F5EF952D9AC}"/>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65543" name="Rectangle 2">
            <a:extLst>
              <a:ext uri="{FF2B5EF4-FFF2-40B4-BE49-F238E27FC236}">
                <a16:creationId xmlns:a16="http://schemas.microsoft.com/office/drawing/2014/main" id="{8CD7C66B-412C-40EC-BF11-BFE7278FA5F0}"/>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graphicFrame>
        <p:nvGraphicFramePr>
          <p:cNvPr id="3" name="Table 2">
            <a:extLst>
              <a:ext uri="{FF2B5EF4-FFF2-40B4-BE49-F238E27FC236}">
                <a16:creationId xmlns:a16="http://schemas.microsoft.com/office/drawing/2014/main" id="{70FACF90-DEC2-422B-BC1A-82023A3B19FB}"/>
              </a:ext>
            </a:extLst>
          </p:cNvPr>
          <p:cNvGraphicFramePr>
            <a:graphicFrameLocks noGrp="1"/>
          </p:cNvGraphicFramePr>
          <p:nvPr/>
        </p:nvGraphicFramePr>
        <p:xfrm>
          <a:off x="990600" y="2514600"/>
          <a:ext cx="10591801" cy="3505200"/>
        </p:xfrm>
        <a:graphic>
          <a:graphicData uri="http://schemas.openxmlformats.org/drawingml/2006/table">
            <a:tbl>
              <a:tblPr firstRow="1" bandRow="1">
                <a:tableStyleId>{5C22544A-7EE6-4342-B048-85BDC9FD1C3A}</a:tableStyleId>
              </a:tblPr>
              <a:tblGrid>
                <a:gridCol w="962891">
                  <a:extLst>
                    <a:ext uri="{9D8B030D-6E8A-4147-A177-3AD203B41FA5}">
                      <a16:colId xmlns:a16="http://schemas.microsoft.com/office/drawing/2014/main" val="20000"/>
                    </a:ext>
                  </a:extLst>
                </a:gridCol>
                <a:gridCol w="962891">
                  <a:extLst>
                    <a:ext uri="{9D8B030D-6E8A-4147-A177-3AD203B41FA5}">
                      <a16:colId xmlns:a16="http://schemas.microsoft.com/office/drawing/2014/main" val="20001"/>
                    </a:ext>
                  </a:extLst>
                </a:gridCol>
                <a:gridCol w="962891">
                  <a:extLst>
                    <a:ext uri="{9D8B030D-6E8A-4147-A177-3AD203B41FA5}">
                      <a16:colId xmlns:a16="http://schemas.microsoft.com/office/drawing/2014/main" val="20002"/>
                    </a:ext>
                  </a:extLst>
                </a:gridCol>
                <a:gridCol w="962891">
                  <a:extLst>
                    <a:ext uri="{9D8B030D-6E8A-4147-A177-3AD203B41FA5}">
                      <a16:colId xmlns:a16="http://schemas.microsoft.com/office/drawing/2014/main" val="20003"/>
                    </a:ext>
                  </a:extLst>
                </a:gridCol>
                <a:gridCol w="962891">
                  <a:extLst>
                    <a:ext uri="{9D8B030D-6E8A-4147-A177-3AD203B41FA5}">
                      <a16:colId xmlns:a16="http://schemas.microsoft.com/office/drawing/2014/main" val="20004"/>
                    </a:ext>
                  </a:extLst>
                </a:gridCol>
                <a:gridCol w="962891">
                  <a:extLst>
                    <a:ext uri="{9D8B030D-6E8A-4147-A177-3AD203B41FA5}">
                      <a16:colId xmlns:a16="http://schemas.microsoft.com/office/drawing/2014/main" val="20005"/>
                    </a:ext>
                  </a:extLst>
                </a:gridCol>
                <a:gridCol w="962891">
                  <a:extLst>
                    <a:ext uri="{9D8B030D-6E8A-4147-A177-3AD203B41FA5}">
                      <a16:colId xmlns:a16="http://schemas.microsoft.com/office/drawing/2014/main" val="20006"/>
                    </a:ext>
                  </a:extLst>
                </a:gridCol>
                <a:gridCol w="962891">
                  <a:extLst>
                    <a:ext uri="{9D8B030D-6E8A-4147-A177-3AD203B41FA5}">
                      <a16:colId xmlns:a16="http://schemas.microsoft.com/office/drawing/2014/main" val="20007"/>
                    </a:ext>
                  </a:extLst>
                </a:gridCol>
                <a:gridCol w="962891">
                  <a:extLst>
                    <a:ext uri="{9D8B030D-6E8A-4147-A177-3AD203B41FA5}">
                      <a16:colId xmlns:a16="http://schemas.microsoft.com/office/drawing/2014/main" val="20008"/>
                    </a:ext>
                  </a:extLst>
                </a:gridCol>
                <a:gridCol w="962891">
                  <a:extLst>
                    <a:ext uri="{9D8B030D-6E8A-4147-A177-3AD203B41FA5}">
                      <a16:colId xmlns:a16="http://schemas.microsoft.com/office/drawing/2014/main" val="20009"/>
                    </a:ext>
                  </a:extLst>
                </a:gridCol>
                <a:gridCol w="962891">
                  <a:extLst>
                    <a:ext uri="{9D8B030D-6E8A-4147-A177-3AD203B41FA5}">
                      <a16:colId xmlns:a16="http://schemas.microsoft.com/office/drawing/2014/main" val="20010"/>
                    </a:ext>
                  </a:extLst>
                </a:gridCol>
              </a:tblGrid>
              <a:tr h="8763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b="1" i="0" dirty="0">
                          <a:solidFill>
                            <a:schemeClr val="tx1"/>
                          </a:solidFill>
                          <a:ea typeface="Cambria Math" panose="02040503050406030204" pitchFamily="18" charset="0"/>
                          <a:cs typeface="Cambria Math" panose="02040503050406030204" pitchFamily="18" charset="0"/>
                          <a:sym typeface="Symbol" panose="05050102010706020507" pitchFamily="18" charset="2"/>
                        </a:rPr>
                        <a:t>Purity of Oxygen %</a:t>
                      </a:r>
                    </a:p>
                    <a:p>
                      <a:endParaRPr lang="en-US" sz="1200" b="1" i="0" dirty="0">
                        <a:solidFill>
                          <a:schemeClr val="tx1"/>
                        </a:solidFill>
                      </a:endParaRPr>
                    </a:p>
                  </a:txBody>
                  <a:tcPr/>
                </a:tc>
                <a:tc>
                  <a:txBody>
                    <a:bodyPr/>
                    <a:lstStyle/>
                    <a:p>
                      <a:r>
                        <a:rPr lang="en-US" sz="1200" b="0" i="0" dirty="0">
                          <a:solidFill>
                            <a:schemeClr val="tx1"/>
                          </a:solidFill>
                        </a:rPr>
                        <a:t>90.10</a:t>
                      </a:r>
                    </a:p>
                  </a:txBody>
                  <a:tcPr/>
                </a:tc>
                <a:tc>
                  <a:txBody>
                    <a:bodyPr/>
                    <a:lstStyle/>
                    <a:p>
                      <a:r>
                        <a:rPr lang="en-US" sz="1200" b="0" i="0" dirty="0">
                          <a:solidFill>
                            <a:schemeClr val="tx1"/>
                          </a:solidFill>
                        </a:rPr>
                        <a:t>89.05</a:t>
                      </a:r>
                    </a:p>
                  </a:txBody>
                  <a:tcPr/>
                </a:tc>
                <a:tc>
                  <a:txBody>
                    <a:bodyPr/>
                    <a:lstStyle/>
                    <a:p>
                      <a:r>
                        <a:rPr lang="en-US" sz="1200" b="0" i="0" dirty="0">
                          <a:solidFill>
                            <a:schemeClr val="tx1"/>
                          </a:solidFill>
                        </a:rPr>
                        <a:t>91.43</a:t>
                      </a:r>
                    </a:p>
                  </a:txBody>
                  <a:tcPr/>
                </a:tc>
                <a:tc>
                  <a:txBody>
                    <a:bodyPr/>
                    <a:lstStyle/>
                    <a:p>
                      <a:r>
                        <a:rPr lang="en-US" sz="1200" b="0" i="0" dirty="0">
                          <a:solidFill>
                            <a:schemeClr val="tx1"/>
                          </a:solidFill>
                        </a:rPr>
                        <a:t>93.74</a:t>
                      </a:r>
                    </a:p>
                  </a:txBody>
                  <a:tcPr/>
                </a:tc>
                <a:tc>
                  <a:txBody>
                    <a:bodyPr/>
                    <a:lstStyle/>
                    <a:p>
                      <a:r>
                        <a:rPr lang="en-US" sz="1200" b="0" i="0" dirty="0">
                          <a:solidFill>
                            <a:schemeClr val="tx1"/>
                          </a:solidFill>
                        </a:rPr>
                        <a:t>96.73</a:t>
                      </a:r>
                    </a:p>
                  </a:txBody>
                  <a:tcPr/>
                </a:tc>
                <a:tc>
                  <a:txBody>
                    <a:bodyPr/>
                    <a:lstStyle/>
                    <a:p>
                      <a:r>
                        <a:rPr lang="en-US" sz="1200" b="0" i="0" dirty="0">
                          <a:solidFill>
                            <a:schemeClr val="tx1"/>
                          </a:solidFill>
                        </a:rPr>
                        <a:t>94.45</a:t>
                      </a:r>
                    </a:p>
                  </a:txBody>
                  <a:tcPr/>
                </a:tc>
                <a:tc>
                  <a:txBody>
                    <a:bodyPr/>
                    <a:lstStyle/>
                    <a:p>
                      <a:r>
                        <a:rPr lang="en-US" sz="1200" b="0" i="0" dirty="0">
                          <a:solidFill>
                            <a:schemeClr val="tx1"/>
                          </a:solidFill>
                        </a:rPr>
                        <a:t>87.59</a:t>
                      </a:r>
                    </a:p>
                  </a:txBody>
                  <a:tcPr/>
                </a:tc>
                <a:tc>
                  <a:txBody>
                    <a:bodyPr/>
                    <a:lstStyle/>
                    <a:p>
                      <a:r>
                        <a:rPr lang="en-US" sz="1200" b="0" i="0" dirty="0">
                          <a:solidFill>
                            <a:schemeClr val="tx1"/>
                          </a:solidFill>
                        </a:rPr>
                        <a:t>91.77</a:t>
                      </a:r>
                    </a:p>
                  </a:txBody>
                  <a:tcPr/>
                </a:tc>
                <a:tc>
                  <a:txBody>
                    <a:bodyPr/>
                    <a:lstStyle/>
                    <a:p>
                      <a:r>
                        <a:rPr lang="en-US" sz="1200" b="0" i="0" dirty="0">
                          <a:solidFill>
                            <a:schemeClr val="tx1"/>
                          </a:solidFill>
                        </a:rPr>
                        <a:t>99.42</a:t>
                      </a:r>
                    </a:p>
                  </a:txBody>
                  <a:tcPr/>
                </a:tc>
                <a:tc>
                  <a:txBody>
                    <a:bodyPr/>
                    <a:lstStyle/>
                    <a:p>
                      <a:r>
                        <a:rPr lang="en-US" sz="1200" b="0" i="0" dirty="0">
                          <a:solidFill>
                            <a:schemeClr val="tx1"/>
                          </a:solidFill>
                        </a:rPr>
                        <a:t>93.65</a:t>
                      </a:r>
                    </a:p>
                  </a:txBody>
                  <a:tcPr/>
                </a:tc>
                <a:extLst>
                  <a:ext uri="{0D108BD9-81ED-4DB2-BD59-A6C34878D82A}">
                    <a16:rowId xmlns:a16="http://schemas.microsoft.com/office/drawing/2014/main" val="10000"/>
                  </a:ext>
                </a:extLst>
              </a:tr>
              <a:tr h="876300">
                <a:tc>
                  <a:txBody>
                    <a:bodyPr/>
                    <a:lstStyle/>
                    <a:p>
                      <a:r>
                        <a:rPr lang="en-US" altLang="en-US" sz="1200" b="1" i="0" dirty="0">
                          <a:ea typeface="Cambria Math" panose="02040503050406030204" pitchFamily="18" charset="0"/>
                          <a:cs typeface="Cambria Math" panose="02040503050406030204" pitchFamily="18" charset="0"/>
                          <a:sym typeface="Symbol" panose="05050102010706020507" pitchFamily="18" charset="2"/>
                        </a:rPr>
                        <a:t>Hydro-carbon %</a:t>
                      </a:r>
                      <a:endParaRPr lang="en-US" sz="1200" b="1" i="0" dirty="0">
                        <a:solidFill>
                          <a:schemeClr val="tx1"/>
                        </a:solidFill>
                      </a:endParaRPr>
                    </a:p>
                  </a:txBody>
                  <a:tcPr/>
                </a:tc>
                <a:tc>
                  <a:txBody>
                    <a:bodyPr/>
                    <a:lstStyle/>
                    <a:p>
                      <a:r>
                        <a:rPr lang="en-US" sz="1200" b="0" i="0" dirty="0">
                          <a:solidFill>
                            <a:schemeClr val="tx1"/>
                          </a:solidFill>
                        </a:rPr>
                        <a:t>0.99</a:t>
                      </a:r>
                    </a:p>
                  </a:txBody>
                  <a:tcPr/>
                </a:tc>
                <a:tc>
                  <a:txBody>
                    <a:bodyPr/>
                    <a:lstStyle/>
                    <a:p>
                      <a:r>
                        <a:rPr lang="en-US" sz="1200" b="0" i="0" dirty="0">
                          <a:solidFill>
                            <a:schemeClr val="tx1"/>
                          </a:solidFill>
                        </a:rPr>
                        <a:t>1.02</a:t>
                      </a:r>
                    </a:p>
                  </a:txBody>
                  <a:tcPr/>
                </a:tc>
                <a:tc>
                  <a:txBody>
                    <a:bodyPr/>
                    <a:lstStyle/>
                    <a:p>
                      <a:r>
                        <a:rPr lang="en-US" sz="1200" b="0" i="0" dirty="0">
                          <a:solidFill>
                            <a:schemeClr val="tx1"/>
                          </a:solidFill>
                        </a:rPr>
                        <a:t>1.15</a:t>
                      </a:r>
                    </a:p>
                  </a:txBody>
                  <a:tcPr/>
                </a:tc>
                <a:tc>
                  <a:txBody>
                    <a:bodyPr/>
                    <a:lstStyle/>
                    <a:p>
                      <a:r>
                        <a:rPr lang="en-US" sz="1200" b="0" i="0" dirty="0">
                          <a:solidFill>
                            <a:schemeClr val="tx1"/>
                          </a:solidFill>
                        </a:rPr>
                        <a:t>1.29</a:t>
                      </a:r>
                    </a:p>
                  </a:txBody>
                  <a:tcPr/>
                </a:tc>
                <a:tc>
                  <a:txBody>
                    <a:bodyPr/>
                    <a:lstStyle/>
                    <a:p>
                      <a:r>
                        <a:rPr lang="en-US" sz="1200" b="0" i="0" dirty="0">
                          <a:solidFill>
                            <a:schemeClr val="tx1"/>
                          </a:solidFill>
                        </a:rPr>
                        <a:t>1.46</a:t>
                      </a:r>
                    </a:p>
                  </a:txBody>
                  <a:tcPr/>
                </a:tc>
                <a:tc>
                  <a:txBody>
                    <a:bodyPr/>
                    <a:lstStyle/>
                    <a:p>
                      <a:r>
                        <a:rPr lang="en-US" sz="1200" b="0" i="0" dirty="0">
                          <a:solidFill>
                            <a:schemeClr val="tx1"/>
                          </a:solidFill>
                        </a:rPr>
                        <a:t>1.36</a:t>
                      </a:r>
                    </a:p>
                  </a:txBody>
                  <a:tcPr/>
                </a:tc>
                <a:tc>
                  <a:txBody>
                    <a:bodyPr/>
                    <a:lstStyle/>
                    <a:p>
                      <a:r>
                        <a:rPr lang="en-US" sz="1200" b="0" i="0" dirty="0">
                          <a:solidFill>
                            <a:schemeClr val="tx1"/>
                          </a:solidFill>
                        </a:rPr>
                        <a:t>0.87</a:t>
                      </a:r>
                    </a:p>
                  </a:txBody>
                  <a:tcPr/>
                </a:tc>
                <a:tc>
                  <a:txBody>
                    <a:bodyPr/>
                    <a:lstStyle/>
                    <a:p>
                      <a:r>
                        <a:rPr lang="en-US" sz="1200" b="0" i="0" dirty="0">
                          <a:solidFill>
                            <a:schemeClr val="tx1"/>
                          </a:solidFill>
                        </a:rPr>
                        <a:t>1.23</a:t>
                      </a:r>
                    </a:p>
                  </a:txBody>
                  <a:tcPr/>
                </a:tc>
                <a:tc>
                  <a:txBody>
                    <a:bodyPr/>
                    <a:lstStyle/>
                    <a:p>
                      <a:r>
                        <a:rPr lang="en-US" sz="1200" b="0" i="0" dirty="0">
                          <a:solidFill>
                            <a:schemeClr val="tx1"/>
                          </a:solidFill>
                        </a:rPr>
                        <a:t>1.55</a:t>
                      </a:r>
                    </a:p>
                  </a:txBody>
                  <a:tcPr/>
                </a:tc>
                <a:tc>
                  <a:txBody>
                    <a:bodyPr/>
                    <a:lstStyle/>
                    <a:p>
                      <a:r>
                        <a:rPr lang="en-US" sz="1200" b="0" i="0" dirty="0">
                          <a:solidFill>
                            <a:schemeClr val="tx1"/>
                          </a:solidFill>
                        </a:rPr>
                        <a:t>1.40</a:t>
                      </a:r>
                    </a:p>
                  </a:txBody>
                  <a:tcPr/>
                </a:tc>
                <a:extLst>
                  <a:ext uri="{0D108BD9-81ED-4DB2-BD59-A6C34878D82A}">
                    <a16:rowId xmlns:a16="http://schemas.microsoft.com/office/drawing/2014/main" val="10001"/>
                  </a:ext>
                </a:extLst>
              </a:tr>
              <a:tr h="8763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b="1" i="0" dirty="0">
                          <a:solidFill>
                            <a:schemeClr val="tx1"/>
                          </a:solidFill>
                          <a:ea typeface="Cambria Math" panose="02040503050406030204" pitchFamily="18" charset="0"/>
                          <a:cs typeface="Cambria Math" panose="02040503050406030204" pitchFamily="18" charset="0"/>
                          <a:sym typeface="Symbol" panose="05050102010706020507" pitchFamily="18" charset="2"/>
                        </a:rPr>
                        <a:t>Purity of Oxygen %</a:t>
                      </a:r>
                    </a:p>
                    <a:p>
                      <a:endParaRPr lang="en-US" sz="1200" b="1" i="0" dirty="0">
                        <a:solidFill>
                          <a:schemeClr val="tx1"/>
                        </a:solidFill>
                      </a:endParaRPr>
                    </a:p>
                  </a:txBody>
                  <a:tcPr/>
                </a:tc>
                <a:tc>
                  <a:txBody>
                    <a:bodyPr/>
                    <a:lstStyle/>
                    <a:p>
                      <a:r>
                        <a:rPr lang="en-US" sz="1200" b="0" i="0" dirty="0">
                          <a:solidFill>
                            <a:schemeClr val="tx1"/>
                          </a:solidFill>
                        </a:rPr>
                        <a:t>93.54</a:t>
                      </a:r>
                    </a:p>
                  </a:txBody>
                  <a:tcPr/>
                </a:tc>
                <a:tc>
                  <a:txBody>
                    <a:bodyPr/>
                    <a:lstStyle/>
                    <a:p>
                      <a:r>
                        <a:rPr lang="en-US" sz="1200" b="0" i="0" dirty="0">
                          <a:solidFill>
                            <a:schemeClr val="tx1"/>
                          </a:solidFill>
                        </a:rPr>
                        <a:t>92.52</a:t>
                      </a:r>
                    </a:p>
                  </a:txBody>
                  <a:tcPr/>
                </a:tc>
                <a:tc>
                  <a:txBody>
                    <a:bodyPr/>
                    <a:lstStyle/>
                    <a:p>
                      <a:r>
                        <a:rPr lang="en-US" sz="1200" b="0" i="0" dirty="0">
                          <a:solidFill>
                            <a:schemeClr val="tx1"/>
                          </a:solidFill>
                        </a:rPr>
                        <a:t>90.56</a:t>
                      </a:r>
                    </a:p>
                  </a:txBody>
                  <a:tcPr/>
                </a:tc>
                <a:tc>
                  <a:txBody>
                    <a:bodyPr/>
                    <a:lstStyle/>
                    <a:p>
                      <a:r>
                        <a:rPr lang="en-US" sz="1200" b="0" i="0" dirty="0">
                          <a:solidFill>
                            <a:schemeClr val="tx1"/>
                          </a:solidFill>
                        </a:rPr>
                        <a:t>89.54</a:t>
                      </a:r>
                    </a:p>
                  </a:txBody>
                  <a:tcPr/>
                </a:tc>
                <a:tc>
                  <a:txBody>
                    <a:bodyPr/>
                    <a:lstStyle/>
                    <a:p>
                      <a:r>
                        <a:rPr lang="en-US" sz="1200" b="0" i="0" dirty="0">
                          <a:solidFill>
                            <a:schemeClr val="tx1"/>
                          </a:solidFill>
                        </a:rPr>
                        <a:t>89.85</a:t>
                      </a:r>
                    </a:p>
                  </a:txBody>
                  <a:tcPr/>
                </a:tc>
                <a:tc>
                  <a:txBody>
                    <a:bodyPr/>
                    <a:lstStyle/>
                    <a:p>
                      <a:r>
                        <a:rPr lang="en-US" sz="1200" b="0" i="0" dirty="0">
                          <a:solidFill>
                            <a:schemeClr val="tx1"/>
                          </a:solidFill>
                        </a:rPr>
                        <a:t>90.39</a:t>
                      </a:r>
                    </a:p>
                  </a:txBody>
                  <a:tcPr/>
                </a:tc>
                <a:tc>
                  <a:txBody>
                    <a:bodyPr/>
                    <a:lstStyle/>
                    <a:p>
                      <a:r>
                        <a:rPr lang="en-US" sz="1200" b="0" i="0" dirty="0">
                          <a:solidFill>
                            <a:schemeClr val="tx1"/>
                          </a:solidFill>
                        </a:rPr>
                        <a:t>93.25</a:t>
                      </a:r>
                    </a:p>
                  </a:txBody>
                  <a:tcPr/>
                </a:tc>
                <a:tc>
                  <a:txBody>
                    <a:bodyPr/>
                    <a:lstStyle/>
                    <a:p>
                      <a:r>
                        <a:rPr lang="en-US" sz="1200" b="0" i="0" dirty="0">
                          <a:solidFill>
                            <a:schemeClr val="tx1"/>
                          </a:solidFill>
                        </a:rPr>
                        <a:t>93.41</a:t>
                      </a:r>
                    </a:p>
                  </a:txBody>
                  <a:tcPr/>
                </a:tc>
                <a:tc>
                  <a:txBody>
                    <a:bodyPr/>
                    <a:lstStyle/>
                    <a:p>
                      <a:r>
                        <a:rPr lang="en-US" sz="1200" b="0" i="0" dirty="0">
                          <a:solidFill>
                            <a:schemeClr val="tx1"/>
                          </a:solidFill>
                        </a:rPr>
                        <a:t>94.98</a:t>
                      </a:r>
                    </a:p>
                  </a:txBody>
                  <a:tcPr/>
                </a:tc>
                <a:tc>
                  <a:txBody>
                    <a:bodyPr/>
                    <a:lstStyle/>
                    <a:p>
                      <a:r>
                        <a:rPr lang="en-US" sz="1200" b="0" i="0" dirty="0">
                          <a:solidFill>
                            <a:schemeClr val="tx1"/>
                          </a:solidFill>
                        </a:rPr>
                        <a:t>87.33</a:t>
                      </a:r>
                    </a:p>
                  </a:txBody>
                  <a:tcPr/>
                </a:tc>
                <a:extLst>
                  <a:ext uri="{0D108BD9-81ED-4DB2-BD59-A6C34878D82A}">
                    <a16:rowId xmlns:a16="http://schemas.microsoft.com/office/drawing/2014/main" val="10002"/>
                  </a:ext>
                </a:extLst>
              </a:tr>
              <a:tr h="876300">
                <a:tc>
                  <a:txBody>
                    <a:bodyPr/>
                    <a:lstStyle/>
                    <a:p>
                      <a:r>
                        <a:rPr lang="en-US" altLang="en-US" sz="1200" b="1" i="0" dirty="0">
                          <a:ea typeface="Cambria Math" panose="02040503050406030204" pitchFamily="18" charset="0"/>
                          <a:cs typeface="Cambria Math" panose="02040503050406030204" pitchFamily="18" charset="0"/>
                          <a:sym typeface="Symbol" panose="05050102010706020507" pitchFamily="18" charset="2"/>
                        </a:rPr>
                        <a:t>Hydro-carbon %</a:t>
                      </a:r>
                      <a:endParaRPr lang="en-US" sz="1200" b="1" i="0" dirty="0">
                        <a:solidFill>
                          <a:schemeClr val="tx1"/>
                        </a:solidFill>
                      </a:endParaRPr>
                    </a:p>
                  </a:txBody>
                  <a:tcPr/>
                </a:tc>
                <a:tc>
                  <a:txBody>
                    <a:bodyPr/>
                    <a:lstStyle/>
                    <a:p>
                      <a:r>
                        <a:rPr lang="en-US" sz="1200" b="0" i="0" dirty="0">
                          <a:solidFill>
                            <a:schemeClr val="tx1"/>
                          </a:solidFill>
                        </a:rPr>
                        <a:t>1.19</a:t>
                      </a:r>
                    </a:p>
                  </a:txBody>
                  <a:tcPr/>
                </a:tc>
                <a:tc>
                  <a:txBody>
                    <a:bodyPr/>
                    <a:lstStyle/>
                    <a:p>
                      <a:r>
                        <a:rPr lang="en-US" sz="1200" b="0" i="0" dirty="0">
                          <a:solidFill>
                            <a:schemeClr val="tx1"/>
                          </a:solidFill>
                        </a:rPr>
                        <a:t>1.15</a:t>
                      </a:r>
                    </a:p>
                  </a:txBody>
                  <a:tcPr/>
                </a:tc>
                <a:tc>
                  <a:txBody>
                    <a:bodyPr/>
                    <a:lstStyle/>
                    <a:p>
                      <a:r>
                        <a:rPr lang="en-US" sz="1200" b="0" i="0" dirty="0">
                          <a:solidFill>
                            <a:schemeClr val="tx1"/>
                          </a:solidFill>
                        </a:rPr>
                        <a:t>0.98</a:t>
                      </a:r>
                    </a:p>
                  </a:txBody>
                  <a:tcPr/>
                </a:tc>
                <a:tc>
                  <a:txBody>
                    <a:bodyPr/>
                    <a:lstStyle/>
                    <a:p>
                      <a:r>
                        <a:rPr lang="en-US" sz="1200" b="0" i="0" dirty="0">
                          <a:solidFill>
                            <a:schemeClr val="tx1"/>
                          </a:solidFill>
                        </a:rPr>
                        <a:t>1.01</a:t>
                      </a:r>
                    </a:p>
                  </a:txBody>
                  <a:tcPr/>
                </a:tc>
                <a:tc>
                  <a:txBody>
                    <a:bodyPr/>
                    <a:lstStyle/>
                    <a:p>
                      <a:r>
                        <a:rPr lang="en-US" sz="1200" b="0" i="0" dirty="0">
                          <a:solidFill>
                            <a:schemeClr val="tx1"/>
                          </a:solidFill>
                        </a:rPr>
                        <a:t>1.11</a:t>
                      </a:r>
                    </a:p>
                  </a:txBody>
                  <a:tcPr/>
                </a:tc>
                <a:tc>
                  <a:txBody>
                    <a:bodyPr/>
                    <a:lstStyle/>
                    <a:p>
                      <a:r>
                        <a:rPr lang="en-US" sz="1200" b="0" i="0" dirty="0">
                          <a:solidFill>
                            <a:schemeClr val="tx1"/>
                          </a:solidFill>
                        </a:rPr>
                        <a:t>1.20</a:t>
                      </a:r>
                    </a:p>
                  </a:txBody>
                  <a:tcPr/>
                </a:tc>
                <a:tc>
                  <a:txBody>
                    <a:bodyPr/>
                    <a:lstStyle/>
                    <a:p>
                      <a:r>
                        <a:rPr lang="en-US" sz="1200" b="0" i="0" dirty="0">
                          <a:solidFill>
                            <a:schemeClr val="tx1"/>
                          </a:solidFill>
                        </a:rPr>
                        <a:t>1.26</a:t>
                      </a:r>
                    </a:p>
                  </a:txBody>
                  <a:tcPr/>
                </a:tc>
                <a:tc>
                  <a:txBody>
                    <a:bodyPr/>
                    <a:lstStyle/>
                    <a:p>
                      <a:r>
                        <a:rPr lang="en-US" sz="1200" b="0" i="0" dirty="0">
                          <a:solidFill>
                            <a:schemeClr val="tx1"/>
                          </a:solidFill>
                        </a:rPr>
                        <a:t>1.32</a:t>
                      </a:r>
                    </a:p>
                  </a:txBody>
                  <a:tcPr/>
                </a:tc>
                <a:tc>
                  <a:txBody>
                    <a:bodyPr/>
                    <a:lstStyle/>
                    <a:p>
                      <a:r>
                        <a:rPr lang="en-US" sz="1200" b="0" i="0" dirty="0">
                          <a:solidFill>
                            <a:schemeClr val="tx1"/>
                          </a:solidFill>
                        </a:rPr>
                        <a:t>1.43</a:t>
                      </a:r>
                    </a:p>
                  </a:txBody>
                  <a:tcPr/>
                </a:tc>
                <a:tc>
                  <a:txBody>
                    <a:bodyPr/>
                    <a:lstStyle/>
                    <a:p>
                      <a:r>
                        <a:rPr lang="en-US" sz="1200" b="0" i="0" dirty="0">
                          <a:solidFill>
                            <a:schemeClr val="tx1"/>
                          </a:solidFill>
                        </a:rPr>
                        <a:t>0.95</a:t>
                      </a:r>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530" name="Rectangle 2">
            <a:extLst>
              <a:ext uri="{FF2B5EF4-FFF2-40B4-BE49-F238E27FC236}">
                <a16:creationId xmlns:a16="http://schemas.microsoft.com/office/drawing/2014/main" id="{9F3FBCDB-B6DE-439D-85FC-BE6EBCA3DD07}"/>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Balanced Loss Function (contd..)</a:t>
            </a:r>
          </a:p>
        </p:txBody>
      </p:sp>
      <p:sp>
        <p:nvSpPr>
          <p:cNvPr id="534531" name="Date Placeholder 7">
            <a:extLst>
              <a:ext uri="{FF2B5EF4-FFF2-40B4-BE49-F238E27FC236}">
                <a16:creationId xmlns:a16="http://schemas.microsoft.com/office/drawing/2014/main" id="{F2A9C026-72EA-4919-9470-775708506276}"/>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534532" name="Slide Number Placeholder 8">
            <a:extLst>
              <a:ext uri="{FF2B5EF4-FFF2-40B4-BE49-F238E27FC236}">
                <a16:creationId xmlns:a16="http://schemas.microsoft.com/office/drawing/2014/main" id="{68F63210-D2BC-4356-A7E5-428425C8DC6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D6604CD-D6AD-4AFA-9B96-7ACCF5FF2F93}" type="slidenum">
              <a:rPr lang="en-US" altLang="en-US" sz="1400">
                <a:latin typeface="Times New Roman" panose="02020603050405020304" pitchFamily="18" charset="0"/>
              </a:rPr>
              <a:pPr>
                <a:spcBef>
                  <a:spcPct val="0"/>
                </a:spcBef>
                <a:buFontTx/>
                <a:buNone/>
              </a:pPr>
              <a:t>170</a:t>
            </a:fld>
            <a:endParaRPr lang="en-US" altLang="en-US" sz="1400">
              <a:latin typeface="Times New Roman" panose="02020603050405020304" pitchFamily="18" charset="0"/>
            </a:endParaRPr>
          </a:p>
        </p:txBody>
      </p:sp>
      <p:sp>
        <p:nvSpPr>
          <p:cNvPr id="534533" name="Footer Placeholder 9">
            <a:extLst>
              <a:ext uri="{FF2B5EF4-FFF2-40B4-BE49-F238E27FC236}">
                <a16:creationId xmlns:a16="http://schemas.microsoft.com/office/drawing/2014/main" id="{B73C0FDD-E919-4FFC-B361-1B97CB3D4C85}"/>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534534" name="Rectangle 2">
            <a:extLst>
              <a:ext uri="{FF2B5EF4-FFF2-40B4-BE49-F238E27FC236}">
                <a16:creationId xmlns:a16="http://schemas.microsoft.com/office/drawing/2014/main" id="{9652A6CD-C71D-4905-8022-C85C5EB39ED9}"/>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530439" name="Text Placeholder 1">
            <a:extLst>
              <a:ext uri="{FF2B5EF4-FFF2-40B4-BE49-F238E27FC236}">
                <a16:creationId xmlns:a16="http://schemas.microsoft.com/office/drawing/2014/main" id="{9AFE0C1A-F219-4E88-9099-566DFFEC78E9}"/>
              </a:ext>
            </a:extLst>
          </p:cNvPr>
          <p:cNvSpPr>
            <a:spLocks noGrp="1" noChangeArrowheads="1"/>
          </p:cNvSpPr>
          <p:nvPr>
            <p:ph type="body" sz="half" idx="1"/>
          </p:nvPr>
        </p:nvSpPr>
        <p:spPr>
          <a:xfrm>
            <a:off x="609600" y="1600200"/>
            <a:ext cx="10972800" cy="4525963"/>
          </a:xfrm>
        </p:spPr>
        <p:txBody>
          <a:bodyPr/>
          <a:lstStyle/>
          <a:p>
            <a:pPr marL="0" indent="0" algn="ctr">
              <a:buFontTx/>
              <a:buNone/>
              <a:defRPr/>
            </a:pPr>
            <a:r>
              <a:rPr lang="en-US" sz="4500" b="1" dirty="0">
                <a:solidFill>
                  <a:srgbClr val="FF0000"/>
                </a:solidFill>
              </a:rPr>
              <a:t>MODEL - II </a:t>
            </a:r>
            <a:r>
              <a:rPr lang="en-US" sz="4500" dirty="0"/>
              <a:t>(</a:t>
            </a:r>
            <a:r>
              <a:rPr lang="en-US" sz="4500" b="1" dirty="0">
                <a:solidFill>
                  <a:srgbClr val="0000FF"/>
                </a:solidFill>
              </a:rPr>
              <a:t>Use SEL Estimate</a:t>
            </a:r>
            <a:r>
              <a:rPr lang="en-US" sz="4500" dirty="0"/>
              <a:t>)</a:t>
            </a:r>
            <a:endParaRPr lang="en-US" sz="4500" b="1" dirty="0">
              <a:solidFill>
                <a:srgbClr val="FF0000"/>
              </a:solidFill>
            </a:endParaRPr>
          </a:p>
          <a:p>
            <a:pPr algn="just">
              <a:buClr>
                <a:schemeClr val="tx1"/>
              </a:buClr>
              <a:buFont typeface="Wingdings" panose="05000000000000000000" pitchFamily="2" charset="2"/>
              <a:buChar char="§"/>
              <a:defRPr/>
            </a:pPr>
            <a:r>
              <a:rPr lang="en-US" altLang="en-US" sz="4500" b="1" dirty="0">
                <a:solidFill>
                  <a:srgbClr val="FF3300"/>
                </a:solidFill>
              </a:rPr>
              <a:t>Estimate</a:t>
            </a:r>
            <a:r>
              <a:rPr lang="en-US" altLang="en-US" sz="4500" dirty="0"/>
              <a:t> is </a:t>
            </a:r>
            <a:r>
              <a:rPr lang="el-GR" altLang="en-US" sz="4500" b="1" dirty="0"/>
              <a:t>β</a:t>
            </a:r>
            <a:r>
              <a:rPr lang="en-US" altLang="en-US" sz="4500" baseline="-25000" dirty="0"/>
              <a:t>SEL</a:t>
            </a:r>
            <a:r>
              <a:rPr lang="en-US" altLang="en-US" sz="4500" dirty="0"/>
              <a:t> = (</a:t>
            </a:r>
            <a:r>
              <a:rPr lang="en-US" altLang="en-US" sz="4500" b="1" dirty="0"/>
              <a:t>X</a:t>
            </a:r>
            <a:r>
              <a:rPr lang="en-US" altLang="en-US" sz="4500" baseline="30000" dirty="0"/>
              <a:t>T</a:t>
            </a:r>
            <a:r>
              <a:rPr lang="en-US" altLang="en-US" sz="4500" b="1" dirty="0"/>
              <a:t>X</a:t>
            </a:r>
            <a:r>
              <a:rPr lang="en-US" altLang="en-US" sz="4500" dirty="0"/>
              <a:t>)</a:t>
            </a:r>
            <a:r>
              <a:rPr lang="en-US" sz="4800" baseline="30000" dirty="0">
                <a:sym typeface="Symbol" panose="05050102010706020507" pitchFamily="18" charset="2"/>
              </a:rPr>
              <a:t>1</a:t>
            </a:r>
            <a:r>
              <a:rPr lang="en-US" altLang="en-US" sz="4500" b="1" dirty="0"/>
              <a:t>X</a:t>
            </a:r>
            <a:r>
              <a:rPr lang="en-US" altLang="en-US" sz="4500" baseline="30000" dirty="0"/>
              <a:t>T</a:t>
            </a:r>
            <a:r>
              <a:rPr lang="en-US" altLang="en-US" sz="4500" b="1" dirty="0"/>
              <a:t>Y</a:t>
            </a:r>
            <a:r>
              <a:rPr lang="en-US" altLang="en-US" sz="4500" dirty="0">
                <a:sym typeface="Symbol" panose="05050102010706020507" pitchFamily="18" charset="2"/>
              </a:rPr>
              <a:t> and </a:t>
            </a:r>
            <a:r>
              <a:rPr lang="el-GR" altLang="en-US" sz="4500" dirty="0"/>
              <a:t>θ</a:t>
            </a:r>
            <a:r>
              <a:rPr lang="en-US" altLang="en-US" sz="4500" baseline="-25000" dirty="0"/>
              <a:t>SEL</a:t>
            </a:r>
            <a:r>
              <a:rPr lang="en-US" altLang="en-US" sz="4500" dirty="0"/>
              <a:t> = </a:t>
            </a:r>
            <a:r>
              <a:rPr lang="en-US" altLang="en-US" sz="4500" b="1" i="1" dirty="0"/>
              <a:t>ℓ</a:t>
            </a:r>
            <a:r>
              <a:rPr lang="en-US" altLang="en-US" sz="4500" baseline="30000" dirty="0"/>
              <a:t>T</a:t>
            </a:r>
            <a:r>
              <a:rPr lang="el-GR" altLang="en-US" sz="4500" b="1" dirty="0"/>
              <a:t>β</a:t>
            </a:r>
            <a:r>
              <a:rPr lang="en-US" altLang="en-US" sz="4500" baseline="-25000" dirty="0"/>
              <a:t>SEL</a:t>
            </a:r>
            <a:r>
              <a:rPr lang="en-US" altLang="en-US" sz="4500" dirty="0"/>
              <a:t> = </a:t>
            </a:r>
            <a:r>
              <a:rPr lang="en-US" altLang="en-US" sz="4500" b="1" i="1" dirty="0"/>
              <a:t>ℓ</a:t>
            </a:r>
            <a:r>
              <a:rPr lang="en-US" altLang="en-US" sz="4500" baseline="30000" dirty="0"/>
              <a:t>T</a:t>
            </a:r>
            <a:r>
              <a:rPr lang="en-US" altLang="en-US" sz="4500" dirty="0"/>
              <a:t>(</a:t>
            </a:r>
            <a:r>
              <a:rPr lang="en-US" altLang="en-US" sz="4500" b="1" dirty="0"/>
              <a:t>X</a:t>
            </a:r>
            <a:r>
              <a:rPr lang="en-US" altLang="en-US" sz="4500" baseline="30000" dirty="0"/>
              <a:t>T</a:t>
            </a:r>
            <a:r>
              <a:rPr lang="en-US" altLang="en-US" sz="4500" b="1" dirty="0"/>
              <a:t>X</a:t>
            </a:r>
            <a:r>
              <a:rPr lang="en-US" altLang="en-US" sz="4500" dirty="0"/>
              <a:t>)</a:t>
            </a:r>
            <a:r>
              <a:rPr lang="en-US" sz="4800" baseline="30000" dirty="0">
                <a:sym typeface="Symbol" panose="05050102010706020507" pitchFamily="18" charset="2"/>
              </a:rPr>
              <a:t>1</a:t>
            </a:r>
            <a:r>
              <a:rPr lang="en-US" altLang="en-US" sz="4500" b="1" dirty="0"/>
              <a:t>X</a:t>
            </a:r>
            <a:r>
              <a:rPr lang="en-US" altLang="en-US" sz="4500" baseline="30000" dirty="0"/>
              <a:t>T</a:t>
            </a:r>
            <a:r>
              <a:rPr lang="en-US" altLang="en-US" sz="4500" b="1" dirty="0"/>
              <a:t>Y</a:t>
            </a:r>
            <a:endParaRPr lang="en-US" altLang="en-US" sz="4500" dirty="0">
              <a:sym typeface="Symbol" panose="05050102010706020507" pitchFamily="18" charset="2"/>
            </a:endParaRPr>
          </a:p>
          <a:p>
            <a:pPr algn="just">
              <a:buClr>
                <a:schemeClr val="tx1"/>
              </a:buClr>
              <a:buFont typeface="Wingdings" panose="05000000000000000000" pitchFamily="2" charset="2"/>
              <a:buChar char="§"/>
              <a:defRPr/>
            </a:pPr>
            <a:r>
              <a:rPr lang="en-US" altLang="en-US" sz="4500" b="1" dirty="0">
                <a:solidFill>
                  <a:srgbClr val="FF3300"/>
                </a:solidFill>
              </a:rPr>
              <a:t>Risk</a:t>
            </a:r>
            <a:r>
              <a:rPr lang="en-US" altLang="en-US" sz="4500" dirty="0"/>
              <a:t> is </a:t>
            </a:r>
            <a:r>
              <a:rPr lang="en-US" altLang="en-US" sz="4500" dirty="0" err="1"/>
              <a:t>R</a:t>
            </a:r>
            <a:r>
              <a:rPr lang="en-US" altLang="en-US" sz="4500" baseline="-25000" dirty="0" err="1"/>
              <a:t>Model</a:t>
            </a:r>
            <a:r>
              <a:rPr lang="en-US" altLang="en-US" sz="4500" baseline="-25000" dirty="0"/>
              <a:t>-II</a:t>
            </a:r>
            <a:r>
              <a:rPr lang="en-US" altLang="en-US" sz="4500" dirty="0"/>
              <a:t> = </a:t>
            </a:r>
            <a:r>
              <a:rPr lang="en-US" altLang="en-US" sz="4500" dirty="0">
                <a:sym typeface="Symbol" panose="05050102010706020507" pitchFamily="18" charset="2"/>
              </a:rPr>
              <a:t></a:t>
            </a:r>
            <a:r>
              <a:rPr lang="en-US" altLang="en-US" sz="4500" baseline="30000" dirty="0">
                <a:sym typeface="Symbol" panose="05050102010706020507" pitchFamily="18" charset="2"/>
              </a:rPr>
              <a:t>2</a:t>
            </a:r>
            <a:r>
              <a:rPr lang="en-US" altLang="en-US" sz="4500" dirty="0"/>
              <a:t>(</a:t>
            </a:r>
            <a:r>
              <a:rPr lang="en-US" altLang="en-US" sz="4500" b="1" dirty="0"/>
              <a:t>X</a:t>
            </a:r>
            <a:r>
              <a:rPr lang="en-US" altLang="en-US" sz="4500" baseline="30000" dirty="0"/>
              <a:t>T</a:t>
            </a:r>
            <a:r>
              <a:rPr lang="en-US" altLang="en-US" sz="4500" b="1" dirty="0"/>
              <a:t>X</a:t>
            </a:r>
            <a:r>
              <a:rPr lang="en-US" altLang="en-US" sz="4500" dirty="0"/>
              <a:t>)</a:t>
            </a:r>
            <a:r>
              <a:rPr lang="en-US" sz="4800" baseline="30000" dirty="0">
                <a:sym typeface="Symbol" panose="05050102010706020507" pitchFamily="18" charset="2"/>
              </a:rPr>
              <a:t>1</a:t>
            </a:r>
            <a:r>
              <a:rPr lang="en-US" altLang="en-US" sz="4500" dirty="0">
                <a:sym typeface="Symbol" panose="05050102010706020507" pitchFamily="18" charset="2"/>
              </a:rPr>
              <a:t> + (1</a:t>
            </a:r>
            <a:r>
              <a:rPr lang="en-US" sz="4500" dirty="0">
                <a:sym typeface="Symbol" panose="05050102010706020507" pitchFamily="18" charset="2"/>
              </a:rPr>
              <a:t> </a:t>
            </a:r>
            <a:r>
              <a:rPr lang="en-US" altLang="en-US" sz="4500" dirty="0">
                <a:sym typeface="Symbol" panose="05050102010706020507" pitchFamily="18" charset="2"/>
              </a:rPr>
              <a:t>)[exp{(a</a:t>
            </a:r>
            <a:r>
              <a:rPr lang="en-US" altLang="en-US" sz="4500" baseline="30000" dirty="0">
                <a:sym typeface="Symbol" panose="05050102010706020507" pitchFamily="18" charset="2"/>
              </a:rPr>
              <a:t>2</a:t>
            </a:r>
            <a:r>
              <a:rPr lang="en-US" altLang="en-US" sz="4500" dirty="0">
                <a:sym typeface="Symbol" panose="05050102010706020507" pitchFamily="18" charset="2"/>
              </a:rPr>
              <a:t></a:t>
            </a:r>
            <a:r>
              <a:rPr lang="en-US" altLang="en-US" sz="4500" baseline="30000" dirty="0">
                <a:sym typeface="Symbol" panose="05050102010706020507" pitchFamily="18" charset="2"/>
              </a:rPr>
              <a:t>2</a:t>
            </a:r>
            <a:r>
              <a:rPr lang="en-US" altLang="en-US" sz="4500" dirty="0">
                <a:sym typeface="Symbol" panose="05050102010706020507" pitchFamily="18" charset="2"/>
              </a:rPr>
              <a:t>/2)</a:t>
            </a:r>
            <a:r>
              <a:rPr lang="en-US" altLang="en-US" sz="4500" b="1" i="1" dirty="0"/>
              <a:t>ℓ</a:t>
            </a:r>
            <a:r>
              <a:rPr lang="en-US" altLang="en-US" sz="4500" baseline="30000" dirty="0"/>
              <a:t>T</a:t>
            </a:r>
            <a:r>
              <a:rPr lang="en-US" altLang="en-US" sz="4500" dirty="0"/>
              <a:t>(</a:t>
            </a:r>
            <a:r>
              <a:rPr lang="en-US" altLang="en-US" sz="4500" b="1" dirty="0"/>
              <a:t>X</a:t>
            </a:r>
            <a:r>
              <a:rPr lang="en-US" altLang="en-US" sz="4500" baseline="30000" dirty="0"/>
              <a:t>T</a:t>
            </a:r>
            <a:r>
              <a:rPr lang="en-US" altLang="en-US" sz="4500" b="1" dirty="0"/>
              <a:t>X</a:t>
            </a:r>
            <a:r>
              <a:rPr lang="en-US" altLang="en-US" sz="4500" dirty="0"/>
              <a:t>)</a:t>
            </a:r>
            <a:r>
              <a:rPr lang="en-US" sz="4800" baseline="30000" dirty="0">
                <a:sym typeface="Symbol" panose="05050102010706020507" pitchFamily="18" charset="2"/>
              </a:rPr>
              <a:t>1</a:t>
            </a:r>
            <a:r>
              <a:rPr lang="en-US" altLang="en-US" sz="4500" b="1" i="1" dirty="0"/>
              <a:t>ℓ</a:t>
            </a:r>
            <a:r>
              <a:rPr lang="en-US" altLang="en-US" sz="4500" dirty="0"/>
              <a:t>}</a:t>
            </a:r>
            <a:r>
              <a:rPr lang="en-US" sz="4500" dirty="0">
                <a:sym typeface="Symbol" panose="05050102010706020507" pitchFamily="18" charset="2"/>
              </a:rPr>
              <a:t>  </a:t>
            </a:r>
            <a:r>
              <a:rPr lang="en-US" altLang="en-US" sz="4500" dirty="0"/>
              <a:t>1]</a:t>
            </a: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6578" name="Rectangle 2">
            <a:extLst>
              <a:ext uri="{FF2B5EF4-FFF2-40B4-BE49-F238E27FC236}">
                <a16:creationId xmlns:a16="http://schemas.microsoft.com/office/drawing/2014/main" id="{4713CAB2-42E0-4F38-9F1A-321D8206D327}"/>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Balanced Loss Function (contd..)</a:t>
            </a:r>
          </a:p>
        </p:txBody>
      </p:sp>
      <p:sp>
        <p:nvSpPr>
          <p:cNvPr id="536579" name="Date Placeholder 7">
            <a:extLst>
              <a:ext uri="{FF2B5EF4-FFF2-40B4-BE49-F238E27FC236}">
                <a16:creationId xmlns:a16="http://schemas.microsoft.com/office/drawing/2014/main" id="{15A76D4B-2B79-4C25-BC05-BB819FB36151}"/>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536580" name="Slide Number Placeholder 8">
            <a:extLst>
              <a:ext uri="{FF2B5EF4-FFF2-40B4-BE49-F238E27FC236}">
                <a16:creationId xmlns:a16="http://schemas.microsoft.com/office/drawing/2014/main" id="{BA93F215-0F96-44C8-91B5-1F7A03B9E8A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6F1A0D5-EF8D-492E-9F2D-1BB62256E912}" type="slidenum">
              <a:rPr lang="en-US" altLang="en-US" sz="1400">
                <a:latin typeface="Times New Roman" panose="02020603050405020304" pitchFamily="18" charset="0"/>
              </a:rPr>
              <a:pPr>
                <a:spcBef>
                  <a:spcPct val="0"/>
                </a:spcBef>
                <a:buFontTx/>
                <a:buNone/>
              </a:pPr>
              <a:t>171</a:t>
            </a:fld>
            <a:endParaRPr lang="en-US" altLang="en-US" sz="1400">
              <a:latin typeface="Times New Roman" panose="02020603050405020304" pitchFamily="18" charset="0"/>
            </a:endParaRPr>
          </a:p>
        </p:txBody>
      </p:sp>
      <p:sp>
        <p:nvSpPr>
          <p:cNvPr id="536581" name="Footer Placeholder 9">
            <a:extLst>
              <a:ext uri="{FF2B5EF4-FFF2-40B4-BE49-F238E27FC236}">
                <a16:creationId xmlns:a16="http://schemas.microsoft.com/office/drawing/2014/main" id="{E0338B1D-D80B-4DFB-922B-6E4D19ED624D}"/>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536582" name="Rectangle 2">
            <a:extLst>
              <a:ext uri="{FF2B5EF4-FFF2-40B4-BE49-F238E27FC236}">
                <a16:creationId xmlns:a16="http://schemas.microsoft.com/office/drawing/2014/main" id="{D0AB4BEE-011E-4BB3-B0C6-F7CA359051F4}"/>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2" name="Text Placeholder 1">
            <a:extLst>
              <a:ext uri="{FF2B5EF4-FFF2-40B4-BE49-F238E27FC236}">
                <a16:creationId xmlns:a16="http://schemas.microsoft.com/office/drawing/2014/main" id="{38BA89CB-B77F-4C2F-A502-1251FE7A2562}"/>
              </a:ext>
            </a:extLst>
          </p:cNvPr>
          <p:cNvSpPr>
            <a:spLocks noGrp="1"/>
          </p:cNvSpPr>
          <p:nvPr>
            <p:ph type="body" sz="half" idx="1"/>
          </p:nvPr>
        </p:nvSpPr>
        <p:spPr>
          <a:xfrm>
            <a:off x="609600" y="1600200"/>
            <a:ext cx="10972800" cy="4525963"/>
          </a:xfrm>
        </p:spPr>
        <p:txBody>
          <a:bodyPr/>
          <a:lstStyle/>
          <a:p>
            <a:pPr marL="0" indent="0" algn="ctr">
              <a:buFontTx/>
              <a:buNone/>
              <a:defRPr/>
            </a:pPr>
            <a:r>
              <a:rPr lang="en-US" b="1" dirty="0">
                <a:solidFill>
                  <a:srgbClr val="FF0000"/>
                </a:solidFill>
              </a:rPr>
              <a:t>MODEL - III</a:t>
            </a:r>
            <a:r>
              <a:rPr lang="en-US" dirty="0"/>
              <a:t> (</a:t>
            </a:r>
            <a:r>
              <a:rPr lang="en-US" b="1" dirty="0">
                <a:solidFill>
                  <a:srgbClr val="0000FF"/>
                </a:solidFill>
              </a:rPr>
              <a:t>Use LINEX Estimate</a:t>
            </a:r>
            <a:r>
              <a:rPr lang="en-US" dirty="0"/>
              <a:t>)</a:t>
            </a:r>
            <a:endParaRPr lang="en-US" b="1" dirty="0">
              <a:solidFill>
                <a:srgbClr val="FF0000"/>
              </a:solidFill>
            </a:endParaRPr>
          </a:p>
          <a:p>
            <a:pPr algn="just">
              <a:buFont typeface="Wingdings" panose="05000000000000000000" pitchFamily="2" charset="2"/>
              <a:buChar char="§"/>
              <a:defRPr/>
            </a:pPr>
            <a:r>
              <a:rPr lang="en-US" dirty="0"/>
              <a:t>Consider the MLR set up with BLF</a:t>
            </a:r>
          </a:p>
          <a:p>
            <a:pPr algn="just">
              <a:buFont typeface="Wingdings" panose="05000000000000000000" pitchFamily="2" charset="2"/>
              <a:buChar char="§"/>
              <a:defRPr/>
            </a:pPr>
            <a:r>
              <a:rPr lang="en-US" dirty="0"/>
              <a:t>L(</a:t>
            </a:r>
            <a:r>
              <a:rPr lang="el-GR" b="1" dirty="0"/>
              <a:t>β</a:t>
            </a:r>
            <a:r>
              <a:rPr lang="en-US" dirty="0"/>
              <a:t>, </a:t>
            </a:r>
            <a:r>
              <a:rPr lang="el-GR" b="1" dirty="0"/>
              <a:t>β</a:t>
            </a:r>
            <a:r>
              <a:rPr lang="en-US" baseline="-25000" dirty="0"/>
              <a:t>HAT</a:t>
            </a:r>
            <a:r>
              <a:rPr lang="en-US" dirty="0"/>
              <a:t>) = </a:t>
            </a:r>
            <a:r>
              <a:rPr lang="en-US" dirty="0">
                <a:sym typeface="Symbol" panose="05050102010706020507" pitchFamily="18" charset="2"/>
              </a:rPr>
              <a:t></a:t>
            </a:r>
            <a:r>
              <a:rPr lang="en-US" dirty="0"/>
              <a:t>{(</a:t>
            </a:r>
            <a:r>
              <a:rPr lang="en-US" b="1" dirty="0"/>
              <a:t>Y</a:t>
            </a:r>
            <a:r>
              <a:rPr lang="en-US" dirty="0"/>
              <a:t> </a:t>
            </a:r>
            <a:r>
              <a:rPr lang="en-US" dirty="0">
                <a:sym typeface="Symbol" panose="05050102010706020507" pitchFamily="18" charset="2"/>
              </a:rPr>
              <a:t></a:t>
            </a:r>
            <a:r>
              <a:rPr lang="en-US" dirty="0"/>
              <a:t> </a:t>
            </a:r>
            <a:r>
              <a:rPr lang="en-US" b="1" dirty="0"/>
              <a:t>Y</a:t>
            </a:r>
            <a:r>
              <a:rPr lang="en-US" baseline="-25000" dirty="0"/>
              <a:t>HAT</a:t>
            </a:r>
            <a:r>
              <a:rPr lang="en-US" dirty="0"/>
              <a:t>)</a:t>
            </a:r>
            <a:r>
              <a:rPr lang="en-US" baseline="30000" dirty="0"/>
              <a:t>T</a:t>
            </a:r>
            <a:r>
              <a:rPr lang="en-US" dirty="0"/>
              <a:t>(</a:t>
            </a:r>
            <a:r>
              <a:rPr lang="en-US" b="1" dirty="0"/>
              <a:t>Y</a:t>
            </a:r>
            <a:r>
              <a:rPr lang="en-US" dirty="0"/>
              <a:t> </a:t>
            </a:r>
            <a:r>
              <a:rPr lang="en-US" dirty="0">
                <a:sym typeface="Symbol" panose="05050102010706020507" pitchFamily="18" charset="2"/>
              </a:rPr>
              <a:t></a:t>
            </a:r>
            <a:r>
              <a:rPr lang="en-US" dirty="0"/>
              <a:t> </a:t>
            </a:r>
            <a:r>
              <a:rPr lang="en-US" b="1" dirty="0"/>
              <a:t>Y</a:t>
            </a:r>
            <a:r>
              <a:rPr lang="en-US" baseline="-25000" dirty="0"/>
              <a:t>HAT</a:t>
            </a:r>
            <a:r>
              <a:rPr lang="en-US" dirty="0"/>
              <a:t>)} + (1 </a:t>
            </a:r>
            <a:r>
              <a:rPr lang="en-US" dirty="0">
                <a:sym typeface="Symbol" panose="05050102010706020507" pitchFamily="18" charset="2"/>
              </a:rPr>
              <a:t></a:t>
            </a:r>
            <a:r>
              <a:rPr lang="en-US" dirty="0"/>
              <a:t> </a:t>
            </a:r>
            <a:r>
              <a:rPr lang="en-US" dirty="0">
                <a:sym typeface="Symbol" panose="05050102010706020507" pitchFamily="18" charset="2"/>
              </a:rPr>
              <a:t></a:t>
            </a:r>
            <a:r>
              <a:rPr lang="en-US" dirty="0"/>
              <a:t>)[exp{a(θ – </a:t>
            </a:r>
            <a:r>
              <a:rPr lang="en-US" dirty="0" err="1"/>
              <a:t>θ</a:t>
            </a:r>
            <a:r>
              <a:rPr lang="en-US" baseline="-25000" dirty="0" err="1"/>
              <a:t>HAT</a:t>
            </a:r>
            <a:r>
              <a:rPr lang="en-US" dirty="0"/>
              <a:t>)} </a:t>
            </a:r>
            <a:r>
              <a:rPr lang="en-US" dirty="0">
                <a:sym typeface="Symbol" panose="05050102010706020507" pitchFamily="18" charset="2"/>
              </a:rPr>
              <a:t></a:t>
            </a:r>
            <a:r>
              <a:rPr lang="en-US" dirty="0"/>
              <a:t> a(θ – </a:t>
            </a:r>
            <a:r>
              <a:rPr lang="en-US" dirty="0" err="1"/>
              <a:t>θ</a:t>
            </a:r>
            <a:r>
              <a:rPr lang="en-US" baseline="-25000" dirty="0" err="1"/>
              <a:t>HAT</a:t>
            </a:r>
            <a:r>
              <a:rPr lang="en-US" dirty="0"/>
              <a:t>) </a:t>
            </a:r>
            <a:r>
              <a:rPr lang="en-US" dirty="0">
                <a:sym typeface="Symbol" panose="05050102010706020507" pitchFamily="18" charset="2"/>
              </a:rPr>
              <a:t></a:t>
            </a:r>
            <a:r>
              <a:rPr lang="en-US" dirty="0"/>
              <a:t> 1]</a:t>
            </a:r>
          </a:p>
          <a:p>
            <a:pPr algn="just">
              <a:buFont typeface="Wingdings" panose="05000000000000000000" pitchFamily="2" charset="2"/>
              <a:buChar char="§"/>
              <a:defRPr/>
            </a:pPr>
            <a:r>
              <a:rPr lang="en-US" dirty="0"/>
              <a:t>L(</a:t>
            </a:r>
            <a:r>
              <a:rPr lang="el-GR" b="1" dirty="0"/>
              <a:t>β</a:t>
            </a:r>
            <a:r>
              <a:rPr lang="en-US" dirty="0"/>
              <a:t>, </a:t>
            </a:r>
            <a:r>
              <a:rPr lang="el-GR" b="1" dirty="0"/>
              <a:t>β</a:t>
            </a:r>
            <a:r>
              <a:rPr lang="en-US" baseline="-25000" dirty="0"/>
              <a:t>HAT</a:t>
            </a:r>
            <a:r>
              <a:rPr lang="en-US" dirty="0"/>
              <a:t>) = </a:t>
            </a:r>
            <a:r>
              <a:rPr lang="en-US" dirty="0">
                <a:sym typeface="Symbol" panose="05050102010706020507" pitchFamily="18" charset="2"/>
              </a:rPr>
              <a:t></a:t>
            </a:r>
            <a:r>
              <a:rPr lang="en-US" dirty="0"/>
              <a:t>{(</a:t>
            </a:r>
            <a:r>
              <a:rPr lang="en-US" b="1" dirty="0"/>
              <a:t>X</a:t>
            </a:r>
            <a:r>
              <a:rPr lang="el-GR" b="1" dirty="0"/>
              <a:t>β</a:t>
            </a:r>
            <a:r>
              <a:rPr lang="el-GR" dirty="0"/>
              <a:t> </a:t>
            </a:r>
            <a:r>
              <a:rPr lang="en-US" dirty="0">
                <a:sym typeface="Symbol" panose="05050102010706020507" pitchFamily="18" charset="2"/>
              </a:rPr>
              <a:t></a:t>
            </a:r>
            <a:r>
              <a:rPr lang="en-US" dirty="0"/>
              <a:t> </a:t>
            </a:r>
            <a:r>
              <a:rPr lang="en-US" b="1" dirty="0"/>
              <a:t>X</a:t>
            </a:r>
            <a:r>
              <a:rPr lang="el-GR" b="1" dirty="0"/>
              <a:t>β</a:t>
            </a:r>
            <a:r>
              <a:rPr lang="en-US" baseline="-25000" dirty="0"/>
              <a:t>HAT</a:t>
            </a:r>
            <a:r>
              <a:rPr lang="en-US" dirty="0"/>
              <a:t>)</a:t>
            </a:r>
            <a:r>
              <a:rPr lang="en-US" baseline="30000" dirty="0"/>
              <a:t>T</a:t>
            </a:r>
            <a:r>
              <a:rPr lang="en-US" dirty="0"/>
              <a:t>(</a:t>
            </a:r>
            <a:r>
              <a:rPr lang="en-US" b="1" dirty="0"/>
              <a:t>X</a:t>
            </a:r>
            <a:r>
              <a:rPr lang="el-GR" b="1" dirty="0"/>
              <a:t>β</a:t>
            </a:r>
            <a:r>
              <a:rPr lang="el-GR" dirty="0"/>
              <a:t> </a:t>
            </a:r>
            <a:r>
              <a:rPr lang="en-US" dirty="0">
                <a:sym typeface="Symbol" panose="05050102010706020507" pitchFamily="18" charset="2"/>
              </a:rPr>
              <a:t></a:t>
            </a:r>
            <a:r>
              <a:rPr lang="en-US" dirty="0"/>
              <a:t> </a:t>
            </a:r>
            <a:r>
              <a:rPr lang="en-US" b="1" dirty="0"/>
              <a:t>X</a:t>
            </a:r>
            <a:r>
              <a:rPr lang="el-GR" b="1" dirty="0"/>
              <a:t>β</a:t>
            </a:r>
            <a:r>
              <a:rPr lang="en-US" baseline="-25000" dirty="0"/>
              <a:t>HAT</a:t>
            </a:r>
            <a:r>
              <a:rPr lang="en-US" dirty="0"/>
              <a:t>)} + (1 </a:t>
            </a:r>
            <a:r>
              <a:rPr lang="en-US" dirty="0">
                <a:sym typeface="Symbol" panose="05050102010706020507" pitchFamily="18" charset="2"/>
              </a:rPr>
              <a:t></a:t>
            </a:r>
            <a:r>
              <a:rPr lang="en-US" dirty="0"/>
              <a:t> </a:t>
            </a:r>
            <a:r>
              <a:rPr lang="en-US" dirty="0">
                <a:sym typeface="Symbol" panose="05050102010706020507" pitchFamily="18" charset="2"/>
              </a:rPr>
              <a:t></a:t>
            </a:r>
            <a:r>
              <a:rPr lang="en-US" dirty="0"/>
              <a:t>)[exp{a(θ – </a:t>
            </a:r>
            <a:r>
              <a:rPr lang="en-US" dirty="0" err="1"/>
              <a:t>θ</a:t>
            </a:r>
            <a:r>
              <a:rPr lang="en-US" baseline="-25000" dirty="0" err="1"/>
              <a:t>HAT</a:t>
            </a:r>
            <a:r>
              <a:rPr lang="en-US" dirty="0"/>
              <a:t>)} </a:t>
            </a:r>
            <a:r>
              <a:rPr lang="en-US" dirty="0">
                <a:sym typeface="Symbol" panose="05050102010706020507" pitchFamily="18" charset="2"/>
              </a:rPr>
              <a:t></a:t>
            </a:r>
            <a:r>
              <a:rPr lang="en-US" dirty="0"/>
              <a:t> a(θ – </a:t>
            </a:r>
            <a:r>
              <a:rPr lang="en-US" dirty="0" err="1"/>
              <a:t>θ</a:t>
            </a:r>
            <a:r>
              <a:rPr lang="en-US" baseline="-25000" dirty="0" err="1"/>
              <a:t>HAT</a:t>
            </a:r>
            <a:r>
              <a:rPr lang="en-US" dirty="0"/>
              <a:t>) </a:t>
            </a:r>
            <a:r>
              <a:rPr lang="en-US" dirty="0">
                <a:sym typeface="Symbol" panose="05050102010706020507" pitchFamily="18" charset="2"/>
              </a:rPr>
              <a:t></a:t>
            </a:r>
            <a:r>
              <a:rPr lang="en-US" dirty="0"/>
              <a:t> 1]</a:t>
            </a:r>
          </a:p>
          <a:p>
            <a:pPr algn="just">
              <a:buClr>
                <a:schemeClr val="tx1"/>
              </a:buClr>
              <a:buFont typeface="Wingdings" panose="05000000000000000000" pitchFamily="2" charset="2"/>
              <a:buChar char="§"/>
              <a:defRPr/>
            </a:pPr>
            <a:r>
              <a:rPr lang="en-US" b="1" dirty="0">
                <a:solidFill>
                  <a:srgbClr val="FF0000"/>
                </a:solidFill>
              </a:rPr>
              <a:t>SEL</a:t>
            </a:r>
            <a:r>
              <a:rPr lang="en-US" dirty="0"/>
              <a:t> portrays </a:t>
            </a:r>
            <a:r>
              <a:rPr lang="en-US" b="1" dirty="0">
                <a:solidFill>
                  <a:srgbClr val="FF0000"/>
                </a:solidFill>
              </a:rPr>
              <a:t>precision of estimation</a:t>
            </a:r>
          </a:p>
          <a:p>
            <a:pPr algn="just">
              <a:buClr>
                <a:schemeClr val="tx1"/>
              </a:buClr>
              <a:buFont typeface="Wingdings" panose="05000000000000000000" pitchFamily="2" charset="2"/>
              <a:buChar char="§"/>
              <a:defRPr/>
            </a:pPr>
            <a:r>
              <a:rPr lang="en-US" b="1" dirty="0">
                <a:solidFill>
                  <a:srgbClr val="FF0000"/>
                </a:solidFill>
              </a:rPr>
              <a:t>LINEX</a:t>
            </a:r>
            <a:r>
              <a:rPr lang="en-US" dirty="0"/>
              <a:t> loss portrays </a:t>
            </a:r>
            <a:r>
              <a:rPr lang="en-US" b="1" dirty="0">
                <a:solidFill>
                  <a:srgbClr val="FF0000"/>
                </a:solidFill>
              </a:rPr>
              <a:t>goodness of fit</a:t>
            </a: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626" name="Rectangle 2">
            <a:extLst>
              <a:ext uri="{FF2B5EF4-FFF2-40B4-BE49-F238E27FC236}">
                <a16:creationId xmlns:a16="http://schemas.microsoft.com/office/drawing/2014/main" id="{D74DE595-1FB9-4CB8-ABDD-D84B834CD7E8}"/>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Balanced Loss Function (contd..)</a:t>
            </a:r>
          </a:p>
        </p:txBody>
      </p:sp>
      <p:sp>
        <p:nvSpPr>
          <p:cNvPr id="538627" name="Date Placeholder 7">
            <a:extLst>
              <a:ext uri="{FF2B5EF4-FFF2-40B4-BE49-F238E27FC236}">
                <a16:creationId xmlns:a16="http://schemas.microsoft.com/office/drawing/2014/main" id="{05199AFA-274E-402C-8DE4-4475249805F6}"/>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538628" name="Slide Number Placeholder 8">
            <a:extLst>
              <a:ext uri="{FF2B5EF4-FFF2-40B4-BE49-F238E27FC236}">
                <a16:creationId xmlns:a16="http://schemas.microsoft.com/office/drawing/2014/main" id="{9D247E2A-3AD4-40A0-9C78-6A2DAEA9763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0B48D4F-BDDA-4E19-9425-E97E00F92FAC}" type="slidenum">
              <a:rPr lang="en-US" altLang="en-US" sz="1400">
                <a:latin typeface="Times New Roman" panose="02020603050405020304" pitchFamily="18" charset="0"/>
              </a:rPr>
              <a:pPr>
                <a:spcBef>
                  <a:spcPct val="0"/>
                </a:spcBef>
                <a:buFontTx/>
                <a:buNone/>
              </a:pPr>
              <a:t>172</a:t>
            </a:fld>
            <a:endParaRPr lang="en-US" altLang="en-US" sz="1400">
              <a:latin typeface="Times New Roman" panose="02020603050405020304" pitchFamily="18" charset="0"/>
            </a:endParaRPr>
          </a:p>
        </p:txBody>
      </p:sp>
      <p:sp>
        <p:nvSpPr>
          <p:cNvPr id="538629" name="Footer Placeholder 9">
            <a:extLst>
              <a:ext uri="{FF2B5EF4-FFF2-40B4-BE49-F238E27FC236}">
                <a16:creationId xmlns:a16="http://schemas.microsoft.com/office/drawing/2014/main" id="{FCA50159-3307-453E-B2A7-14173E317816}"/>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538630" name="Rectangle 2">
            <a:extLst>
              <a:ext uri="{FF2B5EF4-FFF2-40B4-BE49-F238E27FC236}">
                <a16:creationId xmlns:a16="http://schemas.microsoft.com/office/drawing/2014/main" id="{CB6D8EE4-13B3-4335-8095-9A395B591A1E}"/>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538631" name="Text Placeholder 1">
            <a:extLst>
              <a:ext uri="{FF2B5EF4-FFF2-40B4-BE49-F238E27FC236}">
                <a16:creationId xmlns:a16="http://schemas.microsoft.com/office/drawing/2014/main" id="{0286A92E-2E57-4F68-9A56-E754A56F5FAD}"/>
              </a:ext>
            </a:extLst>
          </p:cNvPr>
          <p:cNvSpPr>
            <a:spLocks noGrp="1" noChangeArrowheads="1"/>
          </p:cNvSpPr>
          <p:nvPr>
            <p:ph type="body" sz="half" idx="1"/>
          </p:nvPr>
        </p:nvSpPr>
        <p:spPr>
          <a:xfrm>
            <a:off x="609600" y="1600200"/>
            <a:ext cx="10972800" cy="4525963"/>
          </a:xfrm>
        </p:spPr>
        <p:txBody>
          <a:bodyPr/>
          <a:lstStyle/>
          <a:p>
            <a:pPr marL="0" indent="0" algn="ctr">
              <a:buFontTx/>
              <a:buNone/>
              <a:defRPr/>
            </a:pPr>
            <a:r>
              <a:rPr lang="en-US" sz="4500" b="1" dirty="0">
                <a:solidFill>
                  <a:srgbClr val="FF0000"/>
                </a:solidFill>
              </a:rPr>
              <a:t>MODEL - III</a:t>
            </a:r>
            <a:r>
              <a:rPr lang="en-US" sz="4800" dirty="0"/>
              <a:t> (</a:t>
            </a:r>
            <a:r>
              <a:rPr lang="en-US" sz="4800" b="1" dirty="0">
                <a:solidFill>
                  <a:srgbClr val="0000FF"/>
                </a:solidFill>
              </a:rPr>
              <a:t>Use LINEX Estimate</a:t>
            </a:r>
            <a:r>
              <a:rPr lang="en-US" sz="4800" dirty="0"/>
              <a:t>)</a:t>
            </a:r>
            <a:endParaRPr lang="en-US" sz="4500" b="1" dirty="0">
              <a:solidFill>
                <a:srgbClr val="FF0000"/>
              </a:solidFill>
            </a:endParaRPr>
          </a:p>
          <a:p>
            <a:pPr algn="just">
              <a:buClr>
                <a:schemeClr val="tx1"/>
              </a:buClr>
              <a:buFont typeface="Wingdings" panose="05000000000000000000" pitchFamily="2" charset="2"/>
              <a:buChar char="§"/>
              <a:defRPr/>
            </a:pPr>
            <a:r>
              <a:rPr lang="en-US" altLang="en-US" sz="4500" b="1" dirty="0">
                <a:solidFill>
                  <a:srgbClr val="FF3300"/>
                </a:solidFill>
              </a:rPr>
              <a:t>Estimate</a:t>
            </a:r>
            <a:r>
              <a:rPr lang="en-US" altLang="en-US" sz="4500" dirty="0"/>
              <a:t> is </a:t>
            </a:r>
            <a:r>
              <a:rPr lang="el-GR" altLang="en-US" sz="4500" dirty="0"/>
              <a:t>θ</a:t>
            </a:r>
            <a:r>
              <a:rPr lang="en-US" altLang="en-US" sz="4500" baseline="-25000" dirty="0"/>
              <a:t>LINEX</a:t>
            </a:r>
            <a:r>
              <a:rPr lang="en-US" altLang="en-US" sz="4500" dirty="0"/>
              <a:t> = </a:t>
            </a:r>
            <a:r>
              <a:rPr lang="en-US" altLang="en-US" sz="4500" b="1" i="1" dirty="0"/>
              <a:t>ℓ</a:t>
            </a:r>
            <a:r>
              <a:rPr lang="en-US" altLang="en-US" sz="4500" baseline="30000" dirty="0"/>
              <a:t>T</a:t>
            </a:r>
            <a:r>
              <a:rPr lang="el-GR" altLang="en-US" sz="4500" b="1" dirty="0"/>
              <a:t>β</a:t>
            </a:r>
            <a:r>
              <a:rPr lang="en-US" altLang="en-US" sz="4500" baseline="-25000" dirty="0"/>
              <a:t>LINEX</a:t>
            </a:r>
            <a:r>
              <a:rPr lang="en-US" altLang="en-US" sz="4500" dirty="0"/>
              <a:t> = </a:t>
            </a:r>
            <a:r>
              <a:rPr lang="en-US" altLang="en-US" sz="4500" b="1" i="1" dirty="0"/>
              <a:t>ℓ</a:t>
            </a:r>
            <a:r>
              <a:rPr lang="en-US" altLang="en-US" sz="4500" baseline="30000" dirty="0"/>
              <a:t>T</a:t>
            </a:r>
            <a:r>
              <a:rPr lang="en-US" altLang="en-US" sz="4500" dirty="0"/>
              <a:t>(</a:t>
            </a:r>
            <a:r>
              <a:rPr lang="en-US" altLang="en-US" sz="4500" b="1" dirty="0"/>
              <a:t>X</a:t>
            </a:r>
            <a:r>
              <a:rPr lang="en-US" altLang="en-US" sz="4500" baseline="30000" dirty="0"/>
              <a:t>T</a:t>
            </a:r>
            <a:r>
              <a:rPr lang="en-US" altLang="en-US" sz="4500" b="1" dirty="0"/>
              <a:t>X</a:t>
            </a:r>
            <a:r>
              <a:rPr lang="en-US" altLang="en-US" sz="4500" dirty="0"/>
              <a:t>)</a:t>
            </a:r>
            <a:r>
              <a:rPr lang="en-US" sz="4800" baseline="30000" dirty="0">
                <a:sym typeface="Symbol" panose="05050102010706020507" pitchFamily="18" charset="2"/>
              </a:rPr>
              <a:t>1</a:t>
            </a:r>
            <a:r>
              <a:rPr lang="en-US" altLang="en-US" sz="4500" b="1" dirty="0"/>
              <a:t>X</a:t>
            </a:r>
            <a:r>
              <a:rPr lang="en-US" altLang="en-US" sz="4500" baseline="30000" dirty="0"/>
              <a:t>T</a:t>
            </a:r>
            <a:r>
              <a:rPr lang="en-US" altLang="en-US" sz="4500" b="1" dirty="0"/>
              <a:t>Y</a:t>
            </a:r>
            <a:r>
              <a:rPr lang="en-US" altLang="en-US" sz="4500" dirty="0"/>
              <a:t> – (a</a:t>
            </a:r>
            <a:r>
              <a:rPr lang="en-US" altLang="en-US" sz="4500" dirty="0">
                <a:sym typeface="Symbol" panose="05050102010706020507" pitchFamily="18" charset="2"/>
              </a:rPr>
              <a:t></a:t>
            </a:r>
            <a:r>
              <a:rPr lang="en-US" altLang="en-US" sz="4500" baseline="30000" dirty="0">
                <a:sym typeface="Symbol" panose="05050102010706020507" pitchFamily="18" charset="2"/>
              </a:rPr>
              <a:t>2</a:t>
            </a:r>
            <a:r>
              <a:rPr lang="en-US" altLang="en-US" sz="4500" dirty="0">
                <a:sym typeface="Symbol" panose="05050102010706020507" pitchFamily="18" charset="2"/>
              </a:rPr>
              <a:t>/2){</a:t>
            </a:r>
            <a:r>
              <a:rPr lang="en-US" altLang="en-US" sz="4500" b="1" i="1" dirty="0"/>
              <a:t>ℓ</a:t>
            </a:r>
            <a:r>
              <a:rPr lang="en-US" altLang="en-US" sz="4500" baseline="30000" dirty="0"/>
              <a:t>T</a:t>
            </a:r>
            <a:r>
              <a:rPr lang="en-US" altLang="en-US" sz="4500" dirty="0"/>
              <a:t>(</a:t>
            </a:r>
            <a:r>
              <a:rPr lang="en-US" altLang="en-US" sz="4500" b="1" dirty="0"/>
              <a:t>X</a:t>
            </a:r>
            <a:r>
              <a:rPr lang="en-US" altLang="en-US" sz="4500" baseline="30000" dirty="0"/>
              <a:t>T</a:t>
            </a:r>
            <a:r>
              <a:rPr lang="en-US" altLang="en-US" sz="4500" b="1" dirty="0"/>
              <a:t>X</a:t>
            </a:r>
            <a:r>
              <a:rPr lang="en-US" altLang="en-US" sz="4500" dirty="0"/>
              <a:t>)</a:t>
            </a:r>
            <a:r>
              <a:rPr lang="en-US" sz="4800" baseline="30000" dirty="0">
                <a:sym typeface="Symbol" panose="05050102010706020507" pitchFamily="18" charset="2"/>
              </a:rPr>
              <a:t>1</a:t>
            </a:r>
            <a:r>
              <a:rPr lang="en-US" altLang="en-US" sz="4500" b="1" i="1" dirty="0"/>
              <a:t>ℓ</a:t>
            </a:r>
            <a:r>
              <a:rPr lang="en-US" altLang="en-US" sz="4500" dirty="0"/>
              <a:t>}</a:t>
            </a:r>
            <a:endParaRPr lang="en-US" altLang="en-US" sz="4500" dirty="0">
              <a:sym typeface="Symbol" panose="05050102010706020507" pitchFamily="18" charset="2"/>
            </a:endParaRPr>
          </a:p>
          <a:p>
            <a:pPr algn="just">
              <a:buClr>
                <a:schemeClr val="tx1"/>
              </a:buClr>
              <a:buFont typeface="Wingdings" panose="05000000000000000000" pitchFamily="2" charset="2"/>
              <a:buChar char="§"/>
              <a:defRPr/>
            </a:pPr>
            <a:r>
              <a:rPr lang="en-US" altLang="en-US" sz="4500" b="1" dirty="0">
                <a:solidFill>
                  <a:srgbClr val="FF3300"/>
                </a:solidFill>
              </a:rPr>
              <a:t>Risk</a:t>
            </a:r>
            <a:r>
              <a:rPr lang="en-US" altLang="en-US" sz="4500" dirty="0"/>
              <a:t> is </a:t>
            </a:r>
            <a:r>
              <a:rPr lang="en-US" altLang="en-US" sz="4500" dirty="0" err="1"/>
              <a:t>R</a:t>
            </a:r>
            <a:r>
              <a:rPr lang="en-US" altLang="en-US" sz="4500" baseline="-25000" dirty="0" err="1"/>
              <a:t>Model</a:t>
            </a:r>
            <a:r>
              <a:rPr lang="en-US" altLang="en-US" sz="4500" baseline="-25000" dirty="0"/>
              <a:t>-III</a:t>
            </a:r>
            <a:r>
              <a:rPr lang="en-US" altLang="en-US" sz="4500" dirty="0"/>
              <a:t> = </a:t>
            </a:r>
            <a:r>
              <a:rPr lang="en-US" altLang="en-US" sz="4500" dirty="0">
                <a:sym typeface="Symbol" panose="05050102010706020507" pitchFamily="18" charset="2"/>
              </a:rPr>
              <a:t>[(n</a:t>
            </a:r>
            <a:r>
              <a:rPr lang="en-US" altLang="en-US" sz="4500" dirty="0"/>
              <a:t>–</a:t>
            </a:r>
            <a:r>
              <a:rPr lang="en-US" altLang="en-US" sz="4500" dirty="0">
                <a:sym typeface="Symbol" panose="05050102010706020507" pitchFamily="18" charset="2"/>
              </a:rPr>
              <a:t>p)</a:t>
            </a:r>
            <a:r>
              <a:rPr lang="en-US" altLang="en-US" sz="4500" baseline="30000" dirty="0">
                <a:sym typeface="Symbol" panose="05050102010706020507" pitchFamily="18" charset="2"/>
              </a:rPr>
              <a:t>2</a:t>
            </a:r>
            <a:r>
              <a:rPr lang="en-US" altLang="en-US" sz="4500" dirty="0">
                <a:sym typeface="Symbol" panose="05050102010706020507" pitchFamily="18" charset="2"/>
              </a:rPr>
              <a:t> + (a</a:t>
            </a:r>
            <a:r>
              <a:rPr lang="en-US" altLang="en-US" sz="4500" baseline="30000" dirty="0">
                <a:sym typeface="Symbol" panose="05050102010706020507" pitchFamily="18" charset="2"/>
              </a:rPr>
              <a:t>2</a:t>
            </a:r>
            <a:r>
              <a:rPr lang="en-US" altLang="en-US" sz="4500" dirty="0">
                <a:sym typeface="Symbol" panose="05050102010706020507" pitchFamily="18" charset="2"/>
              </a:rPr>
              <a:t>/4){(n</a:t>
            </a:r>
            <a:r>
              <a:rPr lang="en-US" altLang="en-US" sz="4500" dirty="0"/>
              <a:t>– </a:t>
            </a:r>
            <a:r>
              <a:rPr lang="en-US" altLang="en-US" sz="4500" dirty="0">
                <a:sym typeface="Symbol" panose="05050102010706020507" pitchFamily="18" charset="2"/>
              </a:rPr>
              <a:t>p)</a:t>
            </a:r>
            <a:r>
              <a:rPr lang="en-US" altLang="en-US" sz="4500" baseline="30000" dirty="0">
                <a:sym typeface="Symbol" panose="05050102010706020507" pitchFamily="18" charset="2"/>
              </a:rPr>
              <a:t>2</a:t>
            </a:r>
            <a:r>
              <a:rPr lang="en-US" altLang="en-US" sz="4500" dirty="0">
                <a:sym typeface="Symbol" panose="05050102010706020507" pitchFamily="18" charset="2"/>
              </a:rPr>
              <a:t>}</a:t>
            </a:r>
            <a:r>
              <a:rPr lang="en-US" altLang="en-US" sz="4500" baseline="30000" dirty="0">
                <a:sym typeface="Symbol" panose="05050102010706020507" pitchFamily="18" charset="2"/>
              </a:rPr>
              <a:t>2</a:t>
            </a:r>
            <a:r>
              <a:rPr lang="en-US" altLang="en-US" sz="4500" dirty="0">
                <a:sym typeface="Symbol" panose="05050102010706020507" pitchFamily="18" charset="2"/>
              </a:rPr>
              <a:t>] + (1</a:t>
            </a:r>
            <a:r>
              <a:rPr lang="en-US" altLang="en-US" sz="4500" dirty="0"/>
              <a:t>–</a:t>
            </a:r>
            <a:r>
              <a:rPr lang="en-US" altLang="en-US" sz="4500" dirty="0">
                <a:sym typeface="Symbol" panose="05050102010706020507" pitchFamily="18" charset="2"/>
              </a:rPr>
              <a:t>)[(a</a:t>
            </a:r>
            <a:r>
              <a:rPr lang="en-US" altLang="en-US" sz="4500" baseline="30000" dirty="0">
                <a:sym typeface="Symbol" panose="05050102010706020507" pitchFamily="18" charset="2"/>
              </a:rPr>
              <a:t>2</a:t>
            </a:r>
            <a:r>
              <a:rPr lang="en-US" altLang="en-US" sz="4500" dirty="0">
                <a:sym typeface="Symbol" panose="05050102010706020507" pitchFamily="18" charset="2"/>
              </a:rPr>
              <a:t></a:t>
            </a:r>
            <a:r>
              <a:rPr lang="en-US" altLang="en-US" sz="4500" baseline="30000" dirty="0">
                <a:sym typeface="Symbol" panose="05050102010706020507" pitchFamily="18" charset="2"/>
              </a:rPr>
              <a:t>2</a:t>
            </a:r>
            <a:r>
              <a:rPr lang="en-US" altLang="en-US" sz="4500" dirty="0">
                <a:sym typeface="Symbol" panose="05050102010706020507" pitchFamily="18" charset="2"/>
              </a:rPr>
              <a:t>/2){</a:t>
            </a:r>
            <a:r>
              <a:rPr lang="en-US" altLang="en-US" sz="4500" b="1" i="1" dirty="0"/>
              <a:t>ℓ</a:t>
            </a:r>
            <a:r>
              <a:rPr lang="en-US" altLang="en-US" sz="4500" baseline="30000" dirty="0"/>
              <a:t>T</a:t>
            </a:r>
            <a:r>
              <a:rPr lang="en-US" altLang="en-US" sz="4500" dirty="0"/>
              <a:t>(</a:t>
            </a:r>
            <a:r>
              <a:rPr lang="en-US" altLang="en-US" sz="4500" b="1" dirty="0"/>
              <a:t>X</a:t>
            </a:r>
            <a:r>
              <a:rPr lang="en-US" altLang="en-US" sz="4500" baseline="30000" dirty="0"/>
              <a:t>T</a:t>
            </a:r>
            <a:r>
              <a:rPr lang="en-US" altLang="en-US" sz="4500" b="1" dirty="0"/>
              <a:t>X</a:t>
            </a:r>
            <a:r>
              <a:rPr lang="en-US" altLang="en-US" sz="4500" dirty="0"/>
              <a:t>)</a:t>
            </a:r>
            <a:r>
              <a:rPr lang="en-US" sz="4800" baseline="30000" dirty="0">
                <a:sym typeface="Symbol" panose="05050102010706020507" pitchFamily="18" charset="2"/>
              </a:rPr>
              <a:t>1</a:t>
            </a:r>
            <a:r>
              <a:rPr lang="en-US" altLang="en-US" sz="4500" b="1" i="1" dirty="0"/>
              <a:t>ℓ</a:t>
            </a:r>
            <a:r>
              <a:rPr lang="en-US" altLang="en-US" sz="4500" dirty="0"/>
              <a:t>}]</a:t>
            </a: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914" name="Rectangle 2">
            <a:extLst>
              <a:ext uri="{FF2B5EF4-FFF2-40B4-BE49-F238E27FC236}">
                <a16:creationId xmlns:a16="http://schemas.microsoft.com/office/drawing/2014/main" id="{F3EB0936-033C-4410-ADC8-899DDDBD3A63}"/>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Balanced Loss Function (contd..)</a:t>
            </a:r>
          </a:p>
        </p:txBody>
      </p:sp>
      <p:sp>
        <p:nvSpPr>
          <p:cNvPr id="550915" name="Date Placeholder 7">
            <a:extLst>
              <a:ext uri="{FF2B5EF4-FFF2-40B4-BE49-F238E27FC236}">
                <a16:creationId xmlns:a16="http://schemas.microsoft.com/office/drawing/2014/main" id="{983739D3-18F7-4350-91FB-89CF6F066D74}"/>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550916" name="Slide Number Placeholder 8">
            <a:extLst>
              <a:ext uri="{FF2B5EF4-FFF2-40B4-BE49-F238E27FC236}">
                <a16:creationId xmlns:a16="http://schemas.microsoft.com/office/drawing/2014/main" id="{E34048CC-F581-46E7-9CDE-5D61A595AFD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DE6177A-0DDA-4304-B39A-32DB7D384FAF}" type="slidenum">
              <a:rPr lang="en-US" altLang="en-US" sz="1400">
                <a:latin typeface="Times New Roman" panose="02020603050405020304" pitchFamily="18" charset="0"/>
              </a:rPr>
              <a:pPr>
                <a:spcBef>
                  <a:spcPct val="0"/>
                </a:spcBef>
                <a:buFontTx/>
                <a:buNone/>
              </a:pPr>
              <a:t>173</a:t>
            </a:fld>
            <a:endParaRPr lang="en-US" altLang="en-US" sz="1400">
              <a:latin typeface="Times New Roman" panose="02020603050405020304" pitchFamily="18" charset="0"/>
            </a:endParaRPr>
          </a:p>
        </p:txBody>
      </p:sp>
      <p:sp>
        <p:nvSpPr>
          <p:cNvPr id="550917" name="Footer Placeholder 9">
            <a:extLst>
              <a:ext uri="{FF2B5EF4-FFF2-40B4-BE49-F238E27FC236}">
                <a16:creationId xmlns:a16="http://schemas.microsoft.com/office/drawing/2014/main" id="{F238EAB4-2649-4F51-A797-5D96165FF9F4}"/>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550918" name="Rectangle 2">
            <a:extLst>
              <a:ext uri="{FF2B5EF4-FFF2-40B4-BE49-F238E27FC236}">
                <a16:creationId xmlns:a16="http://schemas.microsoft.com/office/drawing/2014/main" id="{4BF37565-04E7-4F98-9632-B0DA434BB1BF}"/>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2" name="Text Placeholder 1">
            <a:extLst>
              <a:ext uri="{FF2B5EF4-FFF2-40B4-BE49-F238E27FC236}">
                <a16:creationId xmlns:a16="http://schemas.microsoft.com/office/drawing/2014/main" id="{38B4ED19-8AAB-4C42-9ECD-B8360EE9AF92}"/>
              </a:ext>
            </a:extLst>
          </p:cNvPr>
          <p:cNvSpPr>
            <a:spLocks noGrp="1"/>
          </p:cNvSpPr>
          <p:nvPr>
            <p:ph type="body" sz="half" idx="1"/>
          </p:nvPr>
        </p:nvSpPr>
        <p:spPr>
          <a:xfrm>
            <a:off x="609600" y="1600200"/>
            <a:ext cx="10972800" cy="4525963"/>
          </a:xfrm>
        </p:spPr>
        <p:txBody>
          <a:bodyPr/>
          <a:lstStyle/>
          <a:p>
            <a:pPr marL="0" indent="0" algn="ctr">
              <a:buFontTx/>
              <a:buNone/>
              <a:defRPr/>
            </a:pPr>
            <a:r>
              <a:rPr lang="en-US" sz="3500" b="1" dirty="0">
                <a:solidFill>
                  <a:srgbClr val="FF0000"/>
                </a:solidFill>
              </a:rPr>
              <a:t>MODEL - IV</a:t>
            </a:r>
            <a:r>
              <a:rPr lang="en-US" sz="3600" dirty="0"/>
              <a:t> (</a:t>
            </a:r>
            <a:r>
              <a:rPr lang="en-US" sz="3600" b="1" dirty="0">
                <a:solidFill>
                  <a:srgbClr val="0000FF"/>
                </a:solidFill>
              </a:rPr>
              <a:t>Use LINEX Estimate</a:t>
            </a:r>
            <a:r>
              <a:rPr lang="en-US" sz="3600" dirty="0"/>
              <a:t>)</a:t>
            </a:r>
            <a:endParaRPr lang="en-US" sz="3500" b="1" dirty="0">
              <a:solidFill>
                <a:srgbClr val="FF0000"/>
              </a:solidFill>
            </a:endParaRPr>
          </a:p>
          <a:p>
            <a:pPr algn="just">
              <a:buFont typeface="Wingdings" panose="05000000000000000000" pitchFamily="2" charset="2"/>
              <a:buChar char="§"/>
              <a:defRPr/>
            </a:pPr>
            <a:r>
              <a:rPr lang="en-US" sz="3500" dirty="0"/>
              <a:t>Consider the MLR set up with BLF</a:t>
            </a:r>
          </a:p>
          <a:p>
            <a:pPr algn="just">
              <a:buFont typeface="Wingdings" panose="05000000000000000000" pitchFamily="2" charset="2"/>
              <a:buChar char="§"/>
              <a:defRPr/>
            </a:pPr>
            <a:r>
              <a:rPr lang="en-US" sz="3500" dirty="0"/>
              <a:t>L(</a:t>
            </a:r>
            <a:r>
              <a:rPr lang="el-GR" sz="3500" b="1" dirty="0"/>
              <a:t>β</a:t>
            </a:r>
            <a:r>
              <a:rPr lang="en-US" sz="3500" dirty="0"/>
              <a:t>, </a:t>
            </a:r>
            <a:r>
              <a:rPr lang="el-GR" sz="3500" b="1" dirty="0"/>
              <a:t>β</a:t>
            </a:r>
            <a:r>
              <a:rPr lang="en-US" sz="3500" baseline="-25000" dirty="0"/>
              <a:t>HAT</a:t>
            </a:r>
            <a:r>
              <a:rPr lang="en-US" sz="3500" dirty="0"/>
              <a:t>) = </a:t>
            </a:r>
            <a:r>
              <a:rPr lang="en-US" sz="3500" dirty="0">
                <a:sym typeface="Symbol" panose="05050102010706020507" pitchFamily="18" charset="2"/>
              </a:rPr>
              <a:t></a:t>
            </a:r>
            <a:r>
              <a:rPr lang="en-US" sz="3500" dirty="0"/>
              <a:t>{(</a:t>
            </a:r>
            <a:r>
              <a:rPr lang="el-GR" sz="3500" b="1" dirty="0"/>
              <a:t>β</a:t>
            </a:r>
            <a:r>
              <a:rPr lang="en-US" sz="3500" dirty="0"/>
              <a:t> </a:t>
            </a:r>
            <a:r>
              <a:rPr lang="en-US" sz="3500" dirty="0">
                <a:sym typeface="Symbol" panose="05050102010706020507" pitchFamily="18" charset="2"/>
              </a:rPr>
              <a:t></a:t>
            </a:r>
            <a:r>
              <a:rPr lang="en-US" sz="3500" dirty="0"/>
              <a:t> </a:t>
            </a:r>
            <a:r>
              <a:rPr lang="el-GR" sz="3500" b="1" dirty="0"/>
              <a:t>β</a:t>
            </a:r>
            <a:r>
              <a:rPr lang="en-US" sz="3500" baseline="-25000" dirty="0"/>
              <a:t>HAT</a:t>
            </a:r>
            <a:r>
              <a:rPr lang="en-US" sz="3500" dirty="0"/>
              <a:t>)</a:t>
            </a:r>
            <a:r>
              <a:rPr lang="en-US" sz="3500" baseline="30000" dirty="0"/>
              <a:t>T</a:t>
            </a:r>
            <a:r>
              <a:rPr lang="en-US" sz="3500" dirty="0"/>
              <a:t>(</a:t>
            </a:r>
            <a:r>
              <a:rPr lang="el-GR" sz="3500" b="1" dirty="0"/>
              <a:t>β</a:t>
            </a:r>
            <a:r>
              <a:rPr lang="en-US" sz="3500" dirty="0"/>
              <a:t> </a:t>
            </a:r>
            <a:r>
              <a:rPr lang="en-US" sz="3500" dirty="0">
                <a:sym typeface="Symbol" panose="05050102010706020507" pitchFamily="18" charset="2"/>
              </a:rPr>
              <a:t></a:t>
            </a:r>
            <a:r>
              <a:rPr lang="en-US" sz="3500" dirty="0"/>
              <a:t> </a:t>
            </a:r>
            <a:r>
              <a:rPr lang="el-GR" sz="3500" b="1" dirty="0"/>
              <a:t>β</a:t>
            </a:r>
            <a:r>
              <a:rPr lang="en-US" sz="3500" baseline="-25000" dirty="0"/>
              <a:t>HAT</a:t>
            </a:r>
            <a:r>
              <a:rPr lang="en-US" sz="3500" dirty="0"/>
              <a:t>)} + (1 </a:t>
            </a:r>
            <a:r>
              <a:rPr lang="en-US" sz="3500" dirty="0">
                <a:sym typeface="Symbol" panose="05050102010706020507" pitchFamily="18" charset="2"/>
              </a:rPr>
              <a:t></a:t>
            </a:r>
            <a:r>
              <a:rPr lang="en-US" sz="3500" dirty="0"/>
              <a:t> </a:t>
            </a:r>
            <a:r>
              <a:rPr lang="en-US" sz="3500" dirty="0">
                <a:sym typeface="Symbol" panose="05050102010706020507" pitchFamily="18" charset="2"/>
              </a:rPr>
              <a:t></a:t>
            </a:r>
            <a:r>
              <a:rPr lang="en-US" sz="3500" dirty="0"/>
              <a:t>)[exp{a(θ – </a:t>
            </a:r>
            <a:r>
              <a:rPr lang="en-US" sz="3500" dirty="0" err="1"/>
              <a:t>θ</a:t>
            </a:r>
            <a:r>
              <a:rPr lang="en-US" sz="3500" baseline="-25000" dirty="0" err="1"/>
              <a:t>HAT</a:t>
            </a:r>
            <a:r>
              <a:rPr lang="en-US" sz="3500" dirty="0"/>
              <a:t>)} </a:t>
            </a:r>
            <a:r>
              <a:rPr lang="en-US" sz="3500" dirty="0">
                <a:sym typeface="Symbol" panose="05050102010706020507" pitchFamily="18" charset="2"/>
              </a:rPr>
              <a:t></a:t>
            </a:r>
            <a:r>
              <a:rPr lang="en-US" sz="3500" dirty="0"/>
              <a:t> a(θ – </a:t>
            </a:r>
            <a:r>
              <a:rPr lang="en-US" sz="3500" dirty="0" err="1"/>
              <a:t>θ</a:t>
            </a:r>
            <a:r>
              <a:rPr lang="en-US" sz="3500" baseline="-25000" dirty="0" err="1"/>
              <a:t>HAT</a:t>
            </a:r>
            <a:r>
              <a:rPr lang="en-US" sz="3500" dirty="0"/>
              <a:t>) </a:t>
            </a:r>
            <a:r>
              <a:rPr lang="en-US" sz="3500" dirty="0">
                <a:sym typeface="Symbol" panose="05050102010706020507" pitchFamily="18" charset="2"/>
              </a:rPr>
              <a:t></a:t>
            </a:r>
            <a:r>
              <a:rPr lang="en-US" sz="3500" dirty="0"/>
              <a:t> 1]</a:t>
            </a:r>
          </a:p>
          <a:p>
            <a:pPr algn="just">
              <a:buClr>
                <a:schemeClr val="tx1"/>
              </a:buClr>
              <a:buFont typeface="Wingdings" panose="05000000000000000000" pitchFamily="2" charset="2"/>
              <a:buChar char="§"/>
              <a:defRPr/>
            </a:pPr>
            <a:r>
              <a:rPr lang="en-US" sz="3500" b="1" dirty="0">
                <a:solidFill>
                  <a:srgbClr val="FF0000"/>
                </a:solidFill>
              </a:rPr>
              <a:t>SEL</a:t>
            </a:r>
            <a:r>
              <a:rPr lang="en-US" sz="3500" dirty="0"/>
              <a:t> portrays </a:t>
            </a:r>
            <a:r>
              <a:rPr lang="en-US" sz="3500" b="1" dirty="0">
                <a:solidFill>
                  <a:srgbClr val="FF0000"/>
                </a:solidFill>
              </a:rPr>
              <a:t>precision of estimation</a:t>
            </a:r>
          </a:p>
          <a:p>
            <a:pPr algn="just">
              <a:buClr>
                <a:schemeClr val="tx1"/>
              </a:buClr>
              <a:buFont typeface="Wingdings" panose="05000000000000000000" pitchFamily="2" charset="2"/>
              <a:buChar char="§"/>
              <a:defRPr/>
            </a:pPr>
            <a:r>
              <a:rPr lang="en-US" sz="3500" b="1" dirty="0">
                <a:solidFill>
                  <a:srgbClr val="FF0000"/>
                </a:solidFill>
              </a:rPr>
              <a:t>LINEX</a:t>
            </a:r>
            <a:r>
              <a:rPr lang="en-US" sz="3500" dirty="0"/>
              <a:t> loss portrays </a:t>
            </a:r>
            <a:r>
              <a:rPr lang="en-US" sz="3500" b="1" dirty="0">
                <a:solidFill>
                  <a:srgbClr val="FF0000"/>
                </a:solidFill>
              </a:rPr>
              <a:t>goodness of fit</a:t>
            </a:r>
            <a:endParaRPr lang="en-US" sz="350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62" name="Rectangle 2">
            <a:extLst>
              <a:ext uri="{FF2B5EF4-FFF2-40B4-BE49-F238E27FC236}">
                <a16:creationId xmlns:a16="http://schemas.microsoft.com/office/drawing/2014/main" id="{240F2358-8B9C-48A0-BC7C-48D3FE2774D6}"/>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Balanced Loss Function (contd..)</a:t>
            </a:r>
          </a:p>
        </p:txBody>
      </p:sp>
      <p:sp>
        <p:nvSpPr>
          <p:cNvPr id="552963" name="Date Placeholder 7">
            <a:extLst>
              <a:ext uri="{FF2B5EF4-FFF2-40B4-BE49-F238E27FC236}">
                <a16:creationId xmlns:a16="http://schemas.microsoft.com/office/drawing/2014/main" id="{A4D7377B-1370-412A-B820-74B3C449E281}"/>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552964" name="Slide Number Placeholder 8">
            <a:extLst>
              <a:ext uri="{FF2B5EF4-FFF2-40B4-BE49-F238E27FC236}">
                <a16:creationId xmlns:a16="http://schemas.microsoft.com/office/drawing/2014/main" id="{C8A64820-976C-4904-A25D-3B57377C2D6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23DFA31-15BE-4D4A-BF84-2380617E8CFA}" type="slidenum">
              <a:rPr lang="en-US" altLang="en-US" sz="1400">
                <a:latin typeface="Times New Roman" panose="02020603050405020304" pitchFamily="18" charset="0"/>
              </a:rPr>
              <a:pPr>
                <a:spcBef>
                  <a:spcPct val="0"/>
                </a:spcBef>
                <a:buFontTx/>
                <a:buNone/>
              </a:pPr>
              <a:t>174</a:t>
            </a:fld>
            <a:endParaRPr lang="en-US" altLang="en-US" sz="1400">
              <a:latin typeface="Times New Roman" panose="02020603050405020304" pitchFamily="18" charset="0"/>
            </a:endParaRPr>
          </a:p>
        </p:txBody>
      </p:sp>
      <p:sp>
        <p:nvSpPr>
          <p:cNvPr id="552965" name="Footer Placeholder 9">
            <a:extLst>
              <a:ext uri="{FF2B5EF4-FFF2-40B4-BE49-F238E27FC236}">
                <a16:creationId xmlns:a16="http://schemas.microsoft.com/office/drawing/2014/main" id="{8F9C7B94-0EB2-4349-BBB5-54A30CB3A177}"/>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552966" name="Rectangle 2">
            <a:extLst>
              <a:ext uri="{FF2B5EF4-FFF2-40B4-BE49-F238E27FC236}">
                <a16:creationId xmlns:a16="http://schemas.microsoft.com/office/drawing/2014/main" id="{E9E93753-95DD-4984-95B3-D10B7D7E88D0}"/>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542727" name="Text Placeholder 1">
            <a:extLst>
              <a:ext uri="{FF2B5EF4-FFF2-40B4-BE49-F238E27FC236}">
                <a16:creationId xmlns:a16="http://schemas.microsoft.com/office/drawing/2014/main" id="{B4C0B1BF-E547-4436-862B-DA86E847031E}"/>
              </a:ext>
            </a:extLst>
          </p:cNvPr>
          <p:cNvSpPr>
            <a:spLocks noGrp="1" noChangeArrowheads="1"/>
          </p:cNvSpPr>
          <p:nvPr>
            <p:ph type="body" sz="half" idx="1"/>
          </p:nvPr>
        </p:nvSpPr>
        <p:spPr>
          <a:xfrm>
            <a:off x="609600" y="1600200"/>
            <a:ext cx="10972800" cy="4525963"/>
          </a:xfrm>
        </p:spPr>
        <p:txBody>
          <a:bodyPr/>
          <a:lstStyle/>
          <a:p>
            <a:pPr marL="0" indent="0" algn="ctr">
              <a:buFontTx/>
              <a:buNone/>
              <a:defRPr/>
            </a:pPr>
            <a:r>
              <a:rPr lang="en-US" sz="4000" b="1" dirty="0">
                <a:solidFill>
                  <a:srgbClr val="FF0000"/>
                </a:solidFill>
              </a:rPr>
              <a:t>MODEL – IV</a:t>
            </a:r>
            <a:r>
              <a:rPr lang="en-US" sz="4000" dirty="0"/>
              <a:t> (</a:t>
            </a:r>
            <a:r>
              <a:rPr lang="en-US" sz="4000" b="1" dirty="0">
                <a:solidFill>
                  <a:srgbClr val="0000FF"/>
                </a:solidFill>
              </a:rPr>
              <a:t>Use LINEX Estimate</a:t>
            </a:r>
            <a:r>
              <a:rPr lang="en-US" sz="4000" dirty="0"/>
              <a:t>)</a:t>
            </a:r>
            <a:endParaRPr lang="en-US" sz="4000" b="1" dirty="0">
              <a:solidFill>
                <a:srgbClr val="FF0000"/>
              </a:solidFill>
            </a:endParaRPr>
          </a:p>
          <a:p>
            <a:pPr algn="just">
              <a:buClr>
                <a:schemeClr val="tx1"/>
              </a:buClr>
              <a:buFont typeface="Wingdings" panose="05000000000000000000" pitchFamily="2" charset="2"/>
              <a:buChar char="§"/>
              <a:defRPr/>
            </a:pPr>
            <a:r>
              <a:rPr lang="en-US" altLang="en-US" sz="4000" b="1" dirty="0">
                <a:solidFill>
                  <a:srgbClr val="FF3300"/>
                </a:solidFill>
              </a:rPr>
              <a:t>Estimate</a:t>
            </a:r>
            <a:r>
              <a:rPr lang="en-US" altLang="en-US" sz="4000" dirty="0"/>
              <a:t> is </a:t>
            </a:r>
            <a:r>
              <a:rPr lang="el-GR" altLang="en-US" sz="4000" dirty="0"/>
              <a:t>θ</a:t>
            </a:r>
            <a:r>
              <a:rPr lang="en-US" altLang="en-US" sz="4000" baseline="-25000" dirty="0"/>
              <a:t>LINEX</a:t>
            </a:r>
            <a:r>
              <a:rPr lang="en-US" altLang="en-US" sz="4000" dirty="0"/>
              <a:t> = </a:t>
            </a:r>
            <a:r>
              <a:rPr lang="en-US" altLang="en-US" sz="4000" b="1" i="1" dirty="0"/>
              <a:t>ℓ</a:t>
            </a:r>
            <a:r>
              <a:rPr lang="en-US" altLang="en-US" sz="4000" baseline="30000" dirty="0"/>
              <a:t>T</a:t>
            </a:r>
            <a:r>
              <a:rPr lang="el-GR" altLang="en-US" sz="4000" b="1" dirty="0"/>
              <a:t>β</a:t>
            </a:r>
            <a:r>
              <a:rPr lang="en-US" altLang="en-US" sz="4000" baseline="-25000" dirty="0"/>
              <a:t>LINEX</a:t>
            </a:r>
            <a:r>
              <a:rPr lang="en-US" altLang="en-US" sz="4000" dirty="0"/>
              <a:t> = </a:t>
            </a:r>
            <a:r>
              <a:rPr lang="en-US" altLang="en-US" sz="4000" b="1" i="1" dirty="0"/>
              <a:t>ℓ</a:t>
            </a:r>
            <a:r>
              <a:rPr lang="en-US" altLang="en-US" sz="4000" baseline="30000" dirty="0"/>
              <a:t>T</a:t>
            </a:r>
            <a:r>
              <a:rPr lang="en-US" altLang="en-US" sz="4000" dirty="0"/>
              <a:t>(</a:t>
            </a:r>
            <a:r>
              <a:rPr lang="en-US" altLang="en-US" sz="4000" b="1" dirty="0"/>
              <a:t>X</a:t>
            </a:r>
            <a:r>
              <a:rPr lang="en-US" altLang="en-US" sz="4000" baseline="30000" dirty="0"/>
              <a:t>T</a:t>
            </a:r>
            <a:r>
              <a:rPr lang="en-US" altLang="en-US" sz="4000" b="1" dirty="0"/>
              <a:t>X</a:t>
            </a:r>
            <a:r>
              <a:rPr lang="en-US" altLang="en-US" sz="4000" dirty="0"/>
              <a:t>)</a:t>
            </a:r>
            <a:r>
              <a:rPr lang="en-US" sz="4000" baseline="30000" dirty="0">
                <a:sym typeface="Symbol" panose="05050102010706020507" pitchFamily="18" charset="2"/>
              </a:rPr>
              <a:t>1</a:t>
            </a:r>
            <a:r>
              <a:rPr lang="en-US" altLang="en-US" sz="4000" b="1" dirty="0"/>
              <a:t>X</a:t>
            </a:r>
            <a:r>
              <a:rPr lang="en-US" altLang="en-US" sz="4000" baseline="30000" dirty="0"/>
              <a:t>T</a:t>
            </a:r>
            <a:r>
              <a:rPr lang="en-US" altLang="en-US" sz="4000" b="1" dirty="0"/>
              <a:t>Y</a:t>
            </a:r>
            <a:r>
              <a:rPr lang="en-US" altLang="en-US" sz="4000" dirty="0"/>
              <a:t> – (a</a:t>
            </a:r>
            <a:r>
              <a:rPr lang="el-GR" altLang="en-US" sz="4000" dirty="0">
                <a:sym typeface="Symbol" panose="05050102010706020507" pitchFamily="18" charset="2"/>
              </a:rPr>
              <a:t>σ</a:t>
            </a:r>
            <a:r>
              <a:rPr lang="en-US" altLang="en-US" sz="4000" baseline="30000" dirty="0">
                <a:sym typeface="Symbol" panose="05050102010706020507" pitchFamily="18" charset="2"/>
              </a:rPr>
              <a:t>2</a:t>
            </a:r>
            <a:r>
              <a:rPr lang="en-US" altLang="en-US" sz="4000" dirty="0">
                <a:sym typeface="Symbol" panose="05050102010706020507" pitchFamily="18" charset="2"/>
              </a:rPr>
              <a:t>/2){</a:t>
            </a:r>
            <a:r>
              <a:rPr lang="en-US" altLang="en-US" sz="4000" b="1" i="1" dirty="0"/>
              <a:t>ℓ</a:t>
            </a:r>
            <a:r>
              <a:rPr lang="en-US" altLang="en-US" sz="4000" baseline="30000" dirty="0"/>
              <a:t>T</a:t>
            </a:r>
            <a:r>
              <a:rPr lang="en-US" altLang="en-US" sz="4000" dirty="0"/>
              <a:t>(</a:t>
            </a:r>
            <a:r>
              <a:rPr lang="en-US" altLang="en-US" sz="4000" b="1" dirty="0"/>
              <a:t>X</a:t>
            </a:r>
            <a:r>
              <a:rPr lang="en-US" altLang="en-US" sz="4000" baseline="30000" dirty="0"/>
              <a:t>T</a:t>
            </a:r>
            <a:r>
              <a:rPr lang="en-US" altLang="en-US" sz="4000" b="1" dirty="0"/>
              <a:t>X</a:t>
            </a:r>
            <a:r>
              <a:rPr lang="en-US" altLang="en-US" sz="4000" dirty="0"/>
              <a:t>)</a:t>
            </a:r>
            <a:r>
              <a:rPr lang="en-US" sz="4000" baseline="30000" dirty="0">
                <a:sym typeface="Symbol" panose="05050102010706020507" pitchFamily="18" charset="2"/>
              </a:rPr>
              <a:t>1</a:t>
            </a:r>
            <a:r>
              <a:rPr lang="en-US" altLang="en-US" sz="4000" b="1" i="1" dirty="0"/>
              <a:t>ℓ</a:t>
            </a:r>
            <a:r>
              <a:rPr lang="en-US" altLang="en-US" sz="4000" dirty="0"/>
              <a:t>}</a:t>
            </a:r>
            <a:endParaRPr lang="en-US" altLang="en-US" sz="4000" dirty="0">
              <a:sym typeface="Symbol" panose="05050102010706020507" pitchFamily="18" charset="2"/>
            </a:endParaRPr>
          </a:p>
          <a:p>
            <a:pPr algn="just">
              <a:buClr>
                <a:schemeClr val="tx1"/>
              </a:buClr>
              <a:buFont typeface="Wingdings" panose="05000000000000000000" pitchFamily="2" charset="2"/>
              <a:buChar char="§"/>
              <a:defRPr/>
            </a:pPr>
            <a:r>
              <a:rPr lang="en-US" altLang="en-US" sz="4000" b="1" dirty="0">
                <a:solidFill>
                  <a:srgbClr val="FF3300"/>
                </a:solidFill>
              </a:rPr>
              <a:t>Risk</a:t>
            </a:r>
            <a:r>
              <a:rPr lang="en-US" altLang="en-US" sz="4000" dirty="0"/>
              <a:t> is</a:t>
            </a:r>
          </a:p>
          <a:p>
            <a:pPr algn="just">
              <a:buClr>
                <a:schemeClr val="tx1"/>
              </a:buClr>
              <a:buFont typeface="Wingdings" panose="05000000000000000000" pitchFamily="2" charset="2"/>
              <a:buChar char="§"/>
              <a:defRPr/>
            </a:pPr>
            <a:r>
              <a:rPr lang="en-US" altLang="en-US" sz="4000" dirty="0" err="1"/>
              <a:t>R</a:t>
            </a:r>
            <a:r>
              <a:rPr lang="en-US" altLang="en-US" sz="4000" baseline="-25000" dirty="0" err="1"/>
              <a:t>Model</a:t>
            </a:r>
            <a:r>
              <a:rPr lang="en-US" altLang="en-US" sz="4000" baseline="-25000" dirty="0"/>
              <a:t>-IV</a:t>
            </a:r>
            <a:r>
              <a:rPr lang="en-US" altLang="en-US" sz="4000" dirty="0"/>
              <a:t> = </a:t>
            </a:r>
            <a:r>
              <a:rPr lang="el-GR" altLang="en-US" sz="4000" dirty="0">
                <a:sym typeface="Symbol" panose="05050102010706020507" pitchFamily="18" charset="2"/>
              </a:rPr>
              <a:t>λ</a:t>
            </a:r>
            <a:r>
              <a:rPr lang="en-US" altLang="en-US" sz="4000" dirty="0">
                <a:sym typeface="Symbol" panose="05050102010706020507" pitchFamily="18" charset="2"/>
              </a:rPr>
              <a:t>[</a:t>
            </a:r>
            <a:r>
              <a:rPr lang="el-GR" altLang="en-US" sz="4000" dirty="0">
                <a:sym typeface="Symbol" panose="05050102010706020507" pitchFamily="18" charset="2"/>
              </a:rPr>
              <a:t>σ</a:t>
            </a:r>
            <a:r>
              <a:rPr lang="en-US" altLang="en-US" sz="4000" baseline="30000" dirty="0">
                <a:sym typeface="Symbol" panose="05050102010706020507" pitchFamily="18" charset="2"/>
              </a:rPr>
              <a:t>2</a:t>
            </a:r>
            <a:r>
              <a:rPr lang="en-US" altLang="en-US" sz="4000" dirty="0"/>
              <a:t>(</a:t>
            </a:r>
            <a:r>
              <a:rPr lang="en-US" altLang="en-US" sz="4000" b="1" dirty="0"/>
              <a:t>X</a:t>
            </a:r>
            <a:r>
              <a:rPr lang="en-US" altLang="en-US" sz="4000" baseline="30000" dirty="0"/>
              <a:t>T</a:t>
            </a:r>
            <a:r>
              <a:rPr lang="en-US" altLang="en-US" sz="4000" b="1" dirty="0"/>
              <a:t>X</a:t>
            </a:r>
            <a:r>
              <a:rPr lang="en-US" altLang="en-US" sz="4000" dirty="0"/>
              <a:t>)</a:t>
            </a:r>
            <a:r>
              <a:rPr lang="en-US" sz="4000" baseline="30000" dirty="0">
                <a:sym typeface="Symbol" panose="05050102010706020507" pitchFamily="18" charset="2"/>
              </a:rPr>
              <a:t>1</a:t>
            </a:r>
            <a:r>
              <a:rPr lang="en-US" altLang="en-US" sz="4000" dirty="0"/>
              <a:t> + (a</a:t>
            </a:r>
            <a:r>
              <a:rPr lang="en-US" altLang="en-US" sz="4000" baseline="30000" dirty="0"/>
              <a:t>2</a:t>
            </a:r>
            <a:r>
              <a:rPr lang="en-US" altLang="en-US" sz="4000" dirty="0"/>
              <a:t>/4)</a:t>
            </a:r>
            <a:r>
              <a:rPr lang="en-US" altLang="en-US" sz="4000" dirty="0">
                <a:sym typeface="Symbol" panose="05050102010706020507" pitchFamily="18" charset="2"/>
              </a:rPr>
              <a:t>{</a:t>
            </a:r>
            <a:r>
              <a:rPr lang="el-GR" altLang="en-US" sz="4000" dirty="0">
                <a:sym typeface="Symbol" panose="05050102010706020507" pitchFamily="18" charset="2"/>
              </a:rPr>
              <a:t>σ</a:t>
            </a:r>
            <a:r>
              <a:rPr lang="en-US" altLang="en-US" sz="4000" baseline="30000" dirty="0">
                <a:sym typeface="Symbol" panose="05050102010706020507" pitchFamily="18" charset="2"/>
              </a:rPr>
              <a:t>2</a:t>
            </a:r>
            <a:r>
              <a:rPr lang="en-US" altLang="en-US" sz="4000" dirty="0">
                <a:sym typeface="Symbol" panose="05050102010706020507" pitchFamily="18" charset="2"/>
              </a:rPr>
              <a:t>(</a:t>
            </a:r>
            <a:r>
              <a:rPr lang="en-US" altLang="en-US" sz="4000" b="1" dirty="0"/>
              <a:t>X</a:t>
            </a:r>
            <a:r>
              <a:rPr lang="en-US" altLang="en-US" sz="4000" baseline="30000" dirty="0"/>
              <a:t>T</a:t>
            </a:r>
            <a:r>
              <a:rPr lang="en-US" altLang="en-US" sz="4000" b="1" dirty="0"/>
              <a:t>X</a:t>
            </a:r>
            <a:r>
              <a:rPr lang="en-US" altLang="en-US" sz="4000" dirty="0"/>
              <a:t>)</a:t>
            </a:r>
            <a:r>
              <a:rPr lang="en-US" sz="4000" baseline="30000" dirty="0">
                <a:sym typeface="Symbol" panose="05050102010706020507" pitchFamily="18" charset="2"/>
              </a:rPr>
              <a:t>1</a:t>
            </a:r>
            <a:r>
              <a:rPr lang="en-US" altLang="en-US" sz="4000" dirty="0"/>
              <a:t>}</a:t>
            </a:r>
            <a:r>
              <a:rPr lang="en-US" altLang="en-US" sz="4000" baseline="30000" dirty="0"/>
              <a:t>2</a:t>
            </a:r>
            <a:r>
              <a:rPr lang="en-US" altLang="en-US" sz="4000" dirty="0"/>
              <a:t>]</a:t>
            </a:r>
            <a:r>
              <a:rPr lang="en-US" altLang="en-US" sz="4000" dirty="0">
                <a:sym typeface="Symbol" panose="05050102010706020507" pitchFamily="18" charset="2"/>
              </a:rPr>
              <a:t> + (1 </a:t>
            </a:r>
            <a:r>
              <a:rPr lang="en-US" sz="4000" dirty="0">
                <a:sym typeface="Symbol" panose="05050102010706020507" pitchFamily="18" charset="2"/>
              </a:rPr>
              <a:t> </a:t>
            </a:r>
            <a:r>
              <a:rPr lang="el-GR" altLang="en-US" sz="4000" dirty="0">
                <a:sym typeface="Symbol" panose="05050102010706020507" pitchFamily="18" charset="2"/>
              </a:rPr>
              <a:t>λ</a:t>
            </a:r>
            <a:r>
              <a:rPr lang="en-US" altLang="en-US" sz="4000" dirty="0">
                <a:sym typeface="Symbol" panose="05050102010706020507" pitchFamily="18" charset="2"/>
              </a:rPr>
              <a:t>)(a</a:t>
            </a:r>
            <a:r>
              <a:rPr lang="en-US" altLang="en-US" sz="4000" baseline="30000" dirty="0">
                <a:sym typeface="Symbol" panose="05050102010706020507" pitchFamily="18" charset="2"/>
              </a:rPr>
              <a:t>2</a:t>
            </a:r>
            <a:r>
              <a:rPr lang="en-US" altLang="en-US" sz="4000" dirty="0">
                <a:sym typeface="Symbol" panose="05050102010706020507" pitchFamily="18" charset="2"/>
              </a:rPr>
              <a:t></a:t>
            </a:r>
            <a:r>
              <a:rPr lang="en-US" altLang="en-US" sz="4000" baseline="30000" dirty="0">
                <a:sym typeface="Symbol" panose="05050102010706020507" pitchFamily="18" charset="2"/>
              </a:rPr>
              <a:t>2</a:t>
            </a:r>
            <a:r>
              <a:rPr lang="en-US" altLang="en-US" sz="4000" dirty="0">
                <a:sym typeface="Symbol" panose="05050102010706020507" pitchFamily="18" charset="2"/>
              </a:rPr>
              <a:t>/2){</a:t>
            </a:r>
            <a:r>
              <a:rPr lang="en-US" altLang="en-US" sz="4000" b="1" i="1" dirty="0"/>
              <a:t>ℓ</a:t>
            </a:r>
            <a:r>
              <a:rPr lang="en-US" altLang="en-US" sz="4000" baseline="30000" dirty="0"/>
              <a:t>T</a:t>
            </a:r>
            <a:r>
              <a:rPr lang="en-US" altLang="en-US" sz="4000" dirty="0"/>
              <a:t>(</a:t>
            </a:r>
            <a:r>
              <a:rPr lang="en-US" altLang="en-US" sz="4000" b="1" dirty="0"/>
              <a:t>X</a:t>
            </a:r>
            <a:r>
              <a:rPr lang="en-US" altLang="en-US" sz="4000" baseline="30000" dirty="0"/>
              <a:t>T</a:t>
            </a:r>
            <a:r>
              <a:rPr lang="en-US" altLang="en-US" sz="4000" b="1" dirty="0"/>
              <a:t>X</a:t>
            </a:r>
            <a:r>
              <a:rPr lang="en-US" altLang="en-US" sz="4000" dirty="0"/>
              <a:t>)</a:t>
            </a:r>
            <a:r>
              <a:rPr lang="en-US" sz="4000" baseline="30000" dirty="0">
                <a:sym typeface="Symbol" panose="05050102010706020507" pitchFamily="18" charset="2"/>
              </a:rPr>
              <a:t>1</a:t>
            </a:r>
            <a:r>
              <a:rPr lang="en-US" altLang="en-US" sz="4000" b="1" i="1" dirty="0"/>
              <a:t>ℓ</a:t>
            </a:r>
            <a:r>
              <a:rPr lang="en-US" altLang="en-US" sz="4000" dirty="0"/>
              <a:t>}</a:t>
            </a: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6E47D00E-5C04-4181-B171-9B131E4B3F5A}"/>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29A9B9C3-D6DF-4AD5-8AD8-654F673EF8D5}"/>
              </a:ext>
            </a:extLst>
          </p:cNvPr>
          <p:cNvSpPr>
            <a:spLocks noGrp="1"/>
          </p:cNvSpPr>
          <p:nvPr>
            <p:ph type="ftr" sz="quarter" idx="11"/>
          </p:nvPr>
        </p:nvSpPr>
        <p:spPr/>
        <p:txBody>
          <a:bodyPr/>
          <a:lstStyle/>
          <a:p>
            <a:pPr>
              <a:defRPr/>
            </a:pPr>
            <a:r>
              <a:rPr lang="en-US" altLang="en-US"/>
              <a:t>RNSengupta,IME Department,IIT Kanpur,INDIA</a:t>
            </a:r>
          </a:p>
        </p:txBody>
      </p:sp>
      <p:sp>
        <p:nvSpPr>
          <p:cNvPr id="555012" name="Slide Number Placeholder 7">
            <a:extLst>
              <a:ext uri="{FF2B5EF4-FFF2-40B4-BE49-F238E27FC236}">
                <a16:creationId xmlns:a16="http://schemas.microsoft.com/office/drawing/2014/main" id="{4BBD86DD-1889-418C-A968-27DF7BCF776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5E864C6-CDE4-4D67-A997-E992AA5EA23C}" type="slidenum">
              <a:rPr lang="en-US" altLang="en-US" sz="1400"/>
              <a:pPr>
                <a:spcBef>
                  <a:spcPct val="0"/>
                </a:spcBef>
                <a:buFontTx/>
                <a:buNone/>
              </a:pPr>
              <a:t>175</a:t>
            </a:fld>
            <a:endParaRPr lang="en-US" altLang="en-US" sz="1400"/>
          </a:p>
        </p:txBody>
      </p:sp>
      <p:sp>
        <p:nvSpPr>
          <p:cNvPr id="555013" name="Rectangle 2">
            <a:extLst>
              <a:ext uri="{FF2B5EF4-FFF2-40B4-BE49-F238E27FC236}">
                <a16:creationId xmlns:a16="http://schemas.microsoft.com/office/drawing/2014/main" id="{1BBD63FE-F804-4755-AAB5-B33614BD8377}"/>
              </a:ext>
            </a:extLst>
          </p:cNvPr>
          <p:cNvSpPr>
            <a:spLocks noGrp="1" noChangeArrowheads="1"/>
          </p:cNvSpPr>
          <p:nvPr>
            <p:ph type="title"/>
          </p:nvPr>
        </p:nvSpPr>
        <p:spPr/>
        <p:txBody>
          <a:bodyPr/>
          <a:lstStyle/>
          <a:p>
            <a:r>
              <a:rPr lang="en-US" altLang="en-US" sz="3600" b="1">
                <a:solidFill>
                  <a:srgbClr val="0000FF"/>
                </a:solidFill>
              </a:rPr>
              <a:t>Multiple Linear Regression (</a:t>
            </a:r>
            <a:r>
              <a:rPr lang="en-US" altLang="en-US" sz="3600" b="1">
                <a:solidFill>
                  <a:srgbClr val="FF3300"/>
                </a:solidFill>
              </a:rPr>
              <a:t>BLF</a:t>
            </a:r>
            <a:r>
              <a:rPr lang="en-US" altLang="en-US" sz="3600" b="1">
                <a:solidFill>
                  <a:srgbClr val="0000FF"/>
                </a:solidFill>
              </a:rPr>
              <a:t>) </a:t>
            </a:r>
            <a:r>
              <a:rPr lang="en-US" altLang="en-US" sz="3500" b="1">
                <a:solidFill>
                  <a:schemeClr val="tx1"/>
                </a:solidFill>
              </a:rPr>
              <a:t>: </a:t>
            </a:r>
            <a:r>
              <a:rPr lang="en-US" altLang="en-US" sz="3500" b="1">
                <a:solidFill>
                  <a:srgbClr val="FF0000"/>
                </a:solidFill>
              </a:rPr>
              <a:t>Example # 30</a:t>
            </a:r>
            <a:endParaRPr lang="en-US" altLang="en-US" sz="3500">
              <a:solidFill>
                <a:srgbClr val="FF0000"/>
              </a:solidFill>
            </a:endParaRPr>
          </a:p>
        </p:txBody>
      </p:sp>
      <p:sp>
        <p:nvSpPr>
          <p:cNvPr id="555014" name="Text Placeholder 6">
            <a:extLst>
              <a:ext uri="{FF2B5EF4-FFF2-40B4-BE49-F238E27FC236}">
                <a16:creationId xmlns:a16="http://schemas.microsoft.com/office/drawing/2014/main" id="{165D743D-FF4D-4830-B1B4-0A07FF5BAF5D}"/>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r>
              <a:rPr lang="en-US" altLang="en-US" sz="2700" b="1" i="1"/>
              <a:t>ℓ</a:t>
            </a:r>
            <a:r>
              <a:rPr lang="en-US" altLang="en-US" sz="2700" i="1" baseline="30000"/>
              <a:t>T</a:t>
            </a:r>
            <a:r>
              <a:rPr lang="en-US" altLang="en-US" sz="2700"/>
              <a:t>=(1,1,1,1)</a:t>
            </a:r>
          </a:p>
          <a:p>
            <a:pPr algn="just">
              <a:buFont typeface="Wingdings" panose="05000000000000000000" pitchFamily="2" charset="2"/>
              <a:buChar char="§"/>
            </a:pPr>
            <a:r>
              <a:rPr lang="el-GR" altLang="en-US" sz="2700" b="1"/>
              <a:t>β</a:t>
            </a:r>
            <a:r>
              <a:rPr lang="en-US" altLang="en-US" sz="2700" baseline="-25000"/>
              <a:t>SEL</a:t>
            </a:r>
            <a:r>
              <a:rPr lang="en-US" altLang="en-US" sz="2700"/>
              <a:t> = (</a:t>
            </a:r>
            <a:r>
              <a:rPr lang="en-US" altLang="en-US" sz="2700" b="1"/>
              <a:t>X</a:t>
            </a:r>
            <a:r>
              <a:rPr lang="en-US" altLang="en-US" sz="2700" baseline="30000"/>
              <a:t>T</a:t>
            </a:r>
            <a:r>
              <a:rPr lang="en-US" altLang="en-US" sz="2700" b="1"/>
              <a:t>X</a:t>
            </a:r>
            <a:r>
              <a:rPr lang="en-US" altLang="en-US" sz="2700"/>
              <a:t>)</a:t>
            </a:r>
            <a:r>
              <a:rPr lang="en-US" altLang="en-US" sz="2800" baseline="30000">
                <a:sym typeface="Symbol" panose="05050102010706020507" pitchFamily="18" charset="2"/>
              </a:rPr>
              <a:t>1</a:t>
            </a:r>
            <a:r>
              <a:rPr lang="en-US" altLang="en-US" sz="2700" b="1"/>
              <a:t>X</a:t>
            </a:r>
            <a:r>
              <a:rPr lang="en-US" altLang="en-US" sz="2700" baseline="30000"/>
              <a:t>T</a:t>
            </a:r>
            <a:r>
              <a:rPr lang="en-US" altLang="en-US" sz="2700" b="1"/>
              <a:t>Y</a:t>
            </a:r>
            <a:endParaRPr lang="en-US" altLang="en-US" sz="2700"/>
          </a:p>
          <a:p>
            <a:pPr algn="just">
              <a:buFont typeface="Wingdings" panose="05000000000000000000" pitchFamily="2" charset="2"/>
              <a:buChar char="§"/>
            </a:pPr>
            <a:r>
              <a:rPr lang="el-GR" altLang="en-US" sz="2700"/>
              <a:t>θ</a:t>
            </a:r>
            <a:r>
              <a:rPr lang="en-US" altLang="en-US" sz="2700" baseline="-25000"/>
              <a:t>SEL</a:t>
            </a:r>
            <a:r>
              <a:rPr lang="en-US" altLang="en-US" sz="2700"/>
              <a:t> = </a:t>
            </a:r>
            <a:r>
              <a:rPr lang="en-US" altLang="en-US" sz="2700" b="1" i="1"/>
              <a:t>ℓ</a:t>
            </a:r>
            <a:r>
              <a:rPr lang="en-US" altLang="en-US" sz="2700" baseline="30000"/>
              <a:t>T</a:t>
            </a:r>
            <a:r>
              <a:rPr lang="el-GR" altLang="en-US" sz="2700" b="1"/>
              <a:t>β</a:t>
            </a:r>
            <a:r>
              <a:rPr lang="en-US" altLang="en-US" sz="2700" baseline="-25000"/>
              <a:t>SEL</a:t>
            </a:r>
            <a:r>
              <a:rPr lang="en-US" altLang="en-US" sz="2700"/>
              <a:t> = </a:t>
            </a:r>
            <a:r>
              <a:rPr lang="en-US" altLang="en-US" sz="2700" b="1" i="1"/>
              <a:t>ℓ</a:t>
            </a:r>
            <a:r>
              <a:rPr lang="en-US" altLang="en-US" sz="2700" baseline="30000"/>
              <a:t>T</a:t>
            </a:r>
            <a:r>
              <a:rPr lang="en-US" altLang="en-US" sz="2700"/>
              <a:t>(</a:t>
            </a:r>
            <a:r>
              <a:rPr lang="en-US" altLang="en-US" sz="2700" b="1"/>
              <a:t>X</a:t>
            </a:r>
            <a:r>
              <a:rPr lang="en-US" altLang="en-US" sz="2700" baseline="30000"/>
              <a:t>T</a:t>
            </a:r>
            <a:r>
              <a:rPr lang="en-US" altLang="en-US" sz="2700" b="1"/>
              <a:t>X</a:t>
            </a:r>
            <a:r>
              <a:rPr lang="en-US" altLang="en-US" sz="2700"/>
              <a:t>)</a:t>
            </a:r>
            <a:r>
              <a:rPr lang="en-US" altLang="en-US" sz="2800" baseline="30000">
                <a:sym typeface="Symbol" panose="05050102010706020507" pitchFamily="18" charset="2"/>
              </a:rPr>
              <a:t>1</a:t>
            </a:r>
            <a:r>
              <a:rPr lang="en-US" altLang="en-US" sz="2700" b="1"/>
              <a:t>X</a:t>
            </a:r>
            <a:r>
              <a:rPr lang="en-US" altLang="en-US" sz="2700" baseline="30000"/>
              <a:t>T</a:t>
            </a:r>
            <a:r>
              <a:rPr lang="en-US" altLang="en-US" sz="2700" b="1"/>
              <a:t>Y</a:t>
            </a:r>
            <a:endParaRPr lang="en-US" altLang="en-US" sz="2700"/>
          </a:p>
          <a:p>
            <a:pPr algn="just">
              <a:buFont typeface="Wingdings" panose="05000000000000000000" pitchFamily="2" charset="2"/>
              <a:buChar char="§"/>
            </a:pPr>
            <a:r>
              <a:rPr lang="el-GR" altLang="en-US" sz="2700"/>
              <a:t>θ</a:t>
            </a:r>
            <a:r>
              <a:rPr lang="en-US" altLang="en-US" sz="2700" baseline="-25000"/>
              <a:t>LINEX</a:t>
            </a:r>
            <a:r>
              <a:rPr lang="en-US" altLang="en-US" sz="2700"/>
              <a:t> = </a:t>
            </a:r>
            <a:r>
              <a:rPr lang="en-US" altLang="en-US" sz="2700" b="1" i="1"/>
              <a:t>ℓ</a:t>
            </a:r>
            <a:r>
              <a:rPr lang="en-US" altLang="en-US" sz="2700" baseline="30000"/>
              <a:t>T</a:t>
            </a:r>
            <a:r>
              <a:rPr lang="el-GR" altLang="en-US" sz="2700" b="1"/>
              <a:t>β</a:t>
            </a:r>
            <a:r>
              <a:rPr lang="en-US" altLang="en-US" sz="2700" baseline="-25000"/>
              <a:t>SEL</a:t>
            </a:r>
            <a:r>
              <a:rPr lang="en-US" altLang="en-US" sz="2700"/>
              <a:t> – (a</a:t>
            </a:r>
            <a:r>
              <a:rPr lang="el-GR" altLang="en-US" sz="2700"/>
              <a:t>σ</a:t>
            </a:r>
            <a:r>
              <a:rPr lang="el-GR" altLang="en-US" sz="2700" baseline="30000"/>
              <a:t>2</a:t>
            </a:r>
            <a:r>
              <a:rPr lang="en-US" altLang="en-US" sz="2700"/>
              <a:t>/2){</a:t>
            </a:r>
            <a:r>
              <a:rPr lang="en-US" altLang="en-US" sz="2700" b="1" i="1"/>
              <a:t>ℓ</a:t>
            </a:r>
            <a:r>
              <a:rPr lang="en-US" altLang="en-US" sz="2700" baseline="30000"/>
              <a:t>T</a:t>
            </a:r>
            <a:r>
              <a:rPr lang="en-US" altLang="en-US" sz="2700"/>
              <a:t>(</a:t>
            </a:r>
            <a:r>
              <a:rPr lang="en-US" altLang="en-US" sz="2700" b="1"/>
              <a:t>X</a:t>
            </a:r>
            <a:r>
              <a:rPr lang="en-US" altLang="en-US" sz="2700" baseline="30000"/>
              <a:t>T</a:t>
            </a:r>
            <a:r>
              <a:rPr lang="en-US" altLang="en-US" sz="2700" b="1"/>
              <a:t>X</a:t>
            </a:r>
            <a:r>
              <a:rPr lang="en-US" altLang="en-US" sz="2700"/>
              <a:t>)</a:t>
            </a:r>
            <a:r>
              <a:rPr lang="en-US" altLang="en-US" sz="2800" baseline="30000">
                <a:sym typeface="Symbol" panose="05050102010706020507" pitchFamily="18" charset="2"/>
              </a:rPr>
              <a:t>1</a:t>
            </a:r>
            <a:r>
              <a:rPr lang="en-US" altLang="en-US" sz="2700" b="1" i="1"/>
              <a:t>ℓ</a:t>
            </a:r>
            <a:r>
              <a:rPr lang="en-US" altLang="en-US" sz="2700"/>
              <a:t>} = </a:t>
            </a:r>
            <a:r>
              <a:rPr lang="en-US" altLang="en-US" sz="2700" b="1" i="1"/>
              <a:t>ℓ</a:t>
            </a:r>
            <a:r>
              <a:rPr lang="en-US" altLang="en-US" sz="2700" baseline="30000"/>
              <a:t>T</a:t>
            </a:r>
            <a:r>
              <a:rPr lang="en-US" altLang="en-US" sz="2700"/>
              <a:t>(</a:t>
            </a:r>
            <a:r>
              <a:rPr lang="en-US" altLang="en-US" sz="2700" b="1"/>
              <a:t>X</a:t>
            </a:r>
            <a:r>
              <a:rPr lang="en-US" altLang="en-US" sz="2700" baseline="30000"/>
              <a:t>T</a:t>
            </a:r>
            <a:r>
              <a:rPr lang="en-US" altLang="en-US" sz="2700" b="1"/>
              <a:t>X</a:t>
            </a:r>
            <a:r>
              <a:rPr lang="en-US" altLang="en-US" sz="2700"/>
              <a:t>)</a:t>
            </a:r>
            <a:r>
              <a:rPr lang="en-US" altLang="en-US" sz="2800" baseline="30000">
                <a:sym typeface="Symbol" panose="05050102010706020507" pitchFamily="18" charset="2"/>
              </a:rPr>
              <a:t>1</a:t>
            </a:r>
            <a:r>
              <a:rPr lang="en-US" altLang="en-US" sz="2700" b="1"/>
              <a:t>X</a:t>
            </a:r>
            <a:r>
              <a:rPr lang="en-US" altLang="en-US" sz="2700" baseline="30000"/>
              <a:t>T</a:t>
            </a:r>
            <a:r>
              <a:rPr lang="en-US" altLang="en-US" sz="2700" b="1"/>
              <a:t>Y</a:t>
            </a:r>
            <a:r>
              <a:rPr lang="en-US" altLang="en-US" sz="2700"/>
              <a:t> – (a</a:t>
            </a:r>
            <a:r>
              <a:rPr lang="el-GR" altLang="en-US" sz="2700"/>
              <a:t>σ</a:t>
            </a:r>
            <a:r>
              <a:rPr lang="el-GR" altLang="en-US" sz="2700" baseline="30000"/>
              <a:t>2</a:t>
            </a:r>
            <a:r>
              <a:rPr lang="en-US" altLang="en-US" sz="2700"/>
              <a:t>/2){</a:t>
            </a:r>
            <a:r>
              <a:rPr lang="en-US" altLang="en-US" sz="2700" b="1" i="1"/>
              <a:t>ℓ</a:t>
            </a:r>
            <a:r>
              <a:rPr lang="en-US" altLang="en-US" sz="2700" baseline="30000"/>
              <a:t>T</a:t>
            </a:r>
            <a:r>
              <a:rPr lang="en-US" altLang="en-US" sz="2700"/>
              <a:t>(</a:t>
            </a:r>
            <a:r>
              <a:rPr lang="en-US" altLang="en-US" sz="2700" b="1"/>
              <a:t>X</a:t>
            </a:r>
            <a:r>
              <a:rPr lang="en-US" altLang="en-US" sz="2700" baseline="30000"/>
              <a:t>T</a:t>
            </a:r>
            <a:r>
              <a:rPr lang="en-US" altLang="en-US" sz="2700" b="1"/>
              <a:t>X</a:t>
            </a:r>
            <a:r>
              <a:rPr lang="en-US" altLang="en-US" sz="2700"/>
              <a:t>)</a:t>
            </a:r>
            <a:r>
              <a:rPr lang="en-US" altLang="en-US" sz="2800" baseline="30000">
                <a:sym typeface="Symbol" panose="05050102010706020507" pitchFamily="18" charset="2"/>
              </a:rPr>
              <a:t>1</a:t>
            </a:r>
            <a:r>
              <a:rPr lang="en-US" altLang="en-US" sz="2700" b="1" i="1"/>
              <a:t>ℓ</a:t>
            </a:r>
            <a:r>
              <a:rPr lang="en-US" altLang="en-US" sz="2700"/>
              <a:t>}</a:t>
            </a:r>
          </a:p>
          <a:p>
            <a:pPr algn="just">
              <a:buFont typeface="Wingdings" panose="05000000000000000000" pitchFamily="2" charset="2"/>
              <a:buChar char="§"/>
            </a:pPr>
            <a:r>
              <a:rPr lang="el-GR" altLang="en-US" sz="2700"/>
              <a:t>σ</a:t>
            </a:r>
            <a:r>
              <a:rPr lang="el-GR" altLang="en-US" sz="2700" baseline="30000"/>
              <a:t>2</a:t>
            </a:r>
            <a:r>
              <a:rPr lang="el-GR" altLang="en-US" sz="2700"/>
              <a:t> = 0.0052</a:t>
            </a:r>
            <a:endParaRPr lang="en-US" altLang="en-US" sz="2700"/>
          </a:p>
          <a:p>
            <a:pPr algn="just">
              <a:buFont typeface="Wingdings" panose="05000000000000000000" pitchFamily="2" charset="2"/>
              <a:buChar char="§"/>
            </a:pPr>
            <a:r>
              <a:rPr lang="en-US" altLang="en-US" sz="2700"/>
              <a:t>{</a:t>
            </a:r>
            <a:r>
              <a:rPr lang="en-US" altLang="en-US" sz="2700" b="1" i="1"/>
              <a:t>ℓ</a:t>
            </a:r>
            <a:r>
              <a:rPr lang="en-US" altLang="en-US" sz="2700" baseline="30000"/>
              <a:t>T</a:t>
            </a:r>
            <a:r>
              <a:rPr lang="en-US" altLang="en-US" sz="2700"/>
              <a:t>(</a:t>
            </a:r>
            <a:r>
              <a:rPr lang="en-US" altLang="en-US" sz="2700" b="1"/>
              <a:t>X</a:t>
            </a:r>
            <a:r>
              <a:rPr lang="en-US" altLang="en-US" sz="2700" baseline="30000"/>
              <a:t>T</a:t>
            </a:r>
            <a:r>
              <a:rPr lang="en-US" altLang="en-US" sz="2700" b="1"/>
              <a:t>X</a:t>
            </a:r>
            <a:r>
              <a:rPr lang="en-US" altLang="en-US" sz="2700"/>
              <a:t>)</a:t>
            </a:r>
            <a:r>
              <a:rPr lang="en-US" altLang="en-US" sz="2800" baseline="30000">
                <a:sym typeface="Symbol" panose="05050102010706020507" pitchFamily="18" charset="2"/>
              </a:rPr>
              <a:t>1</a:t>
            </a:r>
            <a:r>
              <a:rPr lang="en-US" altLang="en-US" sz="2700" b="1" i="1"/>
              <a:t>ℓ</a:t>
            </a:r>
            <a:r>
              <a:rPr lang="en-US" altLang="en-US" sz="2700"/>
              <a:t>} = 0.0036</a:t>
            </a:r>
          </a:p>
          <a:p>
            <a:pPr algn="just">
              <a:buFont typeface="Wingdings" panose="05000000000000000000" pitchFamily="2" charset="2"/>
              <a:buChar char="§"/>
            </a:pPr>
            <a:r>
              <a:rPr lang="en-US" altLang="en-US" sz="2700"/>
              <a:t>n = 75</a:t>
            </a:r>
          </a:p>
          <a:p>
            <a:pPr algn="just">
              <a:buFont typeface="Wingdings" panose="05000000000000000000" pitchFamily="2" charset="2"/>
              <a:buChar char="§"/>
            </a:pPr>
            <a:r>
              <a:rPr lang="en-US" altLang="en-US" sz="2700"/>
              <a:t>p = 4</a:t>
            </a: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8DA459AB-CF27-4AFB-873D-6CF3D3DCB976}"/>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62838280-C2B0-4414-8348-6B96332F0F93}"/>
              </a:ext>
            </a:extLst>
          </p:cNvPr>
          <p:cNvSpPr>
            <a:spLocks noGrp="1"/>
          </p:cNvSpPr>
          <p:nvPr>
            <p:ph type="ftr" sz="quarter" idx="11"/>
          </p:nvPr>
        </p:nvSpPr>
        <p:spPr/>
        <p:txBody>
          <a:bodyPr/>
          <a:lstStyle/>
          <a:p>
            <a:pPr>
              <a:defRPr/>
            </a:pPr>
            <a:r>
              <a:rPr lang="en-US" altLang="en-US"/>
              <a:t>RNSengupta,IME Department,IIT Kanpur,INDIA</a:t>
            </a:r>
          </a:p>
        </p:txBody>
      </p:sp>
      <p:sp>
        <p:nvSpPr>
          <p:cNvPr id="557060" name="Slide Number Placeholder 7">
            <a:extLst>
              <a:ext uri="{FF2B5EF4-FFF2-40B4-BE49-F238E27FC236}">
                <a16:creationId xmlns:a16="http://schemas.microsoft.com/office/drawing/2014/main" id="{2B572FD7-E71B-47DE-AF71-43E03224164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337F38D-C40C-41DD-B222-3883A85EFC5F}" type="slidenum">
              <a:rPr lang="en-US" altLang="en-US" sz="1400"/>
              <a:pPr>
                <a:spcBef>
                  <a:spcPct val="0"/>
                </a:spcBef>
                <a:buFontTx/>
                <a:buNone/>
              </a:pPr>
              <a:t>176</a:t>
            </a:fld>
            <a:endParaRPr lang="en-US" altLang="en-US" sz="1400"/>
          </a:p>
        </p:txBody>
      </p:sp>
      <p:sp>
        <p:nvSpPr>
          <p:cNvPr id="557061" name="Rectangle 2">
            <a:extLst>
              <a:ext uri="{FF2B5EF4-FFF2-40B4-BE49-F238E27FC236}">
                <a16:creationId xmlns:a16="http://schemas.microsoft.com/office/drawing/2014/main" id="{60D33AB2-8FA4-449E-B638-D1FA7376B388}"/>
              </a:ext>
            </a:extLst>
          </p:cNvPr>
          <p:cNvSpPr>
            <a:spLocks noGrp="1" noChangeArrowheads="1"/>
          </p:cNvSpPr>
          <p:nvPr>
            <p:ph type="title"/>
          </p:nvPr>
        </p:nvSpPr>
        <p:spPr/>
        <p:txBody>
          <a:bodyPr/>
          <a:lstStyle/>
          <a:p>
            <a:r>
              <a:rPr lang="en-US" altLang="en-US" sz="3000" b="1">
                <a:solidFill>
                  <a:srgbClr val="0000FF"/>
                </a:solidFill>
              </a:rPr>
              <a:t>Multiple Linear Regression (</a:t>
            </a:r>
            <a:r>
              <a:rPr lang="en-US" altLang="en-US" sz="3000" b="1">
                <a:solidFill>
                  <a:srgbClr val="FF3300"/>
                </a:solidFill>
              </a:rPr>
              <a:t>BLF</a:t>
            </a:r>
            <a:r>
              <a:rPr lang="en-US" altLang="en-US" sz="3000" b="1">
                <a:solidFill>
                  <a:srgbClr val="0000FF"/>
                </a:solidFill>
              </a:rPr>
              <a:t>) </a:t>
            </a:r>
            <a:r>
              <a:rPr lang="en-US" altLang="en-US" sz="3000" b="1">
                <a:solidFill>
                  <a:schemeClr val="tx1"/>
                </a:solidFill>
              </a:rPr>
              <a:t>: </a:t>
            </a:r>
            <a:r>
              <a:rPr lang="en-US" altLang="en-US" sz="3000" b="1">
                <a:solidFill>
                  <a:srgbClr val="FF0000"/>
                </a:solidFill>
              </a:rPr>
              <a:t>Example # 30</a:t>
            </a:r>
            <a:r>
              <a:rPr lang="en-US" altLang="en-US" sz="3000" b="1">
                <a:solidFill>
                  <a:srgbClr val="0000FF"/>
                </a:solidFill>
              </a:rPr>
              <a:t> (contd..)</a:t>
            </a:r>
            <a:endParaRPr lang="en-US" altLang="en-US" sz="3000">
              <a:solidFill>
                <a:srgbClr val="FF0000"/>
              </a:solidFill>
            </a:endParaRPr>
          </a:p>
        </p:txBody>
      </p:sp>
      <p:sp>
        <p:nvSpPr>
          <p:cNvPr id="557062" name="Text Placeholder 6">
            <a:extLst>
              <a:ext uri="{FF2B5EF4-FFF2-40B4-BE49-F238E27FC236}">
                <a16:creationId xmlns:a16="http://schemas.microsoft.com/office/drawing/2014/main" id="{212D3F47-2B95-4467-8628-4C2247400F2F}"/>
              </a:ext>
            </a:extLst>
          </p:cNvPr>
          <p:cNvSpPr>
            <a:spLocks noGrp="1" noChangeArrowheads="1"/>
          </p:cNvSpPr>
          <p:nvPr>
            <p:ph type="body" sz="half" idx="1"/>
          </p:nvPr>
        </p:nvSpPr>
        <p:spPr>
          <a:xfrm>
            <a:off x="609600" y="1543050"/>
            <a:ext cx="10972800" cy="4525963"/>
          </a:xfrm>
        </p:spPr>
        <p:txBody>
          <a:bodyPr/>
          <a:lstStyle/>
          <a:p>
            <a:pPr marL="0" indent="0" algn="just">
              <a:buFontTx/>
              <a:buNone/>
            </a:pPr>
            <a:endParaRPr lang="en-US" altLang="en-US" sz="2700"/>
          </a:p>
        </p:txBody>
      </p:sp>
      <p:graphicFrame>
        <p:nvGraphicFramePr>
          <p:cNvPr id="3" name="Table 2">
            <a:extLst>
              <a:ext uri="{FF2B5EF4-FFF2-40B4-BE49-F238E27FC236}">
                <a16:creationId xmlns:a16="http://schemas.microsoft.com/office/drawing/2014/main" id="{5F709DC8-2F87-44DD-9A76-2D9697A2D457}"/>
              </a:ext>
            </a:extLst>
          </p:cNvPr>
          <p:cNvGraphicFramePr>
            <a:graphicFrameLocks noGrp="1"/>
          </p:cNvGraphicFramePr>
          <p:nvPr/>
        </p:nvGraphicFramePr>
        <p:xfrm>
          <a:off x="609600" y="1543050"/>
          <a:ext cx="10972800" cy="4525962"/>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gridCol w="2743200">
                  <a:extLst>
                    <a:ext uri="{9D8B030D-6E8A-4147-A177-3AD203B41FA5}">
                      <a16:colId xmlns:a16="http://schemas.microsoft.com/office/drawing/2014/main" val="20003"/>
                    </a:ext>
                  </a:extLst>
                </a:gridCol>
              </a:tblGrid>
              <a:tr h="754327">
                <a:tc>
                  <a:txBody>
                    <a:bodyPr/>
                    <a:lstStyle/>
                    <a:p>
                      <a:r>
                        <a:rPr lang="el-GR" altLang="en-US" sz="3000" b="1" dirty="0">
                          <a:solidFill>
                            <a:schemeClr val="tx1"/>
                          </a:solidFill>
                        </a:rPr>
                        <a:t>λ</a:t>
                      </a:r>
                      <a:endParaRPr lang="en-US" sz="3000" dirty="0">
                        <a:solidFill>
                          <a:schemeClr val="tx1"/>
                        </a:solidFill>
                      </a:endParaRPr>
                    </a:p>
                  </a:txBody>
                  <a:tcPr marL="91441" marR="91441" marT="45718" marB="45718"/>
                </a:tc>
                <a:tc>
                  <a:txBody>
                    <a:bodyPr/>
                    <a:lstStyle/>
                    <a:p>
                      <a:r>
                        <a:rPr lang="en-US" altLang="en-US" sz="3000" b="1" dirty="0">
                          <a:solidFill>
                            <a:schemeClr val="tx1"/>
                          </a:solidFill>
                        </a:rPr>
                        <a:t>a</a:t>
                      </a:r>
                      <a:endParaRPr lang="en-US" sz="3000" b="1" dirty="0">
                        <a:solidFill>
                          <a:schemeClr val="tx1"/>
                        </a:solidFill>
                      </a:endParaRPr>
                    </a:p>
                  </a:txBody>
                  <a:tcPr marL="91441" marR="91441" marT="45718" marB="45718"/>
                </a:tc>
                <a:tc>
                  <a:txBody>
                    <a:bodyPr/>
                    <a:lstStyle/>
                    <a:p>
                      <a:pPr algn="just"/>
                      <a:r>
                        <a:rPr lang="en-US" sz="3000" dirty="0" err="1">
                          <a:solidFill>
                            <a:schemeClr val="tx1"/>
                          </a:solidFill>
                        </a:rPr>
                        <a:t>Risk</a:t>
                      </a:r>
                      <a:r>
                        <a:rPr lang="en-US" sz="3000" baseline="-25000" dirty="0" err="1">
                          <a:solidFill>
                            <a:schemeClr val="tx1"/>
                          </a:solidFill>
                        </a:rPr>
                        <a:t>MODEL</a:t>
                      </a:r>
                      <a:r>
                        <a:rPr lang="en-US" sz="3000" baseline="-25000" dirty="0">
                          <a:solidFill>
                            <a:schemeClr val="tx1"/>
                          </a:solidFill>
                        </a:rPr>
                        <a:t>-I</a:t>
                      </a:r>
                      <a:endParaRPr lang="en-US" sz="3000" dirty="0">
                        <a:solidFill>
                          <a:schemeClr val="tx1"/>
                        </a:solidFill>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000" dirty="0" err="1">
                          <a:solidFill>
                            <a:schemeClr val="tx1"/>
                          </a:solidFill>
                        </a:rPr>
                        <a:t>Risk</a:t>
                      </a:r>
                      <a:r>
                        <a:rPr lang="en-US" sz="3000" baseline="-25000" dirty="0" err="1">
                          <a:solidFill>
                            <a:schemeClr val="tx1"/>
                          </a:solidFill>
                        </a:rPr>
                        <a:t>MODEL</a:t>
                      </a:r>
                      <a:r>
                        <a:rPr lang="en-US" sz="3000" baseline="-25000" dirty="0">
                          <a:solidFill>
                            <a:schemeClr val="tx1"/>
                          </a:solidFill>
                        </a:rPr>
                        <a:t>-III</a:t>
                      </a:r>
                    </a:p>
                  </a:txBody>
                  <a:tcPr/>
                </a:tc>
                <a:extLst>
                  <a:ext uri="{0D108BD9-81ED-4DB2-BD59-A6C34878D82A}">
                    <a16:rowId xmlns:a16="http://schemas.microsoft.com/office/drawing/2014/main" val="10000"/>
                  </a:ext>
                </a:extLst>
              </a:tr>
              <a:tr h="75432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000" dirty="0">
                          <a:solidFill>
                            <a:schemeClr val="tx1"/>
                          </a:solidFill>
                        </a:rPr>
                        <a:t>0.00</a:t>
                      </a:r>
                    </a:p>
                  </a:txBody>
                  <a:tcPr/>
                </a:tc>
                <a:tc>
                  <a:txBody>
                    <a:bodyPr/>
                    <a:lstStyle/>
                    <a:p>
                      <a:r>
                        <a:rPr lang="en-US" sz="3000" dirty="0">
                          <a:solidFill>
                            <a:schemeClr val="tx1"/>
                          </a:solidFill>
                        </a:rPr>
                        <a:t>-1.25</a:t>
                      </a:r>
                    </a:p>
                  </a:txBody>
                  <a:tcPr marL="91441" marR="91441" marT="45718" marB="45718"/>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000" dirty="0">
                          <a:solidFill>
                            <a:schemeClr val="tx1"/>
                          </a:solidFill>
                        </a:rPr>
                        <a:t>0.0000</a:t>
                      </a:r>
                    </a:p>
                  </a:txBody>
                  <a:tcPr/>
                </a:tc>
                <a:tc>
                  <a:txBody>
                    <a:bodyPr/>
                    <a:lstStyle/>
                    <a:p>
                      <a:pPr algn="just"/>
                      <a:r>
                        <a:rPr lang="en-US" sz="3000" dirty="0">
                          <a:solidFill>
                            <a:schemeClr val="tx1"/>
                          </a:solidFill>
                        </a:rPr>
                        <a:t>0.0008</a:t>
                      </a:r>
                    </a:p>
                  </a:txBody>
                  <a:tcPr/>
                </a:tc>
                <a:extLst>
                  <a:ext uri="{0D108BD9-81ED-4DB2-BD59-A6C34878D82A}">
                    <a16:rowId xmlns:a16="http://schemas.microsoft.com/office/drawing/2014/main" val="10001"/>
                  </a:ext>
                </a:extLst>
              </a:tr>
              <a:tr h="754327">
                <a:tc>
                  <a:txBody>
                    <a:bodyPr/>
                    <a:lstStyle/>
                    <a:p>
                      <a:pPr algn="just"/>
                      <a:r>
                        <a:rPr kumimoji="0" lang="en-US" sz="3000" b="0" i="0" u="none" strike="noStrike" kern="1200" cap="none" spc="0" normalizeH="0" baseline="0" noProof="0" dirty="0">
                          <a:ln>
                            <a:noFill/>
                          </a:ln>
                          <a:solidFill>
                            <a:srgbClr val="000000"/>
                          </a:solidFill>
                          <a:effectLst/>
                          <a:uLnTx/>
                          <a:uFillTx/>
                          <a:latin typeface="Arial"/>
                          <a:ea typeface="+mn-ea"/>
                          <a:cs typeface="+mn-cs"/>
                        </a:rPr>
                        <a:t>0.00</a:t>
                      </a:r>
                      <a:endParaRPr lang="en-US" sz="3000" dirty="0">
                        <a:solidFill>
                          <a:schemeClr val="tx1"/>
                        </a:solidFill>
                      </a:endParaRPr>
                    </a:p>
                  </a:txBody>
                  <a:tcPr/>
                </a:tc>
                <a:tc>
                  <a:txBody>
                    <a:bodyPr/>
                    <a:lstStyle/>
                    <a:p>
                      <a:r>
                        <a:rPr lang="en-US" sz="3000" dirty="0">
                          <a:solidFill>
                            <a:schemeClr val="tx1"/>
                          </a:solidFill>
                        </a:rPr>
                        <a:t>-0.75</a:t>
                      </a:r>
                    </a:p>
                  </a:txBody>
                  <a:tcPr marL="91441" marR="91441" marT="45718" marB="45718"/>
                </a:tc>
                <a:tc>
                  <a:txBody>
                    <a:bodyPr/>
                    <a:lstStyle/>
                    <a:p>
                      <a:pPr algn="just"/>
                      <a:r>
                        <a:rPr kumimoji="0" lang="en-US" sz="3000" b="0" i="0" u="none" strike="noStrike" kern="1200" cap="none" spc="0" normalizeH="0" baseline="0" noProof="0" dirty="0">
                          <a:ln>
                            <a:noFill/>
                          </a:ln>
                          <a:solidFill>
                            <a:srgbClr val="000000"/>
                          </a:solidFill>
                          <a:effectLst/>
                          <a:uLnTx/>
                          <a:uFillTx/>
                          <a:latin typeface="Arial"/>
                          <a:ea typeface="+mn-ea"/>
                          <a:cs typeface="+mn-cs"/>
                        </a:rPr>
                        <a:t>0.0000</a:t>
                      </a:r>
                      <a:endParaRPr lang="en-US" sz="3000" dirty="0">
                        <a:solidFill>
                          <a:schemeClr val="tx1"/>
                        </a:solidFill>
                      </a:endParaRPr>
                    </a:p>
                  </a:txBody>
                  <a:tcPr/>
                </a:tc>
                <a:tc>
                  <a:txBody>
                    <a:bodyPr/>
                    <a:lstStyle/>
                    <a:p>
                      <a:pPr algn="just"/>
                      <a:r>
                        <a:rPr lang="en-US" sz="3000" dirty="0">
                          <a:solidFill>
                            <a:schemeClr val="tx1"/>
                          </a:solidFill>
                        </a:rPr>
                        <a:t>0.0003</a:t>
                      </a:r>
                    </a:p>
                  </a:txBody>
                  <a:tcPr/>
                </a:tc>
                <a:extLst>
                  <a:ext uri="{0D108BD9-81ED-4DB2-BD59-A6C34878D82A}">
                    <a16:rowId xmlns:a16="http://schemas.microsoft.com/office/drawing/2014/main" val="10002"/>
                  </a:ext>
                </a:extLst>
              </a:tr>
              <a:tr h="754327">
                <a:tc>
                  <a:txBody>
                    <a:bodyPr/>
                    <a:lstStyle/>
                    <a:p>
                      <a:pPr algn="just"/>
                      <a:r>
                        <a:rPr kumimoji="0" lang="en-US" sz="3000" b="0" i="0" u="none" strike="noStrike" kern="1200" cap="none" spc="0" normalizeH="0" baseline="0" noProof="0" dirty="0">
                          <a:ln>
                            <a:noFill/>
                          </a:ln>
                          <a:solidFill>
                            <a:srgbClr val="000000"/>
                          </a:solidFill>
                          <a:effectLst/>
                          <a:uLnTx/>
                          <a:uFillTx/>
                          <a:latin typeface="Arial"/>
                          <a:ea typeface="+mn-ea"/>
                          <a:cs typeface="+mn-cs"/>
                        </a:rPr>
                        <a:t>0.00</a:t>
                      </a:r>
                      <a:endParaRPr lang="en-US" sz="3000" dirty="0">
                        <a:solidFill>
                          <a:schemeClr val="tx1"/>
                        </a:solidFill>
                      </a:endParaRPr>
                    </a:p>
                  </a:txBody>
                  <a:tcPr/>
                </a:tc>
                <a:tc>
                  <a:txBody>
                    <a:bodyPr/>
                    <a:lstStyle/>
                    <a:p>
                      <a:r>
                        <a:rPr lang="en-US" sz="3000" dirty="0">
                          <a:solidFill>
                            <a:schemeClr val="tx1"/>
                          </a:solidFill>
                        </a:rPr>
                        <a:t>0.00</a:t>
                      </a:r>
                    </a:p>
                  </a:txBody>
                  <a:tcPr marL="91441" marR="91441" marT="45718" marB="45718"/>
                </a:tc>
                <a:tc>
                  <a:txBody>
                    <a:bodyPr/>
                    <a:lstStyle/>
                    <a:p>
                      <a:pPr algn="just"/>
                      <a:r>
                        <a:rPr kumimoji="0" lang="en-US" sz="3000" b="0" i="0" u="none" strike="noStrike" kern="1200" cap="none" spc="0" normalizeH="0" baseline="0" noProof="0" dirty="0">
                          <a:ln>
                            <a:noFill/>
                          </a:ln>
                          <a:solidFill>
                            <a:srgbClr val="000000"/>
                          </a:solidFill>
                          <a:effectLst/>
                          <a:uLnTx/>
                          <a:uFillTx/>
                          <a:latin typeface="Arial"/>
                          <a:ea typeface="+mn-ea"/>
                          <a:cs typeface="+mn-cs"/>
                        </a:rPr>
                        <a:t>0.0000</a:t>
                      </a:r>
                      <a:endParaRPr lang="en-US" sz="3000" dirty="0">
                        <a:solidFill>
                          <a:schemeClr val="tx1"/>
                        </a:solidFill>
                      </a:endParaRPr>
                    </a:p>
                  </a:txBody>
                  <a:tcPr/>
                </a:tc>
                <a:tc>
                  <a:txBody>
                    <a:bodyPr/>
                    <a:lstStyle/>
                    <a:p>
                      <a:pPr algn="just"/>
                      <a:r>
                        <a:rPr lang="en-US" sz="3000" dirty="0">
                          <a:solidFill>
                            <a:schemeClr val="tx1"/>
                          </a:solidFill>
                        </a:rPr>
                        <a:t>0.0000</a:t>
                      </a:r>
                    </a:p>
                  </a:txBody>
                  <a:tcPr/>
                </a:tc>
                <a:extLst>
                  <a:ext uri="{0D108BD9-81ED-4DB2-BD59-A6C34878D82A}">
                    <a16:rowId xmlns:a16="http://schemas.microsoft.com/office/drawing/2014/main" val="10003"/>
                  </a:ext>
                </a:extLst>
              </a:tr>
              <a:tr h="754327">
                <a:tc>
                  <a:txBody>
                    <a:bodyPr/>
                    <a:lstStyle/>
                    <a:p>
                      <a:pPr algn="just"/>
                      <a:r>
                        <a:rPr kumimoji="0" lang="en-US" sz="3000" b="0" i="0" u="none" strike="noStrike" kern="1200" cap="none" spc="0" normalizeH="0" baseline="0" noProof="0" dirty="0">
                          <a:ln>
                            <a:noFill/>
                          </a:ln>
                          <a:solidFill>
                            <a:srgbClr val="000000"/>
                          </a:solidFill>
                          <a:effectLst/>
                          <a:uLnTx/>
                          <a:uFillTx/>
                          <a:latin typeface="Arial"/>
                          <a:ea typeface="+mn-ea"/>
                          <a:cs typeface="+mn-cs"/>
                        </a:rPr>
                        <a:t>0.00</a:t>
                      </a:r>
                      <a:endParaRPr lang="en-US" sz="3000" dirty="0">
                        <a:solidFill>
                          <a:schemeClr val="tx1"/>
                        </a:solidFill>
                      </a:endParaRPr>
                    </a:p>
                  </a:txBody>
                  <a:tcPr/>
                </a:tc>
                <a:tc>
                  <a:txBody>
                    <a:bodyPr/>
                    <a:lstStyle/>
                    <a:p>
                      <a:r>
                        <a:rPr lang="en-US" sz="3000" dirty="0">
                          <a:solidFill>
                            <a:schemeClr val="tx1"/>
                          </a:solidFill>
                        </a:rPr>
                        <a:t>+0.75</a:t>
                      </a:r>
                    </a:p>
                  </a:txBody>
                  <a:tcPr marL="91441" marR="91441" marT="45718" marB="45718"/>
                </a:tc>
                <a:tc>
                  <a:txBody>
                    <a:bodyPr/>
                    <a:lstStyle/>
                    <a:p>
                      <a:pPr algn="just"/>
                      <a:r>
                        <a:rPr kumimoji="0" lang="en-US" sz="3000" b="0" i="0" u="none" strike="noStrike" kern="1200" cap="none" spc="0" normalizeH="0" baseline="0" noProof="0" dirty="0">
                          <a:ln>
                            <a:noFill/>
                          </a:ln>
                          <a:solidFill>
                            <a:srgbClr val="000000"/>
                          </a:solidFill>
                          <a:effectLst/>
                          <a:uLnTx/>
                          <a:uFillTx/>
                          <a:latin typeface="Arial"/>
                          <a:ea typeface="+mn-ea"/>
                          <a:cs typeface="+mn-cs"/>
                        </a:rPr>
                        <a:t>0.0000</a:t>
                      </a:r>
                      <a:endParaRPr lang="en-US" sz="3000" dirty="0">
                        <a:solidFill>
                          <a:schemeClr val="tx1"/>
                        </a:solidFill>
                      </a:endParaRPr>
                    </a:p>
                  </a:txBody>
                  <a:tcPr/>
                </a:tc>
                <a:tc>
                  <a:txBody>
                    <a:bodyPr/>
                    <a:lstStyle/>
                    <a:p>
                      <a:pPr algn="just"/>
                      <a:r>
                        <a:rPr lang="en-US" sz="3000" dirty="0">
                          <a:solidFill>
                            <a:schemeClr val="tx1"/>
                          </a:solidFill>
                        </a:rPr>
                        <a:t>0.0003</a:t>
                      </a:r>
                    </a:p>
                  </a:txBody>
                  <a:tcPr/>
                </a:tc>
                <a:extLst>
                  <a:ext uri="{0D108BD9-81ED-4DB2-BD59-A6C34878D82A}">
                    <a16:rowId xmlns:a16="http://schemas.microsoft.com/office/drawing/2014/main" val="10004"/>
                  </a:ext>
                </a:extLst>
              </a:tr>
              <a:tr h="754327">
                <a:tc>
                  <a:txBody>
                    <a:bodyPr/>
                    <a:lstStyle/>
                    <a:p>
                      <a:pPr algn="just"/>
                      <a:r>
                        <a:rPr kumimoji="0" lang="en-US" sz="3000" b="0" i="0" u="none" strike="noStrike" kern="1200" cap="none" spc="0" normalizeH="0" baseline="0" noProof="0" dirty="0">
                          <a:ln>
                            <a:noFill/>
                          </a:ln>
                          <a:solidFill>
                            <a:srgbClr val="000000"/>
                          </a:solidFill>
                          <a:effectLst/>
                          <a:uLnTx/>
                          <a:uFillTx/>
                          <a:latin typeface="Arial"/>
                          <a:ea typeface="+mn-ea"/>
                          <a:cs typeface="+mn-cs"/>
                        </a:rPr>
                        <a:t>0.00</a:t>
                      </a:r>
                      <a:endParaRPr lang="en-US" sz="3000" dirty="0">
                        <a:solidFill>
                          <a:schemeClr val="tx1"/>
                        </a:solidFill>
                      </a:endParaRPr>
                    </a:p>
                  </a:txBody>
                  <a:tcPr/>
                </a:tc>
                <a:tc>
                  <a:txBody>
                    <a:bodyPr/>
                    <a:lstStyle/>
                    <a:p>
                      <a:r>
                        <a:rPr lang="en-US" sz="3000" dirty="0">
                          <a:solidFill>
                            <a:schemeClr val="tx1"/>
                          </a:solidFill>
                        </a:rPr>
                        <a:t>+1.25</a:t>
                      </a:r>
                    </a:p>
                  </a:txBody>
                  <a:tcPr marL="91441" marR="91441" marT="45718" marB="45718"/>
                </a:tc>
                <a:tc>
                  <a:txBody>
                    <a:bodyPr/>
                    <a:lstStyle/>
                    <a:p>
                      <a:pPr algn="just"/>
                      <a:r>
                        <a:rPr kumimoji="0" lang="en-US" sz="3000" b="0" i="0" u="none" strike="noStrike" kern="1200" cap="none" spc="0" normalizeH="0" baseline="0" noProof="0" dirty="0">
                          <a:ln>
                            <a:noFill/>
                          </a:ln>
                          <a:solidFill>
                            <a:srgbClr val="000000"/>
                          </a:solidFill>
                          <a:effectLst/>
                          <a:uLnTx/>
                          <a:uFillTx/>
                          <a:latin typeface="Arial"/>
                          <a:ea typeface="+mn-ea"/>
                          <a:cs typeface="+mn-cs"/>
                        </a:rPr>
                        <a:t>0.0000</a:t>
                      </a:r>
                      <a:endParaRPr lang="en-US" sz="3000" dirty="0">
                        <a:solidFill>
                          <a:schemeClr val="tx1"/>
                        </a:solidFill>
                      </a:endParaRPr>
                    </a:p>
                  </a:txBody>
                  <a:tcPr/>
                </a:tc>
                <a:tc>
                  <a:txBody>
                    <a:bodyPr/>
                    <a:lstStyle/>
                    <a:p>
                      <a:pPr algn="just"/>
                      <a:r>
                        <a:rPr lang="en-US" sz="3000" dirty="0">
                          <a:solidFill>
                            <a:schemeClr val="tx1"/>
                          </a:solidFill>
                        </a:rPr>
                        <a:t>0.0008</a:t>
                      </a:r>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C487FF5C-DD61-4825-9651-044CFB97CF3F}"/>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945D7BCC-0F70-4DB5-A33B-D26967B05DFC}"/>
              </a:ext>
            </a:extLst>
          </p:cNvPr>
          <p:cNvSpPr>
            <a:spLocks noGrp="1"/>
          </p:cNvSpPr>
          <p:nvPr>
            <p:ph type="ftr" sz="quarter" idx="11"/>
          </p:nvPr>
        </p:nvSpPr>
        <p:spPr/>
        <p:txBody>
          <a:bodyPr/>
          <a:lstStyle/>
          <a:p>
            <a:pPr>
              <a:defRPr/>
            </a:pPr>
            <a:r>
              <a:rPr lang="en-US" altLang="en-US"/>
              <a:t>RNSengupta,IME Department,IIT Kanpur,INDIA</a:t>
            </a:r>
          </a:p>
        </p:txBody>
      </p:sp>
      <p:sp>
        <p:nvSpPr>
          <p:cNvPr id="559108" name="Slide Number Placeholder 7">
            <a:extLst>
              <a:ext uri="{FF2B5EF4-FFF2-40B4-BE49-F238E27FC236}">
                <a16:creationId xmlns:a16="http://schemas.microsoft.com/office/drawing/2014/main" id="{ED21DB52-51CA-4876-A765-61752EC8984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B17CE6E-ECFA-43B8-B4BA-D555C2C92A0F}" type="slidenum">
              <a:rPr lang="en-US" altLang="en-US" sz="1400"/>
              <a:pPr>
                <a:spcBef>
                  <a:spcPct val="0"/>
                </a:spcBef>
                <a:buFontTx/>
                <a:buNone/>
              </a:pPr>
              <a:t>177</a:t>
            </a:fld>
            <a:endParaRPr lang="en-US" altLang="en-US" sz="1400"/>
          </a:p>
        </p:txBody>
      </p:sp>
      <p:sp>
        <p:nvSpPr>
          <p:cNvPr id="559109" name="Rectangle 2">
            <a:extLst>
              <a:ext uri="{FF2B5EF4-FFF2-40B4-BE49-F238E27FC236}">
                <a16:creationId xmlns:a16="http://schemas.microsoft.com/office/drawing/2014/main" id="{4CF3B995-B8B0-4231-9D2C-E25D7A86F82D}"/>
              </a:ext>
            </a:extLst>
          </p:cNvPr>
          <p:cNvSpPr>
            <a:spLocks noGrp="1" noChangeArrowheads="1"/>
          </p:cNvSpPr>
          <p:nvPr>
            <p:ph type="title"/>
          </p:nvPr>
        </p:nvSpPr>
        <p:spPr/>
        <p:txBody>
          <a:bodyPr/>
          <a:lstStyle/>
          <a:p>
            <a:r>
              <a:rPr lang="en-US" altLang="en-US" sz="3600" b="1">
                <a:solidFill>
                  <a:srgbClr val="0000FF"/>
                </a:solidFill>
              </a:rPr>
              <a:t>Multiple Linear Regression (</a:t>
            </a:r>
            <a:r>
              <a:rPr lang="en-US" altLang="en-US" sz="3600" b="1">
                <a:solidFill>
                  <a:srgbClr val="FF3300"/>
                </a:solidFill>
              </a:rPr>
              <a:t>BLF</a:t>
            </a:r>
            <a:r>
              <a:rPr lang="en-US" altLang="en-US" sz="3600" b="1">
                <a:solidFill>
                  <a:srgbClr val="0000FF"/>
                </a:solidFill>
              </a:rPr>
              <a:t>) </a:t>
            </a:r>
            <a:r>
              <a:rPr lang="en-US" altLang="en-US" sz="3500" b="1">
                <a:solidFill>
                  <a:schemeClr val="tx1"/>
                </a:solidFill>
              </a:rPr>
              <a:t>: </a:t>
            </a:r>
            <a:r>
              <a:rPr lang="en-US" altLang="en-US" sz="3500" b="1">
                <a:solidFill>
                  <a:srgbClr val="FF0000"/>
                </a:solidFill>
              </a:rPr>
              <a:t>Example # 30</a:t>
            </a:r>
            <a:r>
              <a:rPr lang="en-US" altLang="en-US" sz="3600" b="1">
                <a:solidFill>
                  <a:srgbClr val="0000FF"/>
                </a:solidFill>
              </a:rPr>
              <a:t> (contd..)</a:t>
            </a:r>
            <a:endParaRPr lang="en-US" altLang="en-US" sz="3500">
              <a:solidFill>
                <a:srgbClr val="FF0000"/>
              </a:solidFill>
            </a:endParaRPr>
          </a:p>
        </p:txBody>
      </p:sp>
      <p:sp>
        <p:nvSpPr>
          <p:cNvPr id="559110" name="Text Placeholder 6">
            <a:extLst>
              <a:ext uri="{FF2B5EF4-FFF2-40B4-BE49-F238E27FC236}">
                <a16:creationId xmlns:a16="http://schemas.microsoft.com/office/drawing/2014/main" id="{09EE44B2-859E-49BD-990F-754F277597B1}"/>
              </a:ext>
            </a:extLst>
          </p:cNvPr>
          <p:cNvSpPr>
            <a:spLocks noGrp="1" noChangeArrowheads="1"/>
          </p:cNvSpPr>
          <p:nvPr>
            <p:ph type="body" sz="half" idx="1"/>
          </p:nvPr>
        </p:nvSpPr>
        <p:spPr>
          <a:xfrm>
            <a:off x="609600" y="1543050"/>
            <a:ext cx="10972800" cy="4525963"/>
          </a:xfrm>
        </p:spPr>
        <p:txBody>
          <a:bodyPr/>
          <a:lstStyle/>
          <a:p>
            <a:pPr marL="0" indent="0" algn="just">
              <a:buFontTx/>
              <a:buNone/>
            </a:pPr>
            <a:endParaRPr lang="en-US" altLang="en-US" sz="2700"/>
          </a:p>
        </p:txBody>
      </p:sp>
      <p:graphicFrame>
        <p:nvGraphicFramePr>
          <p:cNvPr id="3" name="Table 2">
            <a:extLst>
              <a:ext uri="{FF2B5EF4-FFF2-40B4-BE49-F238E27FC236}">
                <a16:creationId xmlns:a16="http://schemas.microsoft.com/office/drawing/2014/main" id="{321009A3-8137-4DC6-B78B-329B5E313675}"/>
              </a:ext>
            </a:extLst>
          </p:cNvPr>
          <p:cNvGraphicFramePr>
            <a:graphicFrameLocks noGrp="1"/>
          </p:cNvGraphicFramePr>
          <p:nvPr/>
        </p:nvGraphicFramePr>
        <p:xfrm>
          <a:off x="609600" y="1543050"/>
          <a:ext cx="10972800" cy="4525962"/>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gridCol w="2743200">
                  <a:extLst>
                    <a:ext uri="{9D8B030D-6E8A-4147-A177-3AD203B41FA5}">
                      <a16:colId xmlns:a16="http://schemas.microsoft.com/office/drawing/2014/main" val="20003"/>
                    </a:ext>
                  </a:extLst>
                </a:gridCol>
              </a:tblGrid>
              <a:tr h="754327">
                <a:tc>
                  <a:txBody>
                    <a:bodyPr/>
                    <a:lstStyle/>
                    <a:p>
                      <a:r>
                        <a:rPr lang="el-GR" altLang="en-US" sz="3000" b="1" dirty="0">
                          <a:solidFill>
                            <a:schemeClr val="tx1"/>
                          </a:solidFill>
                        </a:rPr>
                        <a:t>λ</a:t>
                      </a:r>
                      <a:endParaRPr lang="en-US" sz="3000" dirty="0">
                        <a:solidFill>
                          <a:schemeClr val="tx1"/>
                        </a:solidFill>
                      </a:endParaRPr>
                    </a:p>
                  </a:txBody>
                  <a:tcPr marL="91441" marR="91441" marT="45718" marB="45718"/>
                </a:tc>
                <a:tc>
                  <a:txBody>
                    <a:bodyPr/>
                    <a:lstStyle/>
                    <a:p>
                      <a:r>
                        <a:rPr lang="en-US" altLang="en-US" sz="3000" b="1" dirty="0">
                          <a:solidFill>
                            <a:schemeClr val="tx1"/>
                          </a:solidFill>
                        </a:rPr>
                        <a:t>a</a:t>
                      </a:r>
                      <a:endParaRPr lang="en-US" sz="3000" b="1" dirty="0">
                        <a:solidFill>
                          <a:schemeClr val="tx1"/>
                        </a:solidFill>
                      </a:endParaRPr>
                    </a:p>
                  </a:txBody>
                  <a:tcPr marL="91441" marR="91441" marT="45718" marB="45718"/>
                </a:tc>
                <a:tc>
                  <a:txBody>
                    <a:bodyPr/>
                    <a:lstStyle/>
                    <a:p>
                      <a:pPr algn="just"/>
                      <a:r>
                        <a:rPr lang="en-US" sz="3000" dirty="0" err="1">
                          <a:solidFill>
                            <a:schemeClr val="tx1"/>
                          </a:solidFill>
                        </a:rPr>
                        <a:t>Risk</a:t>
                      </a:r>
                      <a:r>
                        <a:rPr lang="en-US" sz="3000" baseline="-25000" dirty="0" err="1">
                          <a:solidFill>
                            <a:schemeClr val="tx1"/>
                          </a:solidFill>
                        </a:rPr>
                        <a:t>MODEL</a:t>
                      </a:r>
                      <a:r>
                        <a:rPr lang="en-US" sz="3000" baseline="-25000" dirty="0">
                          <a:solidFill>
                            <a:schemeClr val="tx1"/>
                          </a:solidFill>
                        </a:rPr>
                        <a:t>-I</a:t>
                      </a:r>
                      <a:endParaRPr lang="en-US" sz="3000" dirty="0">
                        <a:solidFill>
                          <a:schemeClr val="tx1"/>
                        </a:solidFill>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000" dirty="0" err="1">
                          <a:solidFill>
                            <a:schemeClr val="tx1"/>
                          </a:solidFill>
                        </a:rPr>
                        <a:t>Risk</a:t>
                      </a:r>
                      <a:r>
                        <a:rPr lang="en-US" sz="3000" baseline="-25000" dirty="0" err="1">
                          <a:solidFill>
                            <a:schemeClr val="tx1"/>
                          </a:solidFill>
                        </a:rPr>
                        <a:t>MODEL</a:t>
                      </a:r>
                      <a:r>
                        <a:rPr lang="en-US" sz="3000" baseline="-25000" dirty="0">
                          <a:solidFill>
                            <a:schemeClr val="tx1"/>
                          </a:solidFill>
                        </a:rPr>
                        <a:t>-III</a:t>
                      </a:r>
                    </a:p>
                  </a:txBody>
                  <a:tcPr/>
                </a:tc>
                <a:extLst>
                  <a:ext uri="{0D108BD9-81ED-4DB2-BD59-A6C34878D82A}">
                    <a16:rowId xmlns:a16="http://schemas.microsoft.com/office/drawing/2014/main" val="10000"/>
                  </a:ext>
                </a:extLst>
              </a:tr>
              <a:tr h="75432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000" dirty="0">
                          <a:solidFill>
                            <a:schemeClr val="tx1"/>
                          </a:solidFill>
                        </a:rPr>
                        <a:t>0.25</a:t>
                      </a:r>
                    </a:p>
                  </a:txBody>
                  <a:tcPr/>
                </a:tc>
                <a:tc>
                  <a:txBody>
                    <a:bodyPr/>
                    <a:lstStyle/>
                    <a:p>
                      <a:r>
                        <a:rPr lang="en-US" sz="3000" dirty="0">
                          <a:solidFill>
                            <a:schemeClr val="tx1"/>
                          </a:solidFill>
                        </a:rPr>
                        <a:t>-1.25</a:t>
                      </a:r>
                    </a:p>
                  </a:txBody>
                  <a:tcPr marL="91441" marR="91441" marT="45718" marB="45718"/>
                </a:tc>
                <a:tc>
                  <a:txBody>
                    <a:bodyPr/>
                    <a:lstStyle/>
                    <a:p>
                      <a:pPr algn="just"/>
                      <a:r>
                        <a:rPr lang="en-US" sz="3000" dirty="0">
                          <a:solidFill>
                            <a:schemeClr val="tx1"/>
                          </a:solidFill>
                        </a:rPr>
                        <a:t>0.0923</a:t>
                      </a:r>
                    </a:p>
                  </a:txBody>
                  <a:tcPr/>
                </a:tc>
                <a:tc>
                  <a:txBody>
                    <a:bodyPr/>
                    <a:lstStyle/>
                    <a:p>
                      <a:pPr algn="just"/>
                      <a:r>
                        <a:rPr lang="en-US" sz="3000" dirty="0">
                          <a:solidFill>
                            <a:schemeClr val="tx1"/>
                          </a:solidFill>
                        </a:rPr>
                        <a:t>0.0931</a:t>
                      </a:r>
                    </a:p>
                  </a:txBody>
                  <a:tcPr/>
                </a:tc>
                <a:extLst>
                  <a:ext uri="{0D108BD9-81ED-4DB2-BD59-A6C34878D82A}">
                    <a16:rowId xmlns:a16="http://schemas.microsoft.com/office/drawing/2014/main" val="10001"/>
                  </a:ext>
                </a:extLst>
              </a:tr>
              <a:tr h="754327">
                <a:tc>
                  <a:txBody>
                    <a:bodyPr/>
                    <a:lstStyle/>
                    <a:p>
                      <a:pPr algn="just"/>
                      <a:r>
                        <a:rPr kumimoji="0" lang="en-US" sz="3000" b="0" i="0" u="none" strike="noStrike" kern="1200" cap="none" spc="0" normalizeH="0" baseline="0" noProof="0">
                          <a:ln>
                            <a:noFill/>
                          </a:ln>
                          <a:solidFill>
                            <a:srgbClr val="000000"/>
                          </a:solidFill>
                          <a:effectLst/>
                          <a:uLnTx/>
                          <a:uFillTx/>
                          <a:latin typeface="Arial"/>
                          <a:ea typeface="+mn-ea"/>
                          <a:cs typeface="+mn-cs"/>
                        </a:rPr>
                        <a:t>0.25</a:t>
                      </a:r>
                      <a:endParaRPr lang="en-US" sz="3000" dirty="0">
                        <a:solidFill>
                          <a:schemeClr val="tx1"/>
                        </a:solidFill>
                      </a:endParaRPr>
                    </a:p>
                  </a:txBody>
                  <a:tcPr/>
                </a:tc>
                <a:tc>
                  <a:txBody>
                    <a:bodyPr/>
                    <a:lstStyle/>
                    <a:p>
                      <a:r>
                        <a:rPr lang="en-US" sz="3000" dirty="0">
                          <a:solidFill>
                            <a:schemeClr val="tx1"/>
                          </a:solidFill>
                        </a:rPr>
                        <a:t>-0.75</a:t>
                      </a:r>
                    </a:p>
                  </a:txBody>
                  <a:tcPr marL="91441" marR="91441" marT="45718" marB="45718"/>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000" dirty="0">
                          <a:solidFill>
                            <a:schemeClr val="tx1"/>
                          </a:solidFill>
                        </a:rPr>
                        <a:t>0.0923</a:t>
                      </a:r>
                    </a:p>
                  </a:txBody>
                  <a:tcPr/>
                </a:tc>
                <a:tc>
                  <a:txBody>
                    <a:bodyPr/>
                    <a:lstStyle/>
                    <a:p>
                      <a:pPr algn="just"/>
                      <a:r>
                        <a:rPr lang="en-US" sz="3000" dirty="0">
                          <a:solidFill>
                            <a:schemeClr val="tx1"/>
                          </a:solidFill>
                        </a:rPr>
                        <a:t>0.0926</a:t>
                      </a:r>
                    </a:p>
                  </a:txBody>
                  <a:tcPr/>
                </a:tc>
                <a:extLst>
                  <a:ext uri="{0D108BD9-81ED-4DB2-BD59-A6C34878D82A}">
                    <a16:rowId xmlns:a16="http://schemas.microsoft.com/office/drawing/2014/main" val="10002"/>
                  </a:ext>
                </a:extLst>
              </a:tr>
              <a:tr h="754327">
                <a:tc>
                  <a:txBody>
                    <a:bodyPr/>
                    <a:lstStyle/>
                    <a:p>
                      <a:pPr algn="just"/>
                      <a:r>
                        <a:rPr kumimoji="0" lang="en-US" sz="3000" b="0" i="0" u="none" strike="noStrike" kern="1200" cap="none" spc="0" normalizeH="0" baseline="0" noProof="0">
                          <a:ln>
                            <a:noFill/>
                          </a:ln>
                          <a:solidFill>
                            <a:srgbClr val="000000"/>
                          </a:solidFill>
                          <a:effectLst/>
                          <a:uLnTx/>
                          <a:uFillTx/>
                          <a:latin typeface="Arial"/>
                          <a:ea typeface="+mn-ea"/>
                          <a:cs typeface="+mn-cs"/>
                        </a:rPr>
                        <a:t>0.25</a:t>
                      </a:r>
                      <a:endParaRPr lang="en-US" sz="3000" dirty="0">
                        <a:solidFill>
                          <a:schemeClr val="tx1"/>
                        </a:solidFill>
                      </a:endParaRPr>
                    </a:p>
                  </a:txBody>
                  <a:tcPr/>
                </a:tc>
                <a:tc>
                  <a:txBody>
                    <a:bodyPr/>
                    <a:lstStyle/>
                    <a:p>
                      <a:r>
                        <a:rPr lang="en-US" sz="3000" dirty="0">
                          <a:solidFill>
                            <a:schemeClr val="tx1"/>
                          </a:solidFill>
                        </a:rPr>
                        <a:t>0.00</a:t>
                      </a:r>
                    </a:p>
                  </a:txBody>
                  <a:tcPr marL="91441" marR="91441" marT="45718" marB="45718"/>
                </a:tc>
                <a:tc>
                  <a:txBody>
                    <a:bodyPr/>
                    <a:lstStyle/>
                    <a:p>
                      <a:pPr algn="just"/>
                      <a:r>
                        <a:rPr lang="en-US" sz="3000" dirty="0">
                          <a:solidFill>
                            <a:schemeClr val="tx1"/>
                          </a:solidFill>
                        </a:rPr>
                        <a:t>0.0923</a:t>
                      </a:r>
                    </a:p>
                  </a:txBody>
                  <a:tcPr/>
                </a:tc>
                <a:tc>
                  <a:txBody>
                    <a:bodyPr/>
                    <a:lstStyle/>
                    <a:p>
                      <a:pPr algn="just"/>
                      <a:r>
                        <a:rPr lang="en-US" sz="3000" dirty="0">
                          <a:solidFill>
                            <a:schemeClr val="tx1"/>
                          </a:solidFill>
                        </a:rPr>
                        <a:t>0.0920</a:t>
                      </a:r>
                    </a:p>
                  </a:txBody>
                  <a:tcPr/>
                </a:tc>
                <a:extLst>
                  <a:ext uri="{0D108BD9-81ED-4DB2-BD59-A6C34878D82A}">
                    <a16:rowId xmlns:a16="http://schemas.microsoft.com/office/drawing/2014/main" val="10003"/>
                  </a:ext>
                </a:extLst>
              </a:tr>
              <a:tr h="754327">
                <a:tc>
                  <a:txBody>
                    <a:bodyPr/>
                    <a:lstStyle/>
                    <a:p>
                      <a:pPr algn="just"/>
                      <a:r>
                        <a:rPr kumimoji="0" lang="en-US" sz="3000" b="0" i="0" u="none" strike="noStrike" kern="1200" cap="none" spc="0" normalizeH="0" baseline="0" noProof="0">
                          <a:ln>
                            <a:noFill/>
                          </a:ln>
                          <a:solidFill>
                            <a:srgbClr val="000000"/>
                          </a:solidFill>
                          <a:effectLst/>
                          <a:uLnTx/>
                          <a:uFillTx/>
                          <a:latin typeface="Arial"/>
                          <a:ea typeface="+mn-ea"/>
                          <a:cs typeface="+mn-cs"/>
                        </a:rPr>
                        <a:t>0.25</a:t>
                      </a:r>
                      <a:endParaRPr lang="en-US" sz="3000" dirty="0">
                        <a:solidFill>
                          <a:schemeClr val="tx1"/>
                        </a:solidFill>
                      </a:endParaRPr>
                    </a:p>
                  </a:txBody>
                  <a:tcPr/>
                </a:tc>
                <a:tc>
                  <a:txBody>
                    <a:bodyPr/>
                    <a:lstStyle/>
                    <a:p>
                      <a:r>
                        <a:rPr lang="en-US" sz="3000" dirty="0">
                          <a:solidFill>
                            <a:schemeClr val="tx1"/>
                          </a:solidFill>
                        </a:rPr>
                        <a:t>+0.75</a:t>
                      </a:r>
                    </a:p>
                  </a:txBody>
                  <a:tcPr marL="91441" marR="91441" marT="45718" marB="45718"/>
                </a:tc>
                <a:tc>
                  <a:txBody>
                    <a:bodyPr/>
                    <a:lstStyle/>
                    <a:p>
                      <a:pPr algn="just"/>
                      <a:r>
                        <a:rPr lang="en-US" sz="3000" dirty="0">
                          <a:solidFill>
                            <a:schemeClr val="tx1"/>
                          </a:solidFill>
                        </a:rPr>
                        <a:t>0.0923</a:t>
                      </a:r>
                    </a:p>
                  </a:txBody>
                  <a:tcPr/>
                </a:tc>
                <a:tc>
                  <a:txBody>
                    <a:bodyPr/>
                    <a:lstStyle/>
                    <a:p>
                      <a:pPr algn="just"/>
                      <a:r>
                        <a:rPr lang="en-US" sz="3000" dirty="0">
                          <a:solidFill>
                            <a:schemeClr val="tx1"/>
                          </a:solidFill>
                        </a:rPr>
                        <a:t>0.0926</a:t>
                      </a:r>
                    </a:p>
                  </a:txBody>
                  <a:tcPr/>
                </a:tc>
                <a:extLst>
                  <a:ext uri="{0D108BD9-81ED-4DB2-BD59-A6C34878D82A}">
                    <a16:rowId xmlns:a16="http://schemas.microsoft.com/office/drawing/2014/main" val="10004"/>
                  </a:ext>
                </a:extLst>
              </a:tr>
              <a:tr h="754327">
                <a:tc>
                  <a:txBody>
                    <a:bodyPr/>
                    <a:lstStyle/>
                    <a:p>
                      <a:pPr algn="just"/>
                      <a:r>
                        <a:rPr kumimoji="0" lang="en-US" sz="3000" b="0" i="0" u="none" strike="noStrike" kern="1200" cap="none" spc="0" normalizeH="0" baseline="0" noProof="0" dirty="0">
                          <a:ln>
                            <a:noFill/>
                          </a:ln>
                          <a:solidFill>
                            <a:srgbClr val="000000"/>
                          </a:solidFill>
                          <a:effectLst/>
                          <a:uLnTx/>
                          <a:uFillTx/>
                          <a:latin typeface="Arial"/>
                          <a:ea typeface="+mn-ea"/>
                          <a:cs typeface="+mn-cs"/>
                        </a:rPr>
                        <a:t>0.25</a:t>
                      </a:r>
                      <a:endParaRPr lang="en-US" sz="3000" dirty="0">
                        <a:solidFill>
                          <a:schemeClr val="tx1"/>
                        </a:solidFill>
                      </a:endParaRPr>
                    </a:p>
                  </a:txBody>
                  <a:tcPr/>
                </a:tc>
                <a:tc>
                  <a:txBody>
                    <a:bodyPr/>
                    <a:lstStyle/>
                    <a:p>
                      <a:r>
                        <a:rPr lang="en-US" sz="3000" dirty="0">
                          <a:solidFill>
                            <a:schemeClr val="tx1"/>
                          </a:solidFill>
                        </a:rPr>
                        <a:t>+1.25</a:t>
                      </a:r>
                    </a:p>
                  </a:txBody>
                  <a:tcPr marL="91441" marR="91441" marT="45718" marB="45718"/>
                </a:tc>
                <a:tc>
                  <a:txBody>
                    <a:bodyPr/>
                    <a:lstStyle/>
                    <a:p>
                      <a:pPr algn="just"/>
                      <a:r>
                        <a:rPr lang="en-US" sz="3000" dirty="0">
                          <a:solidFill>
                            <a:schemeClr val="tx1"/>
                          </a:solidFill>
                        </a:rPr>
                        <a:t>0.0923</a:t>
                      </a:r>
                    </a:p>
                  </a:txBody>
                  <a:tcPr/>
                </a:tc>
                <a:tc>
                  <a:txBody>
                    <a:bodyPr/>
                    <a:lstStyle/>
                    <a:p>
                      <a:pPr algn="just"/>
                      <a:r>
                        <a:rPr lang="en-US" sz="3000" dirty="0">
                          <a:solidFill>
                            <a:schemeClr val="tx1"/>
                          </a:solidFill>
                        </a:rPr>
                        <a:t>0.0931</a:t>
                      </a:r>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AF31E92D-BB86-4CD0-B80E-7777EA564FBA}"/>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F54442BA-6F3A-4B9F-A08B-EAD7749A58B0}"/>
              </a:ext>
            </a:extLst>
          </p:cNvPr>
          <p:cNvSpPr>
            <a:spLocks noGrp="1"/>
          </p:cNvSpPr>
          <p:nvPr>
            <p:ph type="ftr" sz="quarter" idx="11"/>
          </p:nvPr>
        </p:nvSpPr>
        <p:spPr/>
        <p:txBody>
          <a:bodyPr/>
          <a:lstStyle/>
          <a:p>
            <a:pPr>
              <a:defRPr/>
            </a:pPr>
            <a:r>
              <a:rPr lang="en-US" altLang="en-US"/>
              <a:t>RNSengupta,IME Department,IIT Kanpur,INDIA</a:t>
            </a:r>
          </a:p>
        </p:txBody>
      </p:sp>
      <p:sp>
        <p:nvSpPr>
          <p:cNvPr id="561156" name="Slide Number Placeholder 7">
            <a:extLst>
              <a:ext uri="{FF2B5EF4-FFF2-40B4-BE49-F238E27FC236}">
                <a16:creationId xmlns:a16="http://schemas.microsoft.com/office/drawing/2014/main" id="{49C640A3-4A1A-49E4-B5E3-EB0E254DAC4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5E52857-D5D8-4B22-9BEA-120280FE1302}" type="slidenum">
              <a:rPr lang="en-US" altLang="en-US" sz="1400"/>
              <a:pPr>
                <a:spcBef>
                  <a:spcPct val="0"/>
                </a:spcBef>
                <a:buFontTx/>
                <a:buNone/>
              </a:pPr>
              <a:t>178</a:t>
            </a:fld>
            <a:endParaRPr lang="en-US" altLang="en-US" sz="1400"/>
          </a:p>
        </p:txBody>
      </p:sp>
      <p:sp>
        <p:nvSpPr>
          <p:cNvPr id="561157" name="Rectangle 2">
            <a:extLst>
              <a:ext uri="{FF2B5EF4-FFF2-40B4-BE49-F238E27FC236}">
                <a16:creationId xmlns:a16="http://schemas.microsoft.com/office/drawing/2014/main" id="{724ABB58-9879-4691-BE4D-676E91DE066C}"/>
              </a:ext>
            </a:extLst>
          </p:cNvPr>
          <p:cNvSpPr>
            <a:spLocks noGrp="1" noChangeArrowheads="1"/>
          </p:cNvSpPr>
          <p:nvPr>
            <p:ph type="title"/>
          </p:nvPr>
        </p:nvSpPr>
        <p:spPr/>
        <p:txBody>
          <a:bodyPr/>
          <a:lstStyle/>
          <a:p>
            <a:r>
              <a:rPr lang="en-US" altLang="en-US" sz="3000" b="1">
                <a:solidFill>
                  <a:srgbClr val="0000FF"/>
                </a:solidFill>
              </a:rPr>
              <a:t>Multiple Linear Regression (</a:t>
            </a:r>
            <a:r>
              <a:rPr lang="en-US" altLang="en-US" sz="3000" b="1">
                <a:solidFill>
                  <a:srgbClr val="FF3300"/>
                </a:solidFill>
              </a:rPr>
              <a:t>BLF</a:t>
            </a:r>
            <a:r>
              <a:rPr lang="en-US" altLang="en-US" sz="3000" b="1">
                <a:solidFill>
                  <a:srgbClr val="0000FF"/>
                </a:solidFill>
              </a:rPr>
              <a:t>) </a:t>
            </a:r>
            <a:r>
              <a:rPr lang="en-US" altLang="en-US" sz="3000" b="1">
                <a:solidFill>
                  <a:schemeClr val="tx1"/>
                </a:solidFill>
              </a:rPr>
              <a:t>: </a:t>
            </a:r>
            <a:r>
              <a:rPr lang="en-US" altLang="en-US" sz="3000" b="1">
                <a:solidFill>
                  <a:srgbClr val="FF0000"/>
                </a:solidFill>
              </a:rPr>
              <a:t>Example # 30</a:t>
            </a:r>
            <a:r>
              <a:rPr lang="en-US" altLang="en-US" sz="3000" b="1">
                <a:solidFill>
                  <a:srgbClr val="0000FF"/>
                </a:solidFill>
              </a:rPr>
              <a:t> (contd..)</a:t>
            </a:r>
            <a:endParaRPr lang="en-US" altLang="en-US" sz="3000">
              <a:solidFill>
                <a:srgbClr val="FF0000"/>
              </a:solidFill>
            </a:endParaRPr>
          </a:p>
        </p:txBody>
      </p:sp>
      <p:sp>
        <p:nvSpPr>
          <p:cNvPr id="561158" name="Text Placeholder 6">
            <a:extLst>
              <a:ext uri="{FF2B5EF4-FFF2-40B4-BE49-F238E27FC236}">
                <a16:creationId xmlns:a16="http://schemas.microsoft.com/office/drawing/2014/main" id="{A2BC0A8A-861A-4CD4-8CD5-8B79589A9E02}"/>
              </a:ext>
            </a:extLst>
          </p:cNvPr>
          <p:cNvSpPr>
            <a:spLocks noGrp="1" noChangeArrowheads="1"/>
          </p:cNvSpPr>
          <p:nvPr>
            <p:ph type="body" sz="half" idx="1"/>
          </p:nvPr>
        </p:nvSpPr>
        <p:spPr>
          <a:xfrm>
            <a:off x="609600" y="1543050"/>
            <a:ext cx="10972800" cy="4525963"/>
          </a:xfrm>
        </p:spPr>
        <p:txBody>
          <a:bodyPr/>
          <a:lstStyle/>
          <a:p>
            <a:pPr marL="0" indent="0" algn="just">
              <a:buFontTx/>
              <a:buNone/>
            </a:pPr>
            <a:endParaRPr lang="en-US" altLang="en-US" sz="2700"/>
          </a:p>
        </p:txBody>
      </p:sp>
      <p:graphicFrame>
        <p:nvGraphicFramePr>
          <p:cNvPr id="3" name="Table 2">
            <a:extLst>
              <a:ext uri="{FF2B5EF4-FFF2-40B4-BE49-F238E27FC236}">
                <a16:creationId xmlns:a16="http://schemas.microsoft.com/office/drawing/2014/main" id="{5535539D-5506-43A1-B76B-094709B635B2}"/>
              </a:ext>
            </a:extLst>
          </p:cNvPr>
          <p:cNvGraphicFramePr>
            <a:graphicFrameLocks noGrp="1"/>
          </p:cNvGraphicFramePr>
          <p:nvPr/>
        </p:nvGraphicFramePr>
        <p:xfrm>
          <a:off x="609600" y="1543050"/>
          <a:ext cx="10972800" cy="4525962"/>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gridCol w="2743200">
                  <a:extLst>
                    <a:ext uri="{9D8B030D-6E8A-4147-A177-3AD203B41FA5}">
                      <a16:colId xmlns:a16="http://schemas.microsoft.com/office/drawing/2014/main" val="20003"/>
                    </a:ext>
                  </a:extLst>
                </a:gridCol>
              </a:tblGrid>
              <a:tr h="754327">
                <a:tc>
                  <a:txBody>
                    <a:bodyPr/>
                    <a:lstStyle/>
                    <a:p>
                      <a:r>
                        <a:rPr lang="el-GR" altLang="en-US" sz="3000" b="1" dirty="0">
                          <a:solidFill>
                            <a:schemeClr val="tx1"/>
                          </a:solidFill>
                        </a:rPr>
                        <a:t>λ</a:t>
                      </a:r>
                      <a:endParaRPr lang="en-US" sz="3000" dirty="0">
                        <a:solidFill>
                          <a:schemeClr val="tx1"/>
                        </a:solidFill>
                      </a:endParaRPr>
                    </a:p>
                  </a:txBody>
                  <a:tcPr marL="91441" marR="91441" marT="45718" marB="45718"/>
                </a:tc>
                <a:tc>
                  <a:txBody>
                    <a:bodyPr/>
                    <a:lstStyle/>
                    <a:p>
                      <a:r>
                        <a:rPr lang="en-US" altLang="en-US" sz="3000" b="1" dirty="0">
                          <a:solidFill>
                            <a:schemeClr val="tx1"/>
                          </a:solidFill>
                        </a:rPr>
                        <a:t>a</a:t>
                      </a:r>
                      <a:endParaRPr lang="en-US" sz="3000" b="1" dirty="0">
                        <a:solidFill>
                          <a:schemeClr val="tx1"/>
                        </a:solidFill>
                      </a:endParaRPr>
                    </a:p>
                  </a:txBody>
                  <a:tcPr marL="91441" marR="91441" marT="45718" marB="45718"/>
                </a:tc>
                <a:tc>
                  <a:txBody>
                    <a:bodyPr/>
                    <a:lstStyle/>
                    <a:p>
                      <a:pPr algn="just"/>
                      <a:r>
                        <a:rPr lang="en-US" sz="3000" dirty="0" err="1">
                          <a:solidFill>
                            <a:schemeClr val="tx1"/>
                          </a:solidFill>
                        </a:rPr>
                        <a:t>Risk</a:t>
                      </a:r>
                      <a:r>
                        <a:rPr lang="en-US" sz="3000" baseline="-25000" dirty="0" err="1">
                          <a:solidFill>
                            <a:schemeClr val="tx1"/>
                          </a:solidFill>
                        </a:rPr>
                        <a:t>MODEL</a:t>
                      </a:r>
                      <a:r>
                        <a:rPr lang="en-US" sz="3000" baseline="-25000" dirty="0">
                          <a:solidFill>
                            <a:schemeClr val="tx1"/>
                          </a:solidFill>
                        </a:rPr>
                        <a:t>-I</a:t>
                      </a:r>
                      <a:endParaRPr lang="en-US" sz="3000" dirty="0">
                        <a:solidFill>
                          <a:schemeClr val="tx1"/>
                        </a:solidFill>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000" dirty="0" err="1">
                          <a:solidFill>
                            <a:schemeClr val="tx1"/>
                          </a:solidFill>
                        </a:rPr>
                        <a:t>Risk</a:t>
                      </a:r>
                      <a:r>
                        <a:rPr lang="en-US" sz="3000" baseline="-25000" dirty="0" err="1">
                          <a:solidFill>
                            <a:schemeClr val="tx1"/>
                          </a:solidFill>
                        </a:rPr>
                        <a:t>MODEL</a:t>
                      </a:r>
                      <a:r>
                        <a:rPr lang="en-US" sz="3000" baseline="-25000" dirty="0">
                          <a:solidFill>
                            <a:schemeClr val="tx1"/>
                          </a:solidFill>
                        </a:rPr>
                        <a:t>-III</a:t>
                      </a:r>
                    </a:p>
                  </a:txBody>
                  <a:tcPr/>
                </a:tc>
                <a:extLst>
                  <a:ext uri="{0D108BD9-81ED-4DB2-BD59-A6C34878D82A}">
                    <a16:rowId xmlns:a16="http://schemas.microsoft.com/office/drawing/2014/main" val="10000"/>
                  </a:ext>
                </a:extLst>
              </a:tr>
              <a:tr h="75432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000" dirty="0">
                          <a:solidFill>
                            <a:schemeClr val="tx1"/>
                          </a:solidFill>
                        </a:rPr>
                        <a:t>0.50</a:t>
                      </a:r>
                    </a:p>
                  </a:txBody>
                  <a:tcPr/>
                </a:tc>
                <a:tc>
                  <a:txBody>
                    <a:bodyPr/>
                    <a:lstStyle/>
                    <a:p>
                      <a:r>
                        <a:rPr lang="en-US" sz="3000" dirty="0">
                          <a:solidFill>
                            <a:schemeClr val="tx1"/>
                          </a:solidFill>
                        </a:rPr>
                        <a:t>-1.25</a:t>
                      </a:r>
                    </a:p>
                  </a:txBody>
                  <a:tcPr marL="91441" marR="91441" marT="45718" marB="45718"/>
                </a:tc>
                <a:tc>
                  <a:txBody>
                    <a:bodyPr/>
                    <a:lstStyle/>
                    <a:p>
                      <a:pPr algn="just"/>
                      <a:r>
                        <a:rPr lang="en-US" sz="3000" dirty="0">
                          <a:solidFill>
                            <a:schemeClr val="tx1"/>
                          </a:solidFill>
                        </a:rPr>
                        <a:t>0.1846</a:t>
                      </a:r>
                    </a:p>
                  </a:txBody>
                  <a:tcPr/>
                </a:tc>
                <a:tc>
                  <a:txBody>
                    <a:bodyPr/>
                    <a:lstStyle/>
                    <a:p>
                      <a:pPr algn="just"/>
                      <a:r>
                        <a:rPr lang="en-US" sz="3000" dirty="0">
                          <a:solidFill>
                            <a:schemeClr val="tx1"/>
                          </a:solidFill>
                        </a:rPr>
                        <a:t>0.1854</a:t>
                      </a:r>
                    </a:p>
                  </a:txBody>
                  <a:tcPr/>
                </a:tc>
                <a:extLst>
                  <a:ext uri="{0D108BD9-81ED-4DB2-BD59-A6C34878D82A}">
                    <a16:rowId xmlns:a16="http://schemas.microsoft.com/office/drawing/2014/main" val="10001"/>
                  </a:ext>
                </a:extLst>
              </a:tr>
              <a:tr h="75432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000000"/>
                          </a:solidFill>
                          <a:effectLst/>
                          <a:uLnTx/>
                          <a:uFillTx/>
                          <a:latin typeface="Arial"/>
                          <a:ea typeface="+mn-ea"/>
                          <a:cs typeface="+mn-cs"/>
                        </a:rPr>
                        <a:t>0.50</a:t>
                      </a:r>
                      <a:endParaRPr kumimoji="0" lang="en-US" sz="3000" b="0" i="0" u="none" strike="noStrike" kern="1200" cap="none" spc="0" normalizeH="0" baseline="0" noProof="0" dirty="0">
                        <a:ln>
                          <a:noFill/>
                        </a:ln>
                        <a:solidFill>
                          <a:srgbClr val="000000"/>
                        </a:solidFill>
                        <a:effectLst/>
                        <a:uLnTx/>
                        <a:uFillTx/>
                        <a:latin typeface="Arial"/>
                        <a:ea typeface="+mn-ea"/>
                        <a:cs typeface="+mn-cs"/>
                      </a:endParaRPr>
                    </a:p>
                  </a:txBody>
                  <a:tcPr/>
                </a:tc>
                <a:tc>
                  <a:txBody>
                    <a:bodyPr/>
                    <a:lstStyle/>
                    <a:p>
                      <a:r>
                        <a:rPr lang="en-US" sz="3000" dirty="0">
                          <a:solidFill>
                            <a:schemeClr val="tx1"/>
                          </a:solidFill>
                        </a:rPr>
                        <a:t>-0.75</a:t>
                      </a:r>
                    </a:p>
                  </a:txBody>
                  <a:tcPr marL="91441" marR="91441" marT="45718" marB="45718"/>
                </a:tc>
                <a:tc>
                  <a:txBody>
                    <a:bodyPr/>
                    <a:lstStyle/>
                    <a:p>
                      <a:pPr algn="just"/>
                      <a:r>
                        <a:rPr kumimoji="0" lang="en-US" sz="3000" b="0" i="0" u="none" strike="noStrike" kern="1200" cap="none" spc="0" normalizeH="0" baseline="0" noProof="0">
                          <a:ln>
                            <a:noFill/>
                          </a:ln>
                          <a:solidFill>
                            <a:srgbClr val="000000"/>
                          </a:solidFill>
                          <a:effectLst/>
                          <a:uLnTx/>
                          <a:uFillTx/>
                          <a:latin typeface="Arial"/>
                          <a:ea typeface="+mn-ea"/>
                          <a:cs typeface="+mn-cs"/>
                        </a:rPr>
                        <a:t>0.1846</a:t>
                      </a:r>
                      <a:endParaRPr lang="en-US" sz="3000" dirty="0">
                        <a:solidFill>
                          <a:schemeClr val="tx1"/>
                        </a:solidFill>
                      </a:endParaRPr>
                    </a:p>
                  </a:txBody>
                  <a:tcPr/>
                </a:tc>
                <a:tc>
                  <a:txBody>
                    <a:bodyPr/>
                    <a:lstStyle/>
                    <a:p>
                      <a:pPr algn="just"/>
                      <a:r>
                        <a:rPr lang="en-US" sz="3000" dirty="0">
                          <a:solidFill>
                            <a:schemeClr val="tx1"/>
                          </a:solidFill>
                        </a:rPr>
                        <a:t>0.1849</a:t>
                      </a:r>
                    </a:p>
                  </a:txBody>
                  <a:tcPr/>
                </a:tc>
                <a:extLst>
                  <a:ext uri="{0D108BD9-81ED-4DB2-BD59-A6C34878D82A}">
                    <a16:rowId xmlns:a16="http://schemas.microsoft.com/office/drawing/2014/main" val="10002"/>
                  </a:ext>
                </a:extLst>
              </a:tr>
              <a:tr h="75432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000000"/>
                          </a:solidFill>
                          <a:effectLst/>
                          <a:uLnTx/>
                          <a:uFillTx/>
                          <a:latin typeface="Arial"/>
                          <a:ea typeface="+mn-ea"/>
                          <a:cs typeface="+mn-cs"/>
                        </a:rPr>
                        <a:t>0.50</a:t>
                      </a:r>
                      <a:endParaRPr kumimoji="0" lang="en-US" sz="3000" b="0" i="0" u="none" strike="noStrike" kern="1200" cap="none" spc="0" normalizeH="0" baseline="0" noProof="0" dirty="0">
                        <a:ln>
                          <a:noFill/>
                        </a:ln>
                        <a:solidFill>
                          <a:srgbClr val="000000"/>
                        </a:solidFill>
                        <a:effectLst/>
                        <a:uLnTx/>
                        <a:uFillTx/>
                        <a:latin typeface="Arial"/>
                        <a:ea typeface="+mn-ea"/>
                        <a:cs typeface="+mn-cs"/>
                      </a:endParaRPr>
                    </a:p>
                  </a:txBody>
                  <a:tcPr/>
                </a:tc>
                <a:tc>
                  <a:txBody>
                    <a:bodyPr/>
                    <a:lstStyle/>
                    <a:p>
                      <a:r>
                        <a:rPr lang="en-US" sz="3000" dirty="0">
                          <a:solidFill>
                            <a:schemeClr val="tx1"/>
                          </a:solidFill>
                        </a:rPr>
                        <a:t>0.00</a:t>
                      </a:r>
                    </a:p>
                  </a:txBody>
                  <a:tcPr marL="91441" marR="91441" marT="45718" marB="45718"/>
                </a:tc>
                <a:tc>
                  <a:txBody>
                    <a:bodyPr/>
                    <a:lstStyle/>
                    <a:p>
                      <a:pPr algn="just"/>
                      <a:r>
                        <a:rPr kumimoji="0" lang="en-US" sz="3000" b="0" i="0" u="none" strike="noStrike" kern="1200" cap="none" spc="0" normalizeH="0" baseline="0" noProof="0">
                          <a:ln>
                            <a:noFill/>
                          </a:ln>
                          <a:solidFill>
                            <a:srgbClr val="000000"/>
                          </a:solidFill>
                          <a:effectLst/>
                          <a:uLnTx/>
                          <a:uFillTx/>
                          <a:latin typeface="Arial"/>
                          <a:ea typeface="+mn-ea"/>
                          <a:cs typeface="+mn-cs"/>
                        </a:rPr>
                        <a:t>0.1846</a:t>
                      </a:r>
                      <a:endParaRPr lang="en-US" sz="3000" dirty="0">
                        <a:solidFill>
                          <a:schemeClr val="tx1"/>
                        </a:solidFill>
                      </a:endParaRPr>
                    </a:p>
                  </a:txBody>
                  <a:tcPr/>
                </a:tc>
                <a:tc>
                  <a:txBody>
                    <a:bodyPr/>
                    <a:lstStyle/>
                    <a:p>
                      <a:pPr algn="just"/>
                      <a:r>
                        <a:rPr lang="en-US" sz="3000" dirty="0">
                          <a:solidFill>
                            <a:schemeClr val="tx1"/>
                          </a:solidFill>
                        </a:rPr>
                        <a:t>0.1838</a:t>
                      </a:r>
                    </a:p>
                  </a:txBody>
                  <a:tcPr/>
                </a:tc>
                <a:extLst>
                  <a:ext uri="{0D108BD9-81ED-4DB2-BD59-A6C34878D82A}">
                    <a16:rowId xmlns:a16="http://schemas.microsoft.com/office/drawing/2014/main" val="10003"/>
                  </a:ext>
                </a:extLst>
              </a:tr>
              <a:tr h="75432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000000"/>
                          </a:solidFill>
                          <a:effectLst/>
                          <a:uLnTx/>
                          <a:uFillTx/>
                          <a:latin typeface="Arial"/>
                          <a:ea typeface="+mn-ea"/>
                          <a:cs typeface="+mn-cs"/>
                        </a:rPr>
                        <a:t>0.50</a:t>
                      </a:r>
                      <a:endParaRPr kumimoji="0" lang="en-US" sz="3000" b="0" i="0" u="none" strike="noStrike" kern="1200" cap="none" spc="0" normalizeH="0" baseline="0" noProof="0" dirty="0">
                        <a:ln>
                          <a:noFill/>
                        </a:ln>
                        <a:solidFill>
                          <a:srgbClr val="000000"/>
                        </a:solidFill>
                        <a:effectLst/>
                        <a:uLnTx/>
                        <a:uFillTx/>
                        <a:latin typeface="Arial"/>
                        <a:ea typeface="+mn-ea"/>
                        <a:cs typeface="+mn-cs"/>
                      </a:endParaRPr>
                    </a:p>
                  </a:txBody>
                  <a:tcPr/>
                </a:tc>
                <a:tc>
                  <a:txBody>
                    <a:bodyPr/>
                    <a:lstStyle/>
                    <a:p>
                      <a:r>
                        <a:rPr lang="en-US" sz="3000" dirty="0">
                          <a:solidFill>
                            <a:schemeClr val="tx1"/>
                          </a:solidFill>
                        </a:rPr>
                        <a:t>+0.75</a:t>
                      </a:r>
                    </a:p>
                  </a:txBody>
                  <a:tcPr marL="91441" marR="91441" marT="45718" marB="45718"/>
                </a:tc>
                <a:tc>
                  <a:txBody>
                    <a:bodyPr/>
                    <a:lstStyle/>
                    <a:p>
                      <a:pPr algn="just"/>
                      <a:r>
                        <a:rPr kumimoji="0" lang="en-US" sz="3000" b="0" i="0" u="none" strike="noStrike" kern="1200" cap="none" spc="0" normalizeH="0" baseline="0" noProof="0">
                          <a:ln>
                            <a:noFill/>
                          </a:ln>
                          <a:solidFill>
                            <a:srgbClr val="000000"/>
                          </a:solidFill>
                          <a:effectLst/>
                          <a:uLnTx/>
                          <a:uFillTx/>
                          <a:latin typeface="Arial"/>
                          <a:ea typeface="+mn-ea"/>
                          <a:cs typeface="+mn-cs"/>
                        </a:rPr>
                        <a:t>0.1846</a:t>
                      </a:r>
                      <a:endParaRPr lang="en-US" sz="3000" dirty="0">
                        <a:solidFill>
                          <a:schemeClr val="tx1"/>
                        </a:solidFill>
                      </a:endParaRPr>
                    </a:p>
                  </a:txBody>
                  <a:tcPr/>
                </a:tc>
                <a:tc>
                  <a:txBody>
                    <a:bodyPr/>
                    <a:lstStyle/>
                    <a:p>
                      <a:pPr algn="just"/>
                      <a:r>
                        <a:rPr lang="en-US" sz="3000" dirty="0">
                          <a:solidFill>
                            <a:schemeClr val="tx1"/>
                          </a:solidFill>
                        </a:rPr>
                        <a:t>0.1849</a:t>
                      </a:r>
                    </a:p>
                  </a:txBody>
                  <a:tcPr/>
                </a:tc>
                <a:extLst>
                  <a:ext uri="{0D108BD9-81ED-4DB2-BD59-A6C34878D82A}">
                    <a16:rowId xmlns:a16="http://schemas.microsoft.com/office/drawing/2014/main" val="10004"/>
                  </a:ext>
                </a:extLst>
              </a:tr>
              <a:tr h="75432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0000"/>
                          </a:solidFill>
                          <a:effectLst/>
                          <a:uLnTx/>
                          <a:uFillTx/>
                          <a:latin typeface="Arial"/>
                          <a:ea typeface="+mn-ea"/>
                          <a:cs typeface="+mn-cs"/>
                        </a:rPr>
                        <a:t>0.50</a:t>
                      </a:r>
                    </a:p>
                  </a:txBody>
                  <a:tcPr/>
                </a:tc>
                <a:tc>
                  <a:txBody>
                    <a:bodyPr/>
                    <a:lstStyle/>
                    <a:p>
                      <a:r>
                        <a:rPr lang="en-US" sz="3000" dirty="0">
                          <a:solidFill>
                            <a:schemeClr val="tx1"/>
                          </a:solidFill>
                        </a:rPr>
                        <a:t>+1.25</a:t>
                      </a:r>
                    </a:p>
                  </a:txBody>
                  <a:tcPr marL="91441" marR="91441" marT="45718" marB="45718"/>
                </a:tc>
                <a:tc>
                  <a:txBody>
                    <a:bodyPr/>
                    <a:lstStyle/>
                    <a:p>
                      <a:pPr algn="just"/>
                      <a:r>
                        <a:rPr kumimoji="0" lang="en-US" sz="3000" b="0" i="0" u="none" strike="noStrike" kern="1200" cap="none" spc="0" normalizeH="0" baseline="0" noProof="0" dirty="0">
                          <a:ln>
                            <a:noFill/>
                          </a:ln>
                          <a:solidFill>
                            <a:srgbClr val="000000"/>
                          </a:solidFill>
                          <a:effectLst/>
                          <a:uLnTx/>
                          <a:uFillTx/>
                          <a:latin typeface="Arial"/>
                          <a:ea typeface="+mn-ea"/>
                          <a:cs typeface="+mn-cs"/>
                        </a:rPr>
                        <a:t>0.1846</a:t>
                      </a:r>
                      <a:endParaRPr lang="en-US" sz="3000" dirty="0">
                        <a:solidFill>
                          <a:schemeClr val="tx1"/>
                        </a:solidFill>
                      </a:endParaRPr>
                    </a:p>
                  </a:txBody>
                  <a:tcPr/>
                </a:tc>
                <a:tc>
                  <a:txBody>
                    <a:bodyPr/>
                    <a:lstStyle/>
                    <a:p>
                      <a:pPr algn="just"/>
                      <a:r>
                        <a:rPr lang="en-US" sz="3000" dirty="0">
                          <a:solidFill>
                            <a:schemeClr val="tx1"/>
                          </a:solidFill>
                        </a:rPr>
                        <a:t>0.1854</a:t>
                      </a:r>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2780960D-1311-45FD-91B4-55BB421836B4}"/>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D359EE56-067B-4B93-B9AE-3EEF0D93C414}"/>
              </a:ext>
            </a:extLst>
          </p:cNvPr>
          <p:cNvSpPr>
            <a:spLocks noGrp="1"/>
          </p:cNvSpPr>
          <p:nvPr>
            <p:ph type="ftr" sz="quarter" idx="11"/>
          </p:nvPr>
        </p:nvSpPr>
        <p:spPr/>
        <p:txBody>
          <a:bodyPr/>
          <a:lstStyle/>
          <a:p>
            <a:pPr>
              <a:defRPr/>
            </a:pPr>
            <a:r>
              <a:rPr lang="en-US" altLang="en-US"/>
              <a:t>RNSengupta,IME Department,IIT Kanpur,INDIA</a:t>
            </a:r>
          </a:p>
        </p:txBody>
      </p:sp>
      <p:sp>
        <p:nvSpPr>
          <p:cNvPr id="563204" name="Slide Number Placeholder 7">
            <a:extLst>
              <a:ext uri="{FF2B5EF4-FFF2-40B4-BE49-F238E27FC236}">
                <a16:creationId xmlns:a16="http://schemas.microsoft.com/office/drawing/2014/main" id="{2C4BCF35-77F4-4C3B-A1F2-CFD8D956609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02E1A7B-98EB-44FE-B229-477399B4C295}" type="slidenum">
              <a:rPr lang="en-US" altLang="en-US" sz="1400"/>
              <a:pPr>
                <a:spcBef>
                  <a:spcPct val="0"/>
                </a:spcBef>
                <a:buFontTx/>
                <a:buNone/>
              </a:pPr>
              <a:t>179</a:t>
            </a:fld>
            <a:endParaRPr lang="en-US" altLang="en-US" sz="1400"/>
          </a:p>
        </p:txBody>
      </p:sp>
      <p:sp>
        <p:nvSpPr>
          <p:cNvPr id="563205" name="Rectangle 2">
            <a:extLst>
              <a:ext uri="{FF2B5EF4-FFF2-40B4-BE49-F238E27FC236}">
                <a16:creationId xmlns:a16="http://schemas.microsoft.com/office/drawing/2014/main" id="{CB45751E-A9C4-4E12-88A5-E0BA8AFC8837}"/>
              </a:ext>
            </a:extLst>
          </p:cNvPr>
          <p:cNvSpPr>
            <a:spLocks noGrp="1" noChangeArrowheads="1"/>
          </p:cNvSpPr>
          <p:nvPr>
            <p:ph type="title"/>
          </p:nvPr>
        </p:nvSpPr>
        <p:spPr/>
        <p:txBody>
          <a:bodyPr/>
          <a:lstStyle/>
          <a:p>
            <a:r>
              <a:rPr lang="en-US" altLang="en-US" sz="3000" b="1">
                <a:solidFill>
                  <a:srgbClr val="0000FF"/>
                </a:solidFill>
              </a:rPr>
              <a:t>Multiple Linear Regression (</a:t>
            </a:r>
            <a:r>
              <a:rPr lang="en-US" altLang="en-US" sz="3000" b="1">
                <a:solidFill>
                  <a:srgbClr val="FF3300"/>
                </a:solidFill>
              </a:rPr>
              <a:t>BLF</a:t>
            </a:r>
            <a:r>
              <a:rPr lang="en-US" altLang="en-US" sz="3000" b="1">
                <a:solidFill>
                  <a:srgbClr val="0000FF"/>
                </a:solidFill>
              </a:rPr>
              <a:t>) </a:t>
            </a:r>
            <a:r>
              <a:rPr lang="en-US" altLang="en-US" sz="3000" b="1">
                <a:solidFill>
                  <a:schemeClr val="tx1"/>
                </a:solidFill>
              </a:rPr>
              <a:t>: </a:t>
            </a:r>
            <a:r>
              <a:rPr lang="en-US" altLang="en-US" sz="3000" b="1">
                <a:solidFill>
                  <a:srgbClr val="FF0000"/>
                </a:solidFill>
              </a:rPr>
              <a:t>Example # 30</a:t>
            </a:r>
            <a:r>
              <a:rPr lang="en-US" altLang="en-US" sz="3000" b="1">
                <a:solidFill>
                  <a:srgbClr val="0000FF"/>
                </a:solidFill>
              </a:rPr>
              <a:t> (contd..)</a:t>
            </a:r>
            <a:endParaRPr lang="en-US" altLang="en-US" sz="3000">
              <a:solidFill>
                <a:srgbClr val="FF0000"/>
              </a:solidFill>
            </a:endParaRPr>
          </a:p>
        </p:txBody>
      </p:sp>
      <p:sp>
        <p:nvSpPr>
          <p:cNvPr id="563206" name="Text Placeholder 6">
            <a:extLst>
              <a:ext uri="{FF2B5EF4-FFF2-40B4-BE49-F238E27FC236}">
                <a16:creationId xmlns:a16="http://schemas.microsoft.com/office/drawing/2014/main" id="{0CB35D68-7DA2-4C84-9DF5-D8047C136C88}"/>
              </a:ext>
            </a:extLst>
          </p:cNvPr>
          <p:cNvSpPr>
            <a:spLocks noGrp="1" noChangeArrowheads="1"/>
          </p:cNvSpPr>
          <p:nvPr>
            <p:ph type="body" sz="half" idx="1"/>
          </p:nvPr>
        </p:nvSpPr>
        <p:spPr>
          <a:xfrm>
            <a:off x="609600" y="1543050"/>
            <a:ext cx="10972800" cy="4525963"/>
          </a:xfrm>
        </p:spPr>
        <p:txBody>
          <a:bodyPr/>
          <a:lstStyle/>
          <a:p>
            <a:pPr marL="0" indent="0" algn="just">
              <a:buFontTx/>
              <a:buNone/>
            </a:pPr>
            <a:endParaRPr lang="en-US" altLang="en-US" sz="2700"/>
          </a:p>
        </p:txBody>
      </p:sp>
      <p:graphicFrame>
        <p:nvGraphicFramePr>
          <p:cNvPr id="3" name="Table 2">
            <a:extLst>
              <a:ext uri="{FF2B5EF4-FFF2-40B4-BE49-F238E27FC236}">
                <a16:creationId xmlns:a16="http://schemas.microsoft.com/office/drawing/2014/main" id="{A750521E-7F93-46DF-BE59-980DD93F15C2}"/>
              </a:ext>
            </a:extLst>
          </p:cNvPr>
          <p:cNvGraphicFramePr>
            <a:graphicFrameLocks noGrp="1"/>
          </p:cNvGraphicFramePr>
          <p:nvPr/>
        </p:nvGraphicFramePr>
        <p:xfrm>
          <a:off x="609600" y="1543050"/>
          <a:ext cx="10972800" cy="4525962"/>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gridCol w="2743200">
                  <a:extLst>
                    <a:ext uri="{9D8B030D-6E8A-4147-A177-3AD203B41FA5}">
                      <a16:colId xmlns:a16="http://schemas.microsoft.com/office/drawing/2014/main" val="20003"/>
                    </a:ext>
                  </a:extLst>
                </a:gridCol>
              </a:tblGrid>
              <a:tr h="754327">
                <a:tc>
                  <a:txBody>
                    <a:bodyPr/>
                    <a:lstStyle/>
                    <a:p>
                      <a:r>
                        <a:rPr lang="el-GR" altLang="en-US" sz="3000" b="1" dirty="0">
                          <a:solidFill>
                            <a:schemeClr val="tx1"/>
                          </a:solidFill>
                        </a:rPr>
                        <a:t>λ</a:t>
                      </a:r>
                      <a:endParaRPr lang="en-US" sz="3000" dirty="0">
                        <a:solidFill>
                          <a:schemeClr val="tx1"/>
                        </a:solidFill>
                      </a:endParaRPr>
                    </a:p>
                  </a:txBody>
                  <a:tcPr marL="91441" marR="91441" marT="45718" marB="45718"/>
                </a:tc>
                <a:tc>
                  <a:txBody>
                    <a:bodyPr/>
                    <a:lstStyle/>
                    <a:p>
                      <a:r>
                        <a:rPr lang="en-US" altLang="en-US" sz="3000" b="1" dirty="0">
                          <a:solidFill>
                            <a:schemeClr val="tx1"/>
                          </a:solidFill>
                        </a:rPr>
                        <a:t>a</a:t>
                      </a:r>
                      <a:endParaRPr lang="en-US" sz="3000" b="1" dirty="0">
                        <a:solidFill>
                          <a:schemeClr val="tx1"/>
                        </a:solidFill>
                      </a:endParaRPr>
                    </a:p>
                  </a:txBody>
                  <a:tcPr marL="91441" marR="91441" marT="45718" marB="45718"/>
                </a:tc>
                <a:tc>
                  <a:txBody>
                    <a:bodyPr/>
                    <a:lstStyle/>
                    <a:p>
                      <a:pPr algn="just"/>
                      <a:r>
                        <a:rPr lang="en-US" sz="3000" dirty="0" err="1">
                          <a:solidFill>
                            <a:schemeClr val="tx1"/>
                          </a:solidFill>
                        </a:rPr>
                        <a:t>Risk</a:t>
                      </a:r>
                      <a:r>
                        <a:rPr lang="en-US" sz="3000" baseline="-25000" dirty="0" err="1">
                          <a:solidFill>
                            <a:schemeClr val="tx1"/>
                          </a:solidFill>
                        </a:rPr>
                        <a:t>MODEL</a:t>
                      </a:r>
                      <a:r>
                        <a:rPr lang="en-US" sz="3000" baseline="-25000" dirty="0">
                          <a:solidFill>
                            <a:schemeClr val="tx1"/>
                          </a:solidFill>
                        </a:rPr>
                        <a:t>-I</a:t>
                      </a:r>
                      <a:endParaRPr lang="en-US" sz="3000" dirty="0">
                        <a:solidFill>
                          <a:schemeClr val="tx1"/>
                        </a:solidFill>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000" dirty="0" err="1">
                          <a:solidFill>
                            <a:schemeClr val="tx1"/>
                          </a:solidFill>
                        </a:rPr>
                        <a:t>Risk</a:t>
                      </a:r>
                      <a:r>
                        <a:rPr lang="en-US" sz="3000" baseline="-25000" dirty="0" err="1">
                          <a:solidFill>
                            <a:schemeClr val="tx1"/>
                          </a:solidFill>
                        </a:rPr>
                        <a:t>MODEL</a:t>
                      </a:r>
                      <a:r>
                        <a:rPr lang="en-US" sz="3000" baseline="-25000" dirty="0">
                          <a:solidFill>
                            <a:schemeClr val="tx1"/>
                          </a:solidFill>
                        </a:rPr>
                        <a:t>-III</a:t>
                      </a:r>
                    </a:p>
                  </a:txBody>
                  <a:tcPr/>
                </a:tc>
                <a:extLst>
                  <a:ext uri="{0D108BD9-81ED-4DB2-BD59-A6C34878D82A}">
                    <a16:rowId xmlns:a16="http://schemas.microsoft.com/office/drawing/2014/main" val="10000"/>
                  </a:ext>
                </a:extLst>
              </a:tr>
              <a:tr h="75432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000" dirty="0">
                          <a:solidFill>
                            <a:schemeClr val="tx1"/>
                          </a:solidFill>
                        </a:rPr>
                        <a:t>0.75</a:t>
                      </a:r>
                    </a:p>
                  </a:txBody>
                  <a:tcPr/>
                </a:tc>
                <a:tc>
                  <a:txBody>
                    <a:bodyPr/>
                    <a:lstStyle/>
                    <a:p>
                      <a:r>
                        <a:rPr lang="en-US" sz="3000" dirty="0">
                          <a:solidFill>
                            <a:schemeClr val="tx1"/>
                          </a:solidFill>
                        </a:rPr>
                        <a:t>-1.25</a:t>
                      </a:r>
                    </a:p>
                  </a:txBody>
                  <a:tcPr marL="91441" marR="91441" marT="45718" marB="45718"/>
                </a:tc>
                <a:tc>
                  <a:txBody>
                    <a:bodyPr/>
                    <a:lstStyle/>
                    <a:p>
                      <a:pPr algn="just"/>
                      <a:r>
                        <a:rPr lang="en-US" sz="3000" dirty="0">
                          <a:solidFill>
                            <a:schemeClr val="tx1"/>
                          </a:solidFill>
                        </a:rPr>
                        <a:t>0.2769</a:t>
                      </a:r>
                    </a:p>
                  </a:txBody>
                  <a:tcPr/>
                </a:tc>
                <a:tc>
                  <a:txBody>
                    <a:bodyPr/>
                    <a:lstStyle/>
                    <a:p>
                      <a:pPr algn="just"/>
                      <a:r>
                        <a:rPr lang="en-US" sz="3000" dirty="0">
                          <a:solidFill>
                            <a:schemeClr val="tx1"/>
                          </a:solidFill>
                        </a:rPr>
                        <a:t>0.2777</a:t>
                      </a:r>
                    </a:p>
                  </a:txBody>
                  <a:tcPr/>
                </a:tc>
                <a:extLst>
                  <a:ext uri="{0D108BD9-81ED-4DB2-BD59-A6C34878D82A}">
                    <a16:rowId xmlns:a16="http://schemas.microsoft.com/office/drawing/2014/main" val="10001"/>
                  </a:ext>
                </a:extLst>
              </a:tr>
              <a:tr h="754327">
                <a:tc>
                  <a:txBody>
                    <a:bodyPr/>
                    <a:lstStyle/>
                    <a:p>
                      <a:pPr algn="just"/>
                      <a:r>
                        <a:rPr kumimoji="0" lang="en-US" sz="3000" b="0" i="0" u="none" strike="noStrike" kern="1200" cap="none" spc="0" normalizeH="0" baseline="0" noProof="0">
                          <a:ln>
                            <a:noFill/>
                          </a:ln>
                          <a:solidFill>
                            <a:srgbClr val="000000"/>
                          </a:solidFill>
                          <a:effectLst/>
                          <a:uLnTx/>
                          <a:uFillTx/>
                          <a:latin typeface="Arial"/>
                          <a:ea typeface="+mn-ea"/>
                          <a:cs typeface="+mn-cs"/>
                        </a:rPr>
                        <a:t>0.75</a:t>
                      </a:r>
                      <a:endParaRPr lang="en-US" sz="3000" dirty="0">
                        <a:solidFill>
                          <a:schemeClr val="tx1"/>
                        </a:solidFill>
                      </a:endParaRPr>
                    </a:p>
                  </a:txBody>
                  <a:tcPr/>
                </a:tc>
                <a:tc>
                  <a:txBody>
                    <a:bodyPr/>
                    <a:lstStyle/>
                    <a:p>
                      <a:r>
                        <a:rPr lang="en-US" sz="3000" dirty="0">
                          <a:solidFill>
                            <a:schemeClr val="tx1"/>
                          </a:solidFill>
                        </a:rPr>
                        <a:t>-0.75</a:t>
                      </a:r>
                    </a:p>
                  </a:txBody>
                  <a:tcPr marL="91441" marR="91441" marT="45718" marB="45718"/>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000000"/>
                          </a:solidFill>
                          <a:effectLst/>
                          <a:uLnTx/>
                          <a:uFillTx/>
                          <a:latin typeface="Arial"/>
                          <a:ea typeface="+mn-ea"/>
                          <a:cs typeface="+mn-cs"/>
                        </a:rPr>
                        <a:t>0.2769</a:t>
                      </a:r>
                      <a:endParaRPr kumimoji="0" lang="en-US" sz="3000" b="0" i="0" u="none" strike="noStrike" kern="1200" cap="none" spc="0" normalizeH="0" baseline="0" noProof="0" dirty="0">
                        <a:ln>
                          <a:noFill/>
                        </a:ln>
                        <a:solidFill>
                          <a:srgbClr val="000000"/>
                        </a:solidFill>
                        <a:effectLst/>
                        <a:uLnTx/>
                        <a:uFillTx/>
                        <a:latin typeface="Arial"/>
                        <a:ea typeface="+mn-ea"/>
                        <a:cs typeface="+mn-cs"/>
                      </a:endParaRPr>
                    </a:p>
                  </a:txBody>
                  <a:tcPr/>
                </a:tc>
                <a:tc>
                  <a:txBody>
                    <a:bodyPr/>
                    <a:lstStyle/>
                    <a:p>
                      <a:pPr algn="just"/>
                      <a:r>
                        <a:rPr lang="en-US" sz="3000" dirty="0">
                          <a:solidFill>
                            <a:schemeClr val="tx1"/>
                          </a:solidFill>
                        </a:rPr>
                        <a:t>0.2772</a:t>
                      </a:r>
                    </a:p>
                  </a:txBody>
                  <a:tcPr/>
                </a:tc>
                <a:extLst>
                  <a:ext uri="{0D108BD9-81ED-4DB2-BD59-A6C34878D82A}">
                    <a16:rowId xmlns:a16="http://schemas.microsoft.com/office/drawing/2014/main" val="10002"/>
                  </a:ext>
                </a:extLst>
              </a:tr>
              <a:tr h="754327">
                <a:tc>
                  <a:txBody>
                    <a:bodyPr/>
                    <a:lstStyle/>
                    <a:p>
                      <a:pPr algn="just"/>
                      <a:r>
                        <a:rPr kumimoji="0" lang="en-US" sz="3000" b="0" i="0" u="none" strike="noStrike" kern="1200" cap="none" spc="0" normalizeH="0" baseline="0" noProof="0">
                          <a:ln>
                            <a:noFill/>
                          </a:ln>
                          <a:solidFill>
                            <a:srgbClr val="000000"/>
                          </a:solidFill>
                          <a:effectLst/>
                          <a:uLnTx/>
                          <a:uFillTx/>
                          <a:latin typeface="Arial"/>
                          <a:ea typeface="+mn-ea"/>
                          <a:cs typeface="+mn-cs"/>
                        </a:rPr>
                        <a:t>0.75</a:t>
                      </a:r>
                      <a:endParaRPr lang="en-US" sz="3000" dirty="0">
                        <a:solidFill>
                          <a:schemeClr val="tx1"/>
                        </a:solidFill>
                      </a:endParaRPr>
                    </a:p>
                  </a:txBody>
                  <a:tcPr/>
                </a:tc>
                <a:tc>
                  <a:txBody>
                    <a:bodyPr/>
                    <a:lstStyle/>
                    <a:p>
                      <a:r>
                        <a:rPr lang="en-US" sz="3000" dirty="0">
                          <a:solidFill>
                            <a:schemeClr val="tx1"/>
                          </a:solidFill>
                        </a:rPr>
                        <a:t>0.00</a:t>
                      </a:r>
                    </a:p>
                  </a:txBody>
                  <a:tcPr marL="91441" marR="91441" marT="45718" marB="45718"/>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000000"/>
                          </a:solidFill>
                          <a:effectLst/>
                          <a:uLnTx/>
                          <a:uFillTx/>
                          <a:latin typeface="Arial"/>
                          <a:ea typeface="+mn-ea"/>
                          <a:cs typeface="+mn-cs"/>
                        </a:rPr>
                        <a:t>0.2769</a:t>
                      </a:r>
                      <a:endParaRPr kumimoji="0" lang="en-US" sz="3000" b="0" i="0" u="none" strike="noStrike" kern="1200" cap="none" spc="0" normalizeH="0" baseline="0" noProof="0" dirty="0">
                        <a:ln>
                          <a:noFill/>
                        </a:ln>
                        <a:solidFill>
                          <a:srgbClr val="000000"/>
                        </a:solidFill>
                        <a:effectLst/>
                        <a:uLnTx/>
                        <a:uFillTx/>
                        <a:latin typeface="Arial"/>
                        <a:ea typeface="+mn-ea"/>
                        <a:cs typeface="+mn-cs"/>
                      </a:endParaRPr>
                    </a:p>
                  </a:txBody>
                  <a:tcPr/>
                </a:tc>
                <a:tc>
                  <a:txBody>
                    <a:bodyPr/>
                    <a:lstStyle/>
                    <a:p>
                      <a:pPr algn="just"/>
                      <a:r>
                        <a:rPr lang="en-US" sz="3000" dirty="0">
                          <a:solidFill>
                            <a:schemeClr val="tx1"/>
                          </a:solidFill>
                        </a:rPr>
                        <a:t>0.2767</a:t>
                      </a:r>
                    </a:p>
                  </a:txBody>
                  <a:tcPr/>
                </a:tc>
                <a:extLst>
                  <a:ext uri="{0D108BD9-81ED-4DB2-BD59-A6C34878D82A}">
                    <a16:rowId xmlns:a16="http://schemas.microsoft.com/office/drawing/2014/main" val="10003"/>
                  </a:ext>
                </a:extLst>
              </a:tr>
              <a:tr h="754327">
                <a:tc>
                  <a:txBody>
                    <a:bodyPr/>
                    <a:lstStyle/>
                    <a:p>
                      <a:pPr algn="just"/>
                      <a:r>
                        <a:rPr kumimoji="0" lang="en-US" sz="3000" b="0" i="0" u="none" strike="noStrike" kern="1200" cap="none" spc="0" normalizeH="0" baseline="0" noProof="0">
                          <a:ln>
                            <a:noFill/>
                          </a:ln>
                          <a:solidFill>
                            <a:srgbClr val="000000"/>
                          </a:solidFill>
                          <a:effectLst/>
                          <a:uLnTx/>
                          <a:uFillTx/>
                          <a:latin typeface="Arial"/>
                          <a:ea typeface="+mn-ea"/>
                          <a:cs typeface="+mn-cs"/>
                        </a:rPr>
                        <a:t>0.75</a:t>
                      </a:r>
                      <a:endParaRPr lang="en-US" sz="3000" dirty="0">
                        <a:solidFill>
                          <a:schemeClr val="tx1"/>
                        </a:solidFill>
                      </a:endParaRPr>
                    </a:p>
                  </a:txBody>
                  <a:tcPr/>
                </a:tc>
                <a:tc>
                  <a:txBody>
                    <a:bodyPr/>
                    <a:lstStyle/>
                    <a:p>
                      <a:r>
                        <a:rPr lang="en-US" sz="3000" dirty="0">
                          <a:solidFill>
                            <a:schemeClr val="tx1"/>
                          </a:solidFill>
                        </a:rPr>
                        <a:t>+0.75</a:t>
                      </a:r>
                    </a:p>
                  </a:txBody>
                  <a:tcPr marL="91441" marR="91441" marT="45718" marB="45718"/>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000000"/>
                          </a:solidFill>
                          <a:effectLst/>
                          <a:uLnTx/>
                          <a:uFillTx/>
                          <a:latin typeface="Arial"/>
                          <a:ea typeface="+mn-ea"/>
                          <a:cs typeface="+mn-cs"/>
                        </a:rPr>
                        <a:t>0.2769</a:t>
                      </a:r>
                      <a:endParaRPr kumimoji="0" lang="en-US" sz="3000" b="0" i="0" u="none" strike="noStrike" kern="1200" cap="none" spc="0" normalizeH="0" baseline="0" noProof="0" dirty="0">
                        <a:ln>
                          <a:noFill/>
                        </a:ln>
                        <a:solidFill>
                          <a:srgbClr val="000000"/>
                        </a:solidFill>
                        <a:effectLst/>
                        <a:uLnTx/>
                        <a:uFillTx/>
                        <a:latin typeface="Arial"/>
                        <a:ea typeface="+mn-ea"/>
                        <a:cs typeface="+mn-cs"/>
                      </a:endParaRPr>
                    </a:p>
                  </a:txBody>
                  <a:tcPr/>
                </a:tc>
                <a:tc>
                  <a:txBody>
                    <a:bodyPr/>
                    <a:lstStyle/>
                    <a:p>
                      <a:pPr algn="just"/>
                      <a:r>
                        <a:rPr lang="en-US" sz="3000" dirty="0">
                          <a:solidFill>
                            <a:schemeClr val="tx1"/>
                          </a:solidFill>
                        </a:rPr>
                        <a:t>0.2772</a:t>
                      </a:r>
                    </a:p>
                  </a:txBody>
                  <a:tcPr/>
                </a:tc>
                <a:extLst>
                  <a:ext uri="{0D108BD9-81ED-4DB2-BD59-A6C34878D82A}">
                    <a16:rowId xmlns:a16="http://schemas.microsoft.com/office/drawing/2014/main" val="10004"/>
                  </a:ext>
                </a:extLst>
              </a:tr>
              <a:tr h="754327">
                <a:tc>
                  <a:txBody>
                    <a:bodyPr/>
                    <a:lstStyle/>
                    <a:p>
                      <a:pPr algn="just"/>
                      <a:r>
                        <a:rPr kumimoji="0" lang="en-US" sz="3000" b="0" i="0" u="none" strike="noStrike" kern="1200" cap="none" spc="0" normalizeH="0" baseline="0" noProof="0" dirty="0">
                          <a:ln>
                            <a:noFill/>
                          </a:ln>
                          <a:solidFill>
                            <a:srgbClr val="000000"/>
                          </a:solidFill>
                          <a:effectLst/>
                          <a:uLnTx/>
                          <a:uFillTx/>
                          <a:latin typeface="Arial"/>
                          <a:ea typeface="+mn-ea"/>
                          <a:cs typeface="+mn-cs"/>
                        </a:rPr>
                        <a:t>0.75</a:t>
                      </a:r>
                      <a:endParaRPr lang="en-US" sz="3000" dirty="0">
                        <a:solidFill>
                          <a:schemeClr val="tx1"/>
                        </a:solidFill>
                      </a:endParaRPr>
                    </a:p>
                  </a:txBody>
                  <a:tcPr/>
                </a:tc>
                <a:tc>
                  <a:txBody>
                    <a:bodyPr/>
                    <a:lstStyle/>
                    <a:p>
                      <a:r>
                        <a:rPr lang="en-US" sz="3000" dirty="0">
                          <a:solidFill>
                            <a:schemeClr val="tx1"/>
                          </a:solidFill>
                        </a:rPr>
                        <a:t>+1.25</a:t>
                      </a:r>
                    </a:p>
                  </a:txBody>
                  <a:tcPr marL="91441" marR="91441" marT="45718" marB="45718"/>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0000"/>
                          </a:solidFill>
                          <a:effectLst/>
                          <a:uLnTx/>
                          <a:uFillTx/>
                          <a:latin typeface="Arial"/>
                          <a:ea typeface="+mn-ea"/>
                          <a:cs typeface="+mn-cs"/>
                        </a:rPr>
                        <a:t>0.2769</a:t>
                      </a:r>
                    </a:p>
                  </a:txBody>
                  <a:tcPr/>
                </a:tc>
                <a:tc>
                  <a:txBody>
                    <a:bodyPr/>
                    <a:lstStyle/>
                    <a:p>
                      <a:pPr algn="just"/>
                      <a:r>
                        <a:rPr lang="en-US" sz="3000" dirty="0">
                          <a:solidFill>
                            <a:schemeClr val="tx1"/>
                          </a:solidFill>
                        </a:rPr>
                        <a:t>0.2777</a:t>
                      </a:r>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FACEAD34-A794-4B5D-AACF-16024155E066}"/>
              </a:ext>
            </a:extLst>
          </p:cNvPr>
          <p:cNvSpPr>
            <a:spLocks noGrp="1" noChangeArrowheads="1"/>
          </p:cNvSpPr>
          <p:nvPr>
            <p:ph type="title"/>
          </p:nvPr>
        </p:nvSpPr>
        <p:spPr>
          <a:xfrm>
            <a:off x="609600" y="457200"/>
            <a:ext cx="10972800" cy="1143000"/>
          </a:xfrm>
        </p:spPr>
        <p:txBody>
          <a:bodyPr/>
          <a:lstStyle/>
          <a:p>
            <a:r>
              <a:rPr lang="en-US" altLang="en-US" sz="3000" b="1">
                <a:solidFill>
                  <a:srgbClr val="0000FF"/>
                </a:solidFill>
              </a:rPr>
              <a:t>Simple Linear Regression</a:t>
            </a:r>
            <a:br>
              <a:rPr lang="en-US" altLang="en-US" sz="3000" b="1">
                <a:solidFill>
                  <a:srgbClr val="0000FF"/>
                </a:solidFill>
              </a:rPr>
            </a:br>
            <a:r>
              <a:rPr lang="en-US" altLang="en-US" sz="3000" b="1">
                <a:solidFill>
                  <a:srgbClr val="FF0000"/>
                </a:solidFill>
              </a:rPr>
              <a:t>Example # 19</a:t>
            </a:r>
            <a:r>
              <a:rPr lang="en-US" altLang="en-US" sz="3000">
                <a:solidFill>
                  <a:schemeClr val="tx1"/>
                </a:solidFill>
              </a:rPr>
              <a:t> </a:t>
            </a:r>
            <a:r>
              <a:rPr lang="en-US" altLang="en-US" sz="3000" b="1">
                <a:solidFill>
                  <a:srgbClr val="0000FF"/>
                </a:solidFill>
              </a:rPr>
              <a:t>(contd…)</a:t>
            </a:r>
          </a:p>
        </p:txBody>
      </p:sp>
      <p:sp>
        <p:nvSpPr>
          <p:cNvPr id="38916" name="Rectangle 3">
            <a:extLst>
              <a:ext uri="{FF2B5EF4-FFF2-40B4-BE49-F238E27FC236}">
                <a16:creationId xmlns:a16="http://schemas.microsoft.com/office/drawing/2014/main" id="{7C420958-7900-47C4-B55B-2FE459896D62}"/>
              </a:ext>
            </a:extLst>
          </p:cNvPr>
          <p:cNvSpPr>
            <a:spLocks noGrp="1" noRot="1" noChangeAspect="1" noMove="1" noResize="1" noEditPoints="1" noAdjustHandles="1" noChangeArrowheads="1" noChangeShapeType="1" noTextEdit="1"/>
          </p:cNvSpPr>
          <p:nvPr>
            <p:ph type="body" sz="half" idx="1"/>
          </p:nvPr>
        </p:nvSpPr>
        <p:spPr>
          <a:xfrm>
            <a:off x="609600" y="1827212"/>
            <a:ext cx="10972800" cy="4191000"/>
          </a:xfrm>
          <a:blipFill>
            <a:blip r:embed="rId3"/>
            <a:stretch>
              <a:fillRect/>
            </a:stretch>
          </a:blipFill>
          <a:extLst/>
        </p:spPr>
        <p:txBody>
          <a:bodyPr/>
          <a:lstStyle/>
          <a:p>
            <a:pPr>
              <a:defRPr/>
            </a:pPr>
            <a:r>
              <a:rPr lang="en-US">
                <a:noFill/>
              </a:rPr>
              <a:t> </a:t>
            </a:r>
          </a:p>
        </p:txBody>
      </p:sp>
      <p:sp>
        <p:nvSpPr>
          <p:cNvPr id="67588" name="Date Placeholder 7">
            <a:extLst>
              <a:ext uri="{FF2B5EF4-FFF2-40B4-BE49-F238E27FC236}">
                <a16:creationId xmlns:a16="http://schemas.microsoft.com/office/drawing/2014/main" id="{84B35C88-4ED9-4DA0-8E6E-A590B3A4E02B}"/>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67589" name="Slide Number Placeholder 8">
            <a:extLst>
              <a:ext uri="{FF2B5EF4-FFF2-40B4-BE49-F238E27FC236}">
                <a16:creationId xmlns:a16="http://schemas.microsoft.com/office/drawing/2014/main" id="{8D40E778-2CA2-4B3A-9197-E726B9624B7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31365B0-5B3B-423B-AA87-2DA730A30B85}" type="slidenum">
              <a:rPr lang="en-US" altLang="en-US" sz="1400">
                <a:latin typeface="Times New Roman" panose="02020603050405020304" pitchFamily="18" charset="0"/>
              </a:rPr>
              <a:pPr>
                <a:spcBef>
                  <a:spcPct val="0"/>
                </a:spcBef>
                <a:buFontTx/>
                <a:buNone/>
              </a:pPr>
              <a:t>18</a:t>
            </a:fld>
            <a:endParaRPr lang="en-US" altLang="en-US" sz="1400">
              <a:latin typeface="Times New Roman" panose="02020603050405020304" pitchFamily="18" charset="0"/>
            </a:endParaRPr>
          </a:p>
        </p:txBody>
      </p:sp>
      <p:sp>
        <p:nvSpPr>
          <p:cNvPr id="67590" name="Footer Placeholder 9">
            <a:extLst>
              <a:ext uri="{FF2B5EF4-FFF2-40B4-BE49-F238E27FC236}">
                <a16:creationId xmlns:a16="http://schemas.microsoft.com/office/drawing/2014/main" id="{06A00B05-274A-407B-972D-864A1E5ECF4B}"/>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67591" name="Rectangle 2">
            <a:extLst>
              <a:ext uri="{FF2B5EF4-FFF2-40B4-BE49-F238E27FC236}">
                <a16:creationId xmlns:a16="http://schemas.microsoft.com/office/drawing/2014/main" id="{BDB1B75C-7057-40C3-9C83-AEF314F17B1D}"/>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ADFA87EF-2703-4A6D-A263-27905572988A}"/>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CA2E5D50-D637-42B1-A771-9F3FB10589FF}"/>
              </a:ext>
            </a:extLst>
          </p:cNvPr>
          <p:cNvSpPr>
            <a:spLocks noGrp="1"/>
          </p:cNvSpPr>
          <p:nvPr>
            <p:ph type="ftr" sz="quarter" idx="11"/>
          </p:nvPr>
        </p:nvSpPr>
        <p:spPr/>
        <p:txBody>
          <a:bodyPr/>
          <a:lstStyle/>
          <a:p>
            <a:pPr>
              <a:defRPr/>
            </a:pPr>
            <a:r>
              <a:rPr lang="en-US" altLang="en-US"/>
              <a:t>RNSengupta,IME Department,IIT Kanpur,INDIA</a:t>
            </a:r>
          </a:p>
        </p:txBody>
      </p:sp>
      <p:sp>
        <p:nvSpPr>
          <p:cNvPr id="565252" name="Slide Number Placeholder 7">
            <a:extLst>
              <a:ext uri="{FF2B5EF4-FFF2-40B4-BE49-F238E27FC236}">
                <a16:creationId xmlns:a16="http://schemas.microsoft.com/office/drawing/2014/main" id="{64A27CDE-A87D-4D00-AE1D-6D6DD167A9F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52A467C-3D6A-439F-8C7F-0CD8C4D9C30A}" type="slidenum">
              <a:rPr lang="en-US" altLang="en-US" sz="1400"/>
              <a:pPr>
                <a:spcBef>
                  <a:spcPct val="0"/>
                </a:spcBef>
                <a:buFontTx/>
                <a:buNone/>
              </a:pPr>
              <a:t>180</a:t>
            </a:fld>
            <a:endParaRPr lang="en-US" altLang="en-US" sz="1400"/>
          </a:p>
        </p:txBody>
      </p:sp>
      <p:sp>
        <p:nvSpPr>
          <p:cNvPr id="565253" name="Rectangle 2">
            <a:extLst>
              <a:ext uri="{FF2B5EF4-FFF2-40B4-BE49-F238E27FC236}">
                <a16:creationId xmlns:a16="http://schemas.microsoft.com/office/drawing/2014/main" id="{858FFD59-9DD0-44C0-9C6D-7C83EB4BA095}"/>
              </a:ext>
            </a:extLst>
          </p:cNvPr>
          <p:cNvSpPr>
            <a:spLocks noGrp="1" noChangeArrowheads="1"/>
          </p:cNvSpPr>
          <p:nvPr>
            <p:ph type="title"/>
          </p:nvPr>
        </p:nvSpPr>
        <p:spPr/>
        <p:txBody>
          <a:bodyPr/>
          <a:lstStyle/>
          <a:p>
            <a:r>
              <a:rPr lang="en-US" altLang="en-US" sz="3000" b="1">
                <a:solidFill>
                  <a:srgbClr val="0000FF"/>
                </a:solidFill>
              </a:rPr>
              <a:t>Multiple Linear Regression (</a:t>
            </a:r>
            <a:r>
              <a:rPr lang="en-US" altLang="en-US" sz="3000" b="1">
                <a:solidFill>
                  <a:srgbClr val="FF3300"/>
                </a:solidFill>
              </a:rPr>
              <a:t>BLF</a:t>
            </a:r>
            <a:r>
              <a:rPr lang="en-US" altLang="en-US" sz="3000" b="1">
                <a:solidFill>
                  <a:srgbClr val="0000FF"/>
                </a:solidFill>
              </a:rPr>
              <a:t>) </a:t>
            </a:r>
            <a:r>
              <a:rPr lang="en-US" altLang="en-US" sz="3000" b="1">
                <a:solidFill>
                  <a:schemeClr val="tx1"/>
                </a:solidFill>
              </a:rPr>
              <a:t>: </a:t>
            </a:r>
            <a:r>
              <a:rPr lang="en-US" altLang="en-US" sz="3000" b="1">
                <a:solidFill>
                  <a:srgbClr val="FF0000"/>
                </a:solidFill>
              </a:rPr>
              <a:t>Example # 30</a:t>
            </a:r>
            <a:r>
              <a:rPr lang="en-US" altLang="en-US" sz="3000" b="1">
                <a:solidFill>
                  <a:srgbClr val="0000FF"/>
                </a:solidFill>
              </a:rPr>
              <a:t> (contd..)</a:t>
            </a:r>
            <a:endParaRPr lang="en-US" altLang="en-US" sz="3000">
              <a:solidFill>
                <a:srgbClr val="FF0000"/>
              </a:solidFill>
            </a:endParaRPr>
          </a:p>
        </p:txBody>
      </p:sp>
      <p:sp>
        <p:nvSpPr>
          <p:cNvPr id="565254" name="Text Placeholder 6">
            <a:extLst>
              <a:ext uri="{FF2B5EF4-FFF2-40B4-BE49-F238E27FC236}">
                <a16:creationId xmlns:a16="http://schemas.microsoft.com/office/drawing/2014/main" id="{37ADADCE-378A-494C-9F52-B48BEEA3CCE9}"/>
              </a:ext>
            </a:extLst>
          </p:cNvPr>
          <p:cNvSpPr>
            <a:spLocks noGrp="1" noChangeArrowheads="1"/>
          </p:cNvSpPr>
          <p:nvPr>
            <p:ph type="body" sz="half" idx="1"/>
          </p:nvPr>
        </p:nvSpPr>
        <p:spPr>
          <a:xfrm>
            <a:off x="609600" y="1543050"/>
            <a:ext cx="10972800" cy="4525963"/>
          </a:xfrm>
        </p:spPr>
        <p:txBody>
          <a:bodyPr/>
          <a:lstStyle/>
          <a:p>
            <a:pPr marL="0" indent="0" algn="just">
              <a:buFontTx/>
              <a:buNone/>
            </a:pPr>
            <a:endParaRPr lang="en-US" altLang="en-US" sz="2700"/>
          </a:p>
        </p:txBody>
      </p:sp>
      <p:graphicFrame>
        <p:nvGraphicFramePr>
          <p:cNvPr id="3" name="Table 2">
            <a:extLst>
              <a:ext uri="{FF2B5EF4-FFF2-40B4-BE49-F238E27FC236}">
                <a16:creationId xmlns:a16="http://schemas.microsoft.com/office/drawing/2014/main" id="{049A10DE-9F63-41DC-AFE4-B7BE29CCF452}"/>
              </a:ext>
            </a:extLst>
          </p:cNvPr>
          <p:cNvGraphicFramePr>
            <a:graphicFrameLocks noGrp="1"/>
          </p:cNvGraphicFramePr>
          <p:nvPr/>
        </p:nvGraphicFramePr>
        <p:xfrm>
          <a:off x="609600" y="1543050"/>
          <a:ext cx="10972800" cy="4525962"/>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gridCol w="2743200">
                  <a:extLst>
                    <a:ext uri="{9D8B030D-6E8A-4147-A177-3AD203B41FA5}">
                      <a16:colId xmlns:a16="http://schemas.microsoft.com/office/drawing/2014/main" val="20003"/>
                    </a:ext>
                  </a:extLst>
                </a:gridCol>
              </a:tblGrid>
              <a:tr h="754327">
                <a:tc>
                  <a:txBody>
                    <a:bodyPr/>
                    <a:lstStyle/>
                    <a:p>
                      <a:r>
                        <a:rPr lang="el-GR" altLang="en-US" sz="3000" b="1" dirty="0">
                          <a:solidFill>
                            <a:schemeClr val="tx1"/>
                          </a:solidFill>
                        </a:rPr>
                        <a:t>λ</a:t>
                      </a:r>
                      <a:endParaRPr lang="en-US" sz="3000" dirty="0">
                        <a:solidFill>
                          <a:schemeClr val="tx1"/>
                        </a:solidFill>
                      </a:endParaRPr>
                    </a:p>
                  </a:txBody>
                  <a:tcPr marL="91441" marR="91441" marT="45718" marB="45718"/>
                </a:tc>
                <a:tc>
                  <a:txBody>
                    <a:bodyPr/>
                    <a:lstStyle/>
                    <a:p>
                      <a:r>
                        <a:rPr lang="en-US" altLang="en-US" sz="3000" b="1" dirty="0">
                          <a:solidFill>
                            <a:schemeClr val="tx1"/>
                          </a:solidFill>
                        </a:rPr>
                        <a:t>a</a:t>
                      </a:r>
                      <a:endParaRPr lang="en-US" sz="3000" b="1" dirty="0">
                        <a:solidFill>
                          <a:schemeClr val="tx1"/>
                        </a:solidFill>
                      </a:endParaRPr>
                    </a:p>
                  </a:txBody>
                  <a:tcPr marL="91441" marR="91441" marT="45718" marB="45718"/>
                </a:tc>
                <a:tc>
                  <a:txBody>
                    <a:bodyPr/>
                    <a:lstStyle/>
                    <a:p>
                      <a:pPr algn="just"/>
                      <a:r>
                        <a:rPr lang="en-US" sz="3000" dirty="0" err="1">
                          <a:solidFill>
                            <a:schemeClr val="tx1"/>
                          </a:solidFill>
                        </a:rPr>
                        <a:t>Risk</a:t>
                      </a:r>
                      <a:r>
                        <a:rPr lang="en-US" sz="3000" baseline="-25000" dirty="0" err="1">
                          <a:solidFill>
                            <a:schemeClr val="tx1"/>
                          </a:solidFill>
                        </a:rPr>
                        <a:t>MODEL</a:t>
                      </a:r>
                      <a:r>
                        <a:rPr lang="en-US" sz="3000" baseline="-25000" dirty="0">
                          <a:solidFill>
                            <a:schemeClr val="tx1"/>
                          </a:solidFill>
                        </a:rPr>
                        <a:t>-I</a:t>
                      </a:r>
                      <a:endParaRPr lang="en-US" sz="3000" dirty="0">
                        <a:solidFill>
                          <a:schemeClr val="tx1"/>
                        </a:solidFill>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000" dirty="0" err="1">
                          <a:solidFill>
                            <a:schemeClr val="tx1"/>
                          </a:solidFill>
                        </a:rPr>
                        <a:t>Risk</a:t>
                      </a:r>
                      <a:r>
                        <a:rPr lang="en-US" sz="3000" baseline="-25000" dirty="0" err="1">
                          <a:solidFill>
                            <a:schemeClr val="tx1"/>
                          </a:solidFill>
                        </a:rPr>
                        <a:t>MODEL</a:t>
                      </a:r>
                      <a:r>
                        <a:rPr lang="en-US" sz="3000" baseline="-25000" dirty="0">
                          <a:solidFill>
                            <a:schemeClr val="tx1"/>
                          </a:solidFill>
                        </a:rPr>
                        <a:t>-III</a:t>
                      </a:r>
                    </a:p>
                  </a:txBody>
                  <a:tcPr/>
                </a:tc>
                <a:extLst>
                  <a:ext uri="{0D108BD9-81ED-4DB2-BD59-A6C34878D82A}">
                    <a16:rowId xmlns:a16="http://schemas.microsoft.com/office/drawing/2014/main" val="10000"/>
                  </a:ext>
                </a:extLst>
              </a:tr>
              <a:tr h="75432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000" dirty="0">
                          <a:solidFill>
                            <a:schemeClr val="tx1"/>
                          </a:solidFill>
                        </a:rPr>
                        <a:t>1.00</a:t>
                      </a:r>
                    </a:p>
                  </a:txBody>
                  <a:tcPr/>
                </a:tc>
                <a:tc>
                  <a:txBody>
                    <a:bodyPr/>
                    <a:lstStyle/>
                    <a:p>
                      <a:r>
                        <a:rPr lang="en-US" sz="3000" dirty="0">
                          <a:solidFill>
                            <a:schemeClr val="tx1"/>
                          </a:solidFill>
                        </a:rPr>
                        <a:t>-1.25</a:t>
                      </a:r>
                    </a:p>
                  </a:txBody>
                  <a:tcPr marL="91441" marR="91441" marT="45718" marB="45718"/>
                </a:tc>
                <a:tc>
                  <a:txBody>
                    <a:bodyPr/>
                    <a:lstStyle/>
                    <a:p>
                      <a:pPr algn="just"/>
                      <a:r>
                        <a:rPr lang="en-US" sz="3000" dirty="0">
                          <a:solidFill>
                            <a:schemeClr val="tx1"/>
                          </a:solidFill>
                        </a:rPr>
                        <a:t>0.3692</a:t>
                      </a:r>
                    </a:p>
                  </a:txBody>
                  <a:tcPr/>
                </a:tc>
                <a:tc>
                  <a:txBody>
                    <a:bodyPr/>
                    <a:lstStyle/>
                    <a:p>
                      <a:pPr algn="just"/>
                      <a:r>
                        <a:rPr lang="en-US" sz="3000" dirty="0">
                          <a:solidFill>
                            <a:schemeClr val="tx1"/>
                          </a:solidFill>
                        </a:rPr>
                        <a:t>0.3699</a:t>
                      </a:r>
                    </a:p>
                  </a:txBody>
                  <a:tcPr/>
                </a:tc>
                <a:extLst>
                  <a:ext uri="{0D108BD9-81ED-4DB2-BD59-A6C34878D82A}">
                    <a16:rowId xmlns:a16="http://schemas.microsoft.com/office/drawing/2014/main" val="10001"/>
                  </a:ext>
                </a:extLst>
              </a:tr>
              <a:tr h="75432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000000"/>
                          </a:solidFill>
                          <a:effectLst/>
                          <a:uLnTx/>
                          <a:uFillTx/>
                          <a:latin typeface="Arial"/>
                          <a:ea typeface="+mn-ea"/>
                          <a:cs typeface="+mn-cs"/>
                        </a:rPr>
                        <a:t>1.00</a:t>
                      </a:r>
                      <a:endParaRPr kumimoji="0" lang="en-US" sz="3000" b="0" i="0" u="none" strike="noStrike" kern="1200" cap="none" spc="0" normalizeH="0" baseline="0" noProof="0" dirty="0">
                        <a:ln>
                          <a:noFill/>
                        </a:ln>
                        <a:solidFill>
                          <a:srgbClr val="000000"/>
                        </a:solidFill>
                        <a:effectLst/>
                        <a:uLnTx/>
                        <a:uFillTx/>
                        <a:latin typeface="Arial"/>
                        <a:ea typeface="+mn-ea"/>
                        <a:cs typeface="+mn-cs"/>
                      </a:endParaRPr>
                    </a:p>
                  </a:txBody>
                  <a:tcPr/>
                </a:tc>
                <a:tc>
                  <a:txBody>
                    <a:bodyPr/>
                    <a:lstStyle/>
                    <a:p>
                      <a:r>
                        <a:rPr lang="en-US" sz="3000" dirty="0">
                          <a:solidFill>
                            <a:schemeClr val="tx1"/>
                          </a:solidFill>
                        </a:rPr>
                        <a:t>-0.75</a:t>
                      </a:r>
                    </a:p>
                  </a:txBody>
                  <a:tcPr marL="91441" marR="91441" marT="45718" marB="45718"/>
                </a:tc>
                <a:tc>
                  <a:txBody>
                    <a:bodyPr/>
                    <a:lstStyle/>
                    <a:p>
                      <a:pPr algn="just"/>
                      <a:r>
                        <a:rPr kumimoji="0" lang="en-US" sz="3000" b="0" i="0" u="none" strike="noStrike" kern="1200" cap="none" spc="0" normalizeH="0" baseline="0" noProof="0">
                          <a:ln>
                            <a:noFill/>
                          </a:ln>
                          <a:solidFill>
                            <a:srgbClr val="000000"/>
                          </a:solidFill>
                          <a:effectLst/>
                          <a:uLnTx/>
                          <a:uFillTx/>
                          <a:latin typeface="Arial"/>
                          <a:ea typeface="+mn-ea"/>
                          <a:cs typeface="+mn-cs"/>
                        </a:rPr>
                        <a:t>0.3692</a:t>
                      </a:r>
                      <a:endParaRPr lang="en-US" sz="3000" dirty="0">
                        <a:solidFill>
                          <a:schemeClr val="tx1"/>
                        </a:solidFill>
                      </a:endParaRPr>
                    </a:p>
                  </a:txBody>
                  <a:tcPr/>
                </a:tc>
                <a:tc>
                  <a:txBody>
                    <a:bodyPr/>
                    <a:lstStyle/>
                    <a:p>
                      <a:pPr algn="just"/>
                      <a:r>
                        <a:rPr lang="en-US" sz="3000" dirty="0">
                          <a:solidFill>
                            <a:schemeClr val="tx1"/>
                          </a:solidFill>
                        </a:rPr>
                        <a:t>0.3695</a:t>
                      </a:r>
                    </a:p>
                  </a:txBody>
                  <a:tcPr/>
                </a:tc>
                <a:extLst>
                  <a:ext uri="{0D108BD9-81ED-4DB2-BD59-A6C34878D82A}">
                    <a16:rowId xmlns:a16="http://schemas.microsoft.com/office/drawing/2014/main" val="10002"/>
                  </a:ext>
                </a:extLst>
              </a:tr>
              <a:tr h="75432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000000"/>
                          </a:solidFill>
                          <a:effectLst/>
                          <a:uLnTx/>
                          <a:uFillTx/>
                          <a:latin typeface="Arial"/>
                          <a:ea typeface="+mn-ea"/>
                          <a:cs typeface="+mn-cs"/>
                        </a:rPr>
                        <a:t>1.00</a:t>
                      </a:r>
                      <a:endParaRPr kumimoji="0" lang="en-US" sz="3000" b="0" i="0" u="none" strike="noStrike" kern="1200" cap="none" spc="0" normalizeH="0" baseline="0" noProof="0" dirty="0">
                        <a:ln>
                          <a:noFill/>
                        </a:ln>
                        <a:solidFill>
                          <a:srgbClr val="000000"/>
                        </a:solidFill>
                        <a:effectLst/>
                        <a:uLnTx/>
                        <a:uFillTx/>
                        <a:latin typeface="Arial"/>
                        <a:ea typeface="+mn-ea"/>
                        <a:cs typeface="+mn-cs"/>
                      </a:endParaRPr>
                    </a:p>
                  </a:txBody>
                  <a:tcPr/>
                </a:tc>
                <a:tc>
                  <a:txBody>
                    <a:bodyPr/>
                    <a:lstStyle/>
                    <a:p>
                      <a:r>
                        <a:rPr lang="en-US" sz="3000" dirty="0">
                          <a:solidFill>
                            <a:schemeClr val="tx1"/>
                          </a:solidFill>
                        </a:rPr>
                        <a:t>0.00</a:t>
                      </a:r>
                    </a:p>
                  </a:txBody>
                  <a:tcPr marL="91441" marR="91441" marT="45718" marB="45718"/>
                </a:tc>
                <a:tc>
                  <a:txBody>
                    <a:bodyPr/>
                    <a:lstStyle/>
                    <a:p>
                      <a:pPr algn="just"/>
                      <a:r>
                        <a:rPr kumimoji="0" lang="en-US" sz="3000" b="0" i="0" u="none" strike="noStrike" kern="1200" cap="none" spc="0" normalizeH="0" baseline="0" noProof="0">
                          <a:ln>
                            <a:noFill/>
                          </a:ln>
                          <a:solidFill>
                            <a:srgbClr val="000000"/>
                          </a:solidFill>
                          <a:effectLst/>
                          <a:uLnTx/>
                          <a:uFillTx/>
                          <a:latin typeface="Arial"/>
                          <a:ea typeface="+mn-ea"/>
                          <a:cs typeface="+mn-cs"/>
                        </a:rPr>
                        <a:t>0.3692</a:t>
                      </a:r>
                      <a:endParaRPr lang="en-US" sz="3000" dirty="0">
                        <a:solidFill>
                          <a:schemeClr val="tx1"/>
                        </a:solidFill>
                      </a:endParaRPr>
                    </a:p>
                  </a:txBody>
                  <a:tcPr/>
                </a:tc>
                <a:tc>
                  <a:txBody>
                    <a:bodyPr/>
                    <a:lstStyle/>
                    <a:p>
                      <a:pPr algn="just"/>
                      <a:r>
                        <a:rPr lang="en-US" sz="3000" dirty="0">
                          <a:solidFill>
                            <a:schemeClr val="tx1"/>
                          </a:solidFill>
                        </a:rPr>
                        <a:t>0.3688</a:t>
                      </a:r>
                    </a:p>
                  </a:txBody>
                  <a:tcPr/>
                </a:tc>
                <a:extLst>
                  <a:ext uri="{0D108BD9-81ED-4DB2-BD59-A6C34878D82A}">
                    <a16:rowId xmlns:a16="http://schemas.microsoft.com/office/drawing/2014/main" val="10003"/>
                  </a:ext>
                </a:extLst>
              </a:tr>
              <a:tr h="75432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000000"/>
                          </a:solidFill>
                          <a:effectLst/>
                          <a:uLnTx/>
                          <a:uFillTx/>
                          <a:latin typeface="Arial"/>
                          <a:ea typeface="+mn-ea"/>
                          <a:cs typeface="+mn-cs"/>
                        </a:rPr>
                        <a:t>1.00</a:t>
                      </a:r>
                      <a:endParaRPr kumimoji="0" lang="en-US" sz="3000" b="0" i="0" u="none" strike="noStrike" kern="1200" cap="none" spc="0" normalizeH="0" baseline="0" noProof="0" dirty="0">
                        <a:ln>
                          <a:noFill/>
                        </a:ln>
                        <a:solidFill>
                          <a:srgbClr val="000000"/>
                        </a:solidFill>
                        <a:effectLst/>
                        <a:uLnTx/>
                        <a:uFillTx/>
                        <a:latin typeface="Arial"/>
                        <a:ea typeface="+mn-ea"/>
                        <a:cs typeface="+mn-cs"/>
                      </a:endParaRPr>
                    </a:p>
                  </a:txBody>
                  <a:tcPr/>
                </a:tc>
                <a:tc>
                  <a:txBody>
                    <a:bodyPr/>
                    <a:lstStyle/>
                    <a:p>
                      <a:r>
                        <a:rPr lang="en-US" sz="3000" dirty="0">
                          <a:solidFill>
                            <a:schemeClr val="tx1"/>
                          </a:solidFill>
                        </a:rPr>
                        <a:t>+0.75</a:t>
                      </a:r>
                    </a:p>
                  </a:txBody>
                  <a:tcPr marL="91441" marR="91441" marT="45718" marB="45718"/>
                </a:tc>
                <a:tc>
                  <a:txBody>
                    <a:bodyPr/>
                    <a:lstStyle/>
                    <a:p>
                      <a:pPr algn="just"/>
                      <a:r>
                        <a:rPr kumimoji="0" lang="en-US" sz="3000" b="0" i="0" u="none" strike="noStrike" kern="1200" cap="none" spc="0" normalizeH="0" baseline="0" noProof="0">
                          <a:ln>
                            <a:noFill/>
                          </a:ln>
                          <a:solidFill>
                            <a:srgbClr val="000000"/>
                          </a:solidFill>
                          <a:effectLst/>
                          <a:uLnTx/>
                          <a:uFillTx/>
                          <a:latin typeface="Arial"/>
                          <a:ea typeface="+mn-ea"/>
                          <a:cs typeface="+mn-cs"/>
                        </a:rPr>
                        <a:t>0.3692</a:t>
                      </a:r>
                      <a:endParaRPr lang="en-US" sz="3000" dirty="0">
                        <a:solidFill>
                          <a:schemeClr val="tx1"/>
                        </a:solidFill>
                      </a:endParaRPr>
                    </a:p>
                  </a:txBody>
                  <a:tcPr/>
                </a:tc>
                <a:tc>
                  <a:txBody>
                    <a:bodyPr/>
                    <a:lstStyle/>
                    <a:p>
                      <a:pPr algn="just"/>
                      <a:r>
                        <a:rPr lang="en-US" sz="3000" dirty="0">
                          <a:solidFill>
                            <a:schemeClr val="tx1"/>
                          </a:solidFill>
                        </a:rPr>
                        <a:t>0.3695</a:t>
                      </a:r>
                    </a:p>
                  </a:txBody>
                  <a:tcPr/>
                </a:tc>
                <a:extLst>
                  <a:ext uri="{0D108BD9-81ED-4DB2-BD59-A6C34878D82A}">
                    <a16:rowId xmlns:a16="http://schemas.microsoft.com/office/drawing/2014/main" val="10004"/>
                  </a:ext>
                </a:extLst>
              </a:tr>
              <a:tr h="75432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0000"/>
                          </a:solidFill>
                          <a:effectLst/>
                          <a:uLnTx/>
                          <a:uFillTx/>
                          <a:latin typeface="Arial"/>
                          <a:ea typeface="+mn-ea"/>
                          <a:cs typeface="+mn-cs"/>
                        </a:rPr>
                        <a:t>1.00</a:t>
                      </a:r>
                    </a:p>
                  </a:txBody>
                  <a:tcPr/>
                </a:tc>
                <a:tc>
                  <a:txBody>
                    <a:bodyPr/>
                    <a:lstStyle/>
                    <a:p>
                      <a:r>
                        <a:rPr lang="en-US" sz="3000" dirty="0">
                          <a:solidFill>
                            <a:schemeClr val="tx1"/>
                          </a:solidFill>
                        </a:rPr>
                        <a:t>+1.25</a:t>
                      </a:r>
                    </a:p>
                  </a:txBody>
                  <a:tcPr marL="91441" marR="91441" marT="45718" marB="45718"/>
                </a:tc>
                <a:tc>
                  <a:txBody>
                    <a:bodyPr/>
                    <a:lstStyle/>
                    <a:p>
                      <a:pPr algn="just"/>
                      <a:r>
                        <a:rPr kumimoji="0" lang="en-US" sz="3000" b="0" i="0" u="none" strike="noStrike" kern="1200" cap="none" spc="0" normalizeH="0" baseline="0" noProof="0" dirty="0">
                          <a:ln>
                            <a:noFill/>
                          </a:ln>
                          <a:solidFill>
                            <a:srgbClr val="000000"/>
                          </a:solidFill>
                          <a:effectLst/>
                          <a:uLnTx/>
                          <a:uFillTx/>
                          <a:latin typeface="Arial"/>
                          <a:ea typeface="+mn-ea"/>
                          <a:cs typeface="+mn-cs"/>
                        </a:rPr>
                        <a:t>0.3692</a:t>
                      </a:r>
                      <a:endParaRPr lang="en-US" sz="3000" dirty="0">
                        <a:solidFill>
                          <a:schemeClr val="tx1"/>
                        </a:solidFill>
                      </a:endParaRPr>
                    </a:p>
                  </a:txBody>
                  <a:tcPr/>
                </a:tc>
                <a:tc>
                  <a:txBody>
                    <a:bodyPr/>
                    <a:lstStyle/>
                    <a:p>
                      <a:pPr algn="just"/>
                      <a:r>
                        <a:rPr lang="en-US" sz="3000" dirty="0">
                          <a:solidFill>
                            <a:schemeClr val="tx1"/>
                          </a:solidFill>
                        </a:rPr>
                        <a:t>0.3699</a:t>
                      </a:r>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C2631EC7-9622-4A94-A293-0EC376FF4A77}"/>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D981E872-FD9F-457F-9698-08A01C05F551}"/>
              </a:ext>
            </a:extLst>
          </p:cNvPr>
          <p:cNvSpPr>
            <a:spLocks noGrp="1"/>
          </p:cNvSpPr>
          <p:nvPr>
            <p:ph type="ftr" sz="quarter" idx="11"/>
          </p:nvPr>
        </p:nvSpPr>
        <p:spPr/>
        <p:txBody>
          <a:bodyPr/>
          <a:lstStyle/>
          <a:p>
            <a:pPr>
              <a:defRPr/>
            </a:pPr>
            <a:r>
              <a:rPr lang="en-US" altLang="en-US"/>
              <a:t>RNSengupta,IME Department,IIT Kanpur,INDIA</a:t>
            </a:r>
          </a:p>
        </p:txBody>
      </p:sp>
      <p:sp>
        <p:nvSpPr>
          <p:cNvPr id="567300" name="Slide Number Placeholder 7">
            <a:extLst>
              <a:ext uri="{FF2B5EF4-FFF2-40B4-BE49-F238E27FC236}">
                <a16:creationId xmlns:a16="http://schemas.microsoft.com/office/drawing/2014/main" id="{AA60F2F2-5CAB-4CFC-BE70-FBF28CABCAD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DF69B07-63FD-4A80-B7DF-62E5F246DA45}" type="slidenum">
              <a:rPr lang="en-US" altLang="en-US" sz="1400"/>
              <a:pPr>
                <a:spcBef>
                  <a:spcPct val="0"/>
                </a:spcBef>
                <a:buFontTx/>
                <a:buNone/>
              </a:pPr>
              <a:t>181</a:t>
            </a:fld>
            <a:endParaRPr lang="en-US" altLang="en-US" sz="1400"/>
          </a:p>
        </p:txBody>
      </p:sp>
      <p:sp>
        <p:nvSpPr>
          <p:cNvPr id="567301" name="Rectangle 2">
            <a:extLst>
              <a:ext uri="{FF2B5EF4-FFF2-40B4-BE49-F238E27FC236}">
                <a16:creationId xmlns:a16="http://schemas.microsoft.com/office/drawing/2014/main" id="{A4EA4618-AE95-4F1E-978B-F7E45634BD6F}"/>
              </a:ext>
            </a:extLst>
          </p:cNvPr>
          <p:cNvSpPr>
            <a:spLocks noGrp="1" noChangeArrowheads="1"/>
          </p:cNvSpPr>
          <p:nvPr>
            <p:ph type="title"/>
          </p:nvPr>
        </p:nvSpPr>
        <p:spPr/>
        <p:txBody>
          <a:bodyPr/>
          <a:lstStyle/>
          <a:p>
            <a:r>
              <a:rPr lang="en-US" altLang="en-US" sz="3000" b="1">
                <a:solidFill>
                  <a:srgbClr val="0000FF"/>
                </a:solidFill>
              </a:rPr>
              <a:t>Multiple Linear Regression (</a:t>
            </a:r>
            <a:r>
              <a:rPr lang="en-US" altLang="en-US" sz="3000" b="1">
                <a:solidFill>
                  <a:srgbClr val="FF3300"/>
                </a:solidFill>
              </a:rPr>
              <a:t>BLF</a:t>
            </a:r>
            <a:r>
              <a:rPr lang="en-US" altLang="en-US" sz="3000" b="1">
                <a:solidFill>
                  <a:srgbClr val="0000FF"/>
                </a:solidFill>
              </a:rPr>
              <a:t>) </a:t>
            </a:r>
            <a:r>
              <a:rPr lang="en-US" altLang="en-US" sz="3000" b="1">
                <a:solidFill>
                  <a:schemeClr val="tx1"/>
                </a:solidFill>
              </a:rPr>
              <a:t>: </a:t>
            </a:r>
            <a:r>
              <a:rPr lang="en-US" altLang="en-US" sz="3000" b="1">
                <a:solidFill>
                  <a:srgbClr val="FF0000"/>
                </a:solidFill>
              </a:rPr>
              <a:t>Example # 30</a:t>
            </a:r>
            <a:r>
              <a:rPr lang="en-US" altLang="en-US" sz="3000">
                <a:solidFill>
                  <a:schemeClr val="tx1"/>
                </a:solidFill>
              </a:rPr>
              <a:t> (</a:t>
            </a:r>
            <a:r>
              <a:rPr lang="en-US" altLang="en-US" sz="3000" b="1">
                <a:solidFill>
                  <a:srgbClr val="0000FF"/>
                </a:solidFill>
              </a:rPr>
              <a:t>contd…</a:t>
            </a:r>
            <a:r>
              <a:rPr lang="en-US" altLang="en-US" sz="3000">
                <a:solidFill>
                  <a:schemeClr val="tx1"/>
                </a:solidFill>
              </a:rPr>
              <a:t>)</a:t>
            </a:r>
            <a:endParaRPr lang="en-US" altLang="en-US" sz="3000">
              <a:solidFill>
                <a:srgbClr val="FF0000"/>
              </a:solidFill>
            </a:endParaRPr>
          </a:p>
        </p:txBody>
      </p:sp>
      <p:pic>
        <p:nvPicPr>
          <p:cNvPr id="567302" name="Picture 2">
            <a:extLst>
              <a:ext uri="{FF2B5EF4-FFF2-40B4-BE49-F238E27FC236}">
                <a16:creationId xmlns:a16="http://schemas.microsoft.com/office/drawing/2014/main" id="{7D81BB41-2757-48DC-8CF6-BB45F7BCB0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524000"/>
            <a:ext cx="10972800" cy="460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7303" name="Text Placeholder 6">
            <a:extLst>
              <a:ext uri="{FF2B5EF4-FFF2-40B4-BE49-F238E27FC236}">
                <a16:creationId xmlns:a16="http://schemas.microsoft.com/office/drawing/2014/main" id="{C78EE14A-9CF9-4D9D-A7B9-7071B97BE9C1}"/>
              </a:ext>
            </a:extLst>
          </p:cNvPr>
          <p:cNvSpPr>
            <a:spLocks noGrp="1" noChangeArrowheads="1"/>
          </p:cNvSpPr>
          <p:nvPr>
            <p:ph type="body" sz="half" idx="1"/>
          </p:nvPr>
        </p:nvSpPr>
        <p:spPr>
          <a:xfrm>
            <a:off x="609600" y="1600200"/>
            <a:ext cx="10972800" cy="4525963"/>
          </a:xfrm>
        </p:spPr>
        <p:txBody>
          <a:bodyPr/>
          <a:lstStyle/>
          <a:p>
            <a:pPr marL="0" indent="0" algn="just">
              <a:buFontTx/>
              <a:buNone/>
            </a:pPr>
            <a:endParaRPr lang="en-US" altLang="en-US"/>
          </a:p>
        </p:txBody>
      </p:sp>
      <p:cxnSp>
        <p:nvCxnSpPr>
          <p:cNvPr id="567304" name="Straight Arrow Connector 6">
            <a:extLst>
              <a:ext uri="{FF2B5EF4-FFF2-40B4-BE49-F238E27FC236}">
                <a16:creationId xmlns:a16="http://schemas.microsoft.com/office/drawing/2014/main" id="{E6B9CA63-9DB5-4646-9C77-08CD401B990A}"/>
              </a:ext>
            </a:extLst>
          </p:cNvPr>
          <p:cNvCxnSpPr>
            <a:cxnSpLocks/>
          </p:cNvCxnSpPr>
          <p:nvPr/>
        </p:nvCxnSpPr>
        <p:spPr bwMode="auto">
          <a:xfrm flipV="1">
            <a:off x="5986463" y="2133600"/>
            <a:ext cx="0" cy="2057400"/>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C39B9EFE-1C63-4C0F-A362-0B89F4E13565}"/>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05378DEF-CE73-42C7-917D-239A72447CDE}"/>
              </a:ext>
            </a:extLst>
          </p:cNvPr>
          <p:cNvSpPr>
            <a:spLocks noGrp="1"/>
          </p:cNvSpPr>
          <p:nvPr>
            <p:ph type="ftr" sz="quarter" idx="11"/>
          </p:nvPr>
        </p:nvSpPr>
        <p:spPr/>
        <p:txBody>
          <a:bodyPr/>
          <a:lstStyle/>
          <a:p>
            <a:pPr>
              <a:defRPr/>
            </a:pPr>
            <a:r>
              <a:rPr lang="en-US" altLang="en-US"/>
              <a:t>RNSengupta,IME Department,IIT Kanpur,INDIA</a:t>
            </a:r>
          </a:p>
        </p:txBody>
      </p:sp>
      <p:sp>
        <p:nvSpPr>
          <p:cNvPr id="569348" name="Slide Number Placeholder 7">
            <a:extLst>
              <a:ext uri="{FF2B5EF4-FFF2-40B4-BE49-F238E27FC236}">
                <a16:creationId xmlns:a16="http://schemas.microsoft.com/office/drawing/2014/main" id="{6F3076FB-BB11-4273-96ED-C6BD09CC935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BB797F9-31DE-4C3D-90B4-83EFA47CAE16}" type="slidenum">
              <a:rPr lang="en-US" altLang="en-US" sz="1400"/>
              <a:pPr>
                <a:spcBef>
                  <a:spcPct val="0"/>
                </a:spcBef>
                <a:buFontTx/>
                <a:buNone/>
              </a:pPr>
              <a:t>182</a:t>
            </a:fld>
            <a:endParaRPr lang="en-US" altLang="en-US" sz="1400"/>
          </a:p>
        </p:txBody>
      </p:sp>
      <p:sp>
        <p:nvSpPr>
          <p:cNvPr id="569349" name="Rectangle 2">
            <a:extLst>
              <a:ext uri="{FF2B5EF4-FFF2-40B4-BE49-F238E27FC236}">
                <a16:creationId xmlns:a16="http://schemas.microsoft.com/office/drawing/2014/main" id="{4FFE1F64-52C6-4BD8-B2BC-8AFC38BB4B35}"/>
              </a:ext>
            </a:extLst>
          </p:cNvPr>
          <p:cNvSpPr>
            <a:spLocks noGrp="1" noChangeArrowheads="1"/>
          </p:cNvSpPr>
          <p:nvPr>
            <p:ph type="title"/>
          </p:nvPr>
        </p:nvSpPr>
        <p:spPr/>
        <p:txBody>
          <a:bodyPr/>
          <a:lstStyle/>
          <a:p>
            <a:r>
              <a:rPr lang="en-US" altLang="en-US" sz="3600" b="1">
                <a:solidFill>
                  <a:srgbClr val="0000FF"/>
                </a:solidFill>
              </a:rPr>
              <a:t>Multiple Linear Regression: Other loss functions (</a:t>
            </a:r>
            <a:r>
              <a:rPr lang="en-US" altLang="en-US" sz="3600" b="1">
                <a:solidFill>
                  <a:srgbClr val="FF0000"/>
                </a:solidFill>
              </a:rPr>
              <a:t>Linear Loss</a:t>
            </a:r>
            <a:r>
              <a:rPr lang="en-US" altLang="en-US" sz="3600" b="1">
                <a:solidFill>
                  <a:srgbClr val="0000FF"/>
                </a:solidFill>
              </a:rPr>
              <a:t>)</a:t>
            </a:r>
            <a:endParaRPr lang="en-US" altLang="en-US" sz="3500">
              <a:solidFill>
                <a:srgbClr val="FF0000"/>
              </a:solidFill>
            </a:endParaRPr>
          </a:p>
        </p:txBody>
      </p:sp>
      <p:pic>
        <p:nvPicPr>
          <p:cNvPr id="569350" name="Picture 1">
            <a:extLst>
              <a:ext uri="{FF2B5EF4-FFF2-40B4-BE49-F238E27FC236}">
                <a16:creationId xmlns:a16="http://schemas.microsoft.com/office/drawing/2014/main" id="{0C50D149-E0FF-4A9B-B2D0-B589DA2E0E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528763"/>
            <a:ext cx="10972800" cy="459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9351" name="Text Placeholder 6">
            <a:extLst>
              <a:ext uri="{FF2B5EF4-FFF2-40B4-BE49-F238E27FC236}">
                <a16:creationId xmlns:a16="http://schemas.microsoft.com/office/drawing/2014/main" id="{BDC44912-FDCB-42FE-8BBD-CC2E47E7F33F}"/>
              </a:ext>
            </a:extLst>
          </p:cNvPr>
          <p:cNvSpPr>
            <a:spLocks noGrp="1" noChangeArrowheads="1"/>
          </p:cNvSpPr>
          <p:nvPr>
            <p:ph type="body" sz="half" idx="1"/>
          </p:nvPr>
        </p:nvSpPr>
        <p:spPr>
          <a:xfrm>
            <a:off x="609600" y="1600200"/>
            <a:ext cx="10972800" cy="4525963"/>
          </a:xfrm>
        </p:spPr>
        <p:txBody>
          <a:bodyPr/>
          <a:lstStyle/>
          <a:p>
            <a:endParaRPr lang="en-US" altLang="en-US"/>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2AC5B57C-3F4D-4410-84C5-863C101C00CC}"/>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EC50694E-8A66-4A3D-9641-D8A3F94BF4F5}"/>
              </a:ext>
            </a:extLst>
          </p:cNvPr>
          <p:cNvSpPr>
            <a:spLocks noGrp="1"/>
          </p:cNvSpPr>
          <p:nvPr>
            <p:ph type="ftr" sz="quarter" idx="11"/>
          </p:nvPr>
        </p:nvSpPr>
        <p:spPr/>
        <p:txBody>
          <a:bodyPr/>
          <a:lstStyle/>
          <a:p>
            <a:pPr>
              <a:defRPr/>
            </a:pPr>
            <a:r>
              <a:rPr lang="en-US" altLang="en-US"/>
              <a:t>RNSengupta,IME Department,IIT Kanpur,INDIA</a:t>
            </a:r>
          </a:p>
        </p:txBody>
      </p:sp>
      <p:sp>
        <p:nvSpPr>
          <p:cNvPr id="571396" name="Slide Number Placeholder 7">
            <a:extLst>
              <a:ext uri="{FF2B5EF4-FFF2-40B4-BE49-F238E27FC236}">
                <a16:creationId xmlns:a16="http://schemas.microsoft.com/office/drawing/2014/main" id="{F1120A43-0D49-4523-A0E4-78A740B61EA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E66192B-2318-4BD7-905E-00EF367BB8AB}" type="slidenum">
              <a:rPr lang="en-US" altLang="en-US" sz="1400"/>
              <a:pPr>
                <a:spcBef>
                  <a:spcPct val="0"/>
                </a:spcBef>
                <a:buFontTx/>
                <a:buNone/>
              </a:pPr>
              <a:t>183</a:t>
            </a:fld>
            <a:endParaRPr lang="en-US" altLang="en-US" sz="1400"/>
          </a:p>
        </p:txBody>
      </p:sp>
      <p:sp>
        <p:nvSpPr>
          <p:cNvPr id="571397" name="Rectangle 2">
            <a:extLst>
              <a:ext uri="{FF2B5EF4-FFF2-40B4-BE49-F238E27FC236}">
                <a16:creationId xmlns:a16="http://schemas.microsoft.com/office/drawing/2014/main" id="{739F446C-16D8-4624-94EC-72A3CED49EB7}"/>
              </a:ext>
            </a:extLst>
          </p:cNvPr>
          <p:cNvSpPr>
            <a:spLocks noGrp="1" noChangeArrowheads="1"/>
          </p:cNvSpPr>
          <p:nvPr>
            <p:ph type="title"/>
          </p:nvPr>
        </p:nvSpPr>
        <p:spPr/>
        <p:txBody>
          <a:bodyPr/>
          <a:lstStyle/>
          <a:p>
            <a:r>
              <a:rPr lang="en-US" altLang="en-US" sz="3600" b="1">
                <a:solidFill>
                  <a:srgbClr val="0000FF"/>
                </a:solidFill>
              </a:rPr>
              <a:t>Multiple Linear Regression: Other loss functions (</a:t>
            </a:r>
            <a:r>
              <a:rPr lang="en-US" altLang="en-US" sz="3600" b="1">
                <a:solidFill>
                  <a:srgbClr val="FF0000"/>
                </a:solidFill>
              </a:rPr>
              <a:t>Weighted Linear Loss</a:t>
            </a:r>
            <a:r>
              <a:rPr lang="en-US" altLang="en-US" sz="3600" b="1">
                <a:solidFill>
                  <a:srgbClr val="0000FF"/>
                </a:solidFill>
              </a:rPr>
              <a:t>)</a:t>
            </a:r>
            <a:endParaRPr lang="en-US" altLang="en-US" sz="3500">
              <a:solidFill>
                <a:srgbClr val="FF0000"/>
              </a:solidFill>
            </a:endParaRPr>
          </a:p>
        </p:txBody>
      </p:sp>
      <p:pic>
        <p:nvPicPr>
          <p:cNvPr id="571398" name="Picture 2">
            <a:extLst>
              <a:ext uri="{FF2B5EF4-FFF2-40B4-BE49-F238E27FC236}">
                <a16:creationId xmlns:a16="http://schemas.microsoft.com/office/drawing/2014/main" id="{D6B21EEF-516A-4340-A169-4A14D38EB1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875" y="1719263"/>
            <a:ext cx="10972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1399" name="Text Placeholder 6">
            <a:extLst>
              <a:ext uri="{FF2B5EF4-FFF2-40B4-BE49-F238E27FC236}">
                <a16:creationId xmlns:a16="http://schemas.microsoft.com/office/drawing/2014/main" id="{8F0D4946-C22A-4C43-9A5C-AF22A50F1D62}"/>
              </a:ext>
            </a:extLst>
          </p:cNvPr>
          <p:cNvSpPr>
            <a:spLocks noGrp="1" noChangeArrowheads="1"/>
          </p:cNvSpPr>
          <p:nvPr>
            <p:ph type="body" sz="half" idx="1"/>
          </p:nvPr>
        </p:nvSpPr>
        <p:spPr>
          <a:xfrm>
            <a:off x="762000" y="1719263"/>
            <a:ext cx="10972800" cy="4525962"/>
          </a:xfrm>
        </p:spPr>
        <p:txBody>
          <a:bodyPr/>
          <a:lstStyle/>
          <a:p>
            <a:endParaRPr lang="en-US" altLang="en-US"/>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2FD2FD1B-0277-46C3-B7FC-48990260E7BA}"/>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DEAB867C-EFE0-4889-A737-2EC4F4730F11}"/>
              </a:ext>
            </a:extLst>
          </p:cNvPr>
          <p:cNvSpPr>
            <a:spLocks noGrp="1"/>
          </p:cNvSpPr>
          <p:nvPr>
            <p:ph type="ftr" sz="quarter" idx="11"/>
          </p:nvPr>
        </p:nvSpPr>
        <p:spPr/>
        <p:txBody>
          <a:bodyPr/>
          <a:lstStyle/>
          <a:p>
            <a:pPr>
              <a:defRPr/>
            </a:pPr>
            <a:r>
              <a:rPr lang="en-US" altLang="en-US"/>
              <a:t>RNSengupta,IME Department,IIT Kanpur,INDIA</a:t>
            </a:r>
          </a:p>
        </p:txBody>
      </p:sp>
      <p:sp>
        <p:nvSpPr>
          <p:cNvPr id="573444" name="Slide Number Placeholder 7">
            <a:extLst>
              <a:ext uri="{FF2B5EF4-FFF2-40B4-BE49-F238E27FC236}">
                <a16:creationId xmlns:a16="http://schemas.microsoft.com/office/drawing/2014/main" id="{64E83CFC-2021-4B6A-95F8-658F2C7E25B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C8171AE-43F0-4AF0-ADC9-EE18FE6FB89A}" type="slidenum">
              <a:rPr lang="en-US" altLang="en-US" sz="1400"/>
              <a:pPr>
                <a:spcBef>
                  <a:spcPct val="0"/>
                </a:spcBef>
                <a:buFontTx/>
                <a:buNone/>
              </a:pPr>
              <a:t>184</a:t>
            </a:fld>
            <a:endParaRPr lang="en-US" altLang="en-US" sz="1400"/>
          </a:p>
        </p:txBody>
      </p:sp>
      <p:sp>
        <p:nvSpPr>
          <p:cNvPr id="573445" name="Rectangle 2">
            <a:extLst>
              <a:ext uri="{FF2B5EF4-FFF2-40B4-BE49-F238E27FC236}">
                <a16:creationId xmlns:a16="http://schemas.microsoft.com/office/drawing/2014/main" id="{5DF0F34D-F0AE-484B-A404-44E714333C46}"/>
              </a:ext>
            </a:extLst>
          </p:cNvPr>
          <p:cNvSpPr>
            <a:spLocks noGrp="1" noChangeArrowheads="1"/>
          </p:cNvSpPr>
          <p:nvPr>
            <p:ph type="title"/>
          </p:nvPr>
        </p:nvSpPr>
        <p:spPr/>
        <p:txBody>
          <a:bodyPr/>
          <a:lstStyle/>
          <a:p>
            <a:r>
              <a:rPr lang="en-US" altLang="en-US" sz="3600" b="1">
                <a:solidFill>
                  <a:srgbClr val="0000FF"/>
                </a:solidFill>
              </a:rPr>
              <a:t>Multiple Linear Regression: Other loss functions (</a:t>
            </a:r>
            <a:r>
              <a:rPr lang="en-US" altLang="en-US" sz="3600" b="1">
                <a:solidFill>
                  <a:srgbClr val="FF0000"/>
                </a:solidFill>
              </a:rPr>
              <a:t>Squared Error Loss</a:t>
            </a:r>
            <a:r>
              <a:rPr lang="en-US" altLang="en-US" sz="3600" b="1">
                <a:solidFill>
                  <a:srgbClr val="0000FF"/>
                </a:solidFill>
              </a:rPr>
              <a:t>)</a:t>
            </a:r>
            <a:endParaRPr lang="en-US" altLang="en-US" sz="3500">
              <a:solidFill>
                <a:srgbClr val="FF0000"/>
              </a:solidFill>
            </a:endParaRPr>
          </a:p>
        </p:txBody>
      </p:sp>
      <p:pic>
        <p:nvPicPr>
          <p:cNvPr id="573446" name="Picture 2">
            <a:extLst>
              <a:ext uri="{FF2B5EF4-FFF2-40B4-BE49-F238E27FC236}">
                <a16:creationId xmlns:a16="http://schemas.microsoft.com/office/drawing/2014/main" id="{7AD6A445-F230-4C16-946A-6697EC2F51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719263"/>
            <a:ext cx="10972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47" name="Text Placeholder 6">
            <a:extLst>
              <a:ext uri="{FF2B5EF4-FFF2-40B4-BE49-F238E27FC236}">
                <a16:creationId xmlns:a16="http://schemas.microsoft.com/office/drawing/2014/main" id="{0A4A8ADA-EA84-4897-BD38-BFA3FFEFC7E3}"/>
              </a:ext>
            </a:extLst>
          </p:cNvPr>
          <p:cNvSpPr>
            <a:spLocks noGrp="1" noChangeArrowheads="1"/>
          </p:cNvSpPr>
          <p:nvPr>
            <p:ph type="body" sz="half" idx="1"/>
          </p:nvPr>
        </p:nvSpPr>
        <p:spPr>
          <a:xfrm>
            <a:off x="762000" y="1719263"/>
            <a:ext cx="10972800" cy="4525962"/>
          </a:xfrm>
        </p:spPr>
        <p:txBody>
          <a:bodyPr/>
          <a:lstStyle/>
          <a:p>
            <a:endParaRPr lang="en-US" altLang="en-US"/>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85592345-79B3-4A7D-BCF1-B3B062F2A680}"/>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2BA2C0F9-1098-4E8B-A766-390648464586}"/>
              </a:ext>
            </a:extLst>
          </p:cNvPr>
          <p:cNvSpPr>
            <a:spLocks noGrp="1"/>
          </p:cNvSpPr>
          <p:nvPr>
            <p:ph type="ftr" sz="quarter" idx="11"/>
          </p:nvPr>
        </p:nvSpPr>
        <p:spPr/>
        <p:txBody>
          <a:bodyPr/>
          <a:lstStyle/>
          <a:p>
            <a:pPr>
              <a:defRPr/>
            </a:pPr>
            <a:r>
              <a:rPr lang="en-US" altLang="en-US"/>
              <a:t>RNSengupta,IME Department,IIT Kanpur,INDIA</a:t>
            </a:r>
          </a:p>
        </p:txBody>
      </p:sp>
      <p:sp>
        <p:nvSpPr>
          <p:cNvPr id="585732" name="Slide Number Placeholder 7">
            <a:extLst>
              <a:ext uri="{FF2B5EF4-FFF2-40B4-BE49-F238E27FC236}">
                <a16:creationId xmlns:a16="http://schemas.microsoft.com/office/drawing/2014/main" id="{E31AED27-CF71-4E5D-BBAC-1C7AB18DFC0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D659AD5-3EBC-4EE7-8CB7-27AF158B6DB7}" type="slidenum">
              <a:rPr lang="en-US" altLang="en-US" sz="1400"/>
              <a:pPr>
                <a:spcBef>
                  <a:spcPct val="0"/>
                </a:spcBef>
                <a:buFontTx/>
                <a:buNone/>
              </a:pPr>
              <a:t>185</a:t>
            </a:fld>
            <a:endParaRPr lang="en-US" altLang="en-US" sz="1400"/>
          </a:p>
        </p:txBody>
      </p:sp>
      <p:sp>
        <p:nvSpPr>
          <p:cNvPr id="585733" name="Rectangle 2">
            <a:extLst>
              <a:ext uri="{FF2B5EF4-FFF2-40B4-BE49-F238E27FC236}">
                <a16:creationId xmlns:a16="http://schemas.microsoft.com/office/drawing/2014/main" id="{AEC678EA-0F5F-4F72-8744-DA225DDEE012}"/>
              </a:ext>
            </a:extLst>
          </p:cNvPr>
          <p:cNvSpPr>
            <a:spLocks noGrp="1" noChangeArrowheads="1"/>
          </p:cNvSpPr>
          <p:nvPr>
            <p:ph type="title"/>
          </p:nvPr>
        </p:nvSpPr>
        <p:spPr/>
        <p:txBody>
          <a:bodyPr/>
          <a:lstStyle/>
          <a:p>
            <a:r>
              <a:rPr lang="en-US" altLang="en-US" sz="3000" b="1">
                <a:solidFill>
                  <a:srgbClr val="0000FF"/>
                </a:solidFill>
              </a:rPr>
              <a:t>Logistic Regression</a:t>
            </a:r>
            <a:endParaRPr lang="en-US" altLang="en-US" sz="3000">
              <a:solidFill>
                <a:srgbClr val="FF0000"/>
              </a:solidFill>
            </a:endParaRPr>
          </a:p>
        </p:txBody>
      </p:sp>
      <p:sp>
        <p:nvSpPr>
          <p:cNvPr id="585734" name="Text Placeholder 6">
            <a:extLst>
              <a:ext uri="{FF2B5EF4-FFF2-40B4-BE49-F238E27FC236}">
                <a16:creationId xmlns:a16="http://schemas.microsoft.com/office/drawing/2014/main" id="{E7C23580-907B-41A5-84E2-37594BB391CA}"/>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r>
              <a:rPr lang="en-US" altLang="en-US" sz="3300"/>
              <a:t>Logistic regression are used whenever dependent variable is binary (0 or 1).</a:t>
            </a:r>
          </a:p>
          <a:p>
            <a:pPr algn="just">
              <a:buFont typeface="Wingdings" panose="05000000000000000000" pitchFamily="2" charset="2"/>
              <a:buChar char="§"/>
            </a:pPr>
            <a:r>
              <a:rPr lang="en-US" altLang="en-US" sz="3300"/>
              <a:t>Logistic regression estimate the probability of your dependent variable to be 1 (Y=1, when something happens) or 0 (Y=0, when something </a:t>
            </a:r>
            <a:r>
              <a:rPr lang="en-US" altLang="en-US" sz="3300" b="1">
                <a:solidFill>
                  <a:srgbClr val="FF3300"/>
                </a:solidFill>
              </a:rPr>
              <a:t>does not</a:t>
            </a:r>
            <a:r>
              <a:rPr lang="en-US" altLang="en-US" sz="3300"/>
              <a:t> happens).</a:t>
            </a:r>
          </a:p>
          <a:p>
            <a:pPr algn="just">
              <a:buFont typeface="Wingdings" panose="05000000000000000000" pitchFamily="2" charset="2"/>
              <a:buChar char="§"/>
            </a:pPr>
            <a:r>
              <a:rPr lang="en-US" altLang="en-US" sz="3600"/>
              <a:t>Logistic regression is one of the most important analytic tools in the social and natural sciences.</a:t>
            </a:r>
            <a:endParaRPr lang="en-US" altLang="en-US" sz="330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1A0B7529-EEE6-4F8A-AC83-C0606D704A9A}"/>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FE957EDC-81A1-4B1F-BC19-E6F8281F372D}"/>
              </a:ext>
            </a:extLst>
          </p:cNvPr>
          <p:cNvSpPr>
            <a:spLocks noGrp="1"/>
          </p:cNvSpPr>
          <p:nvPr>
            <p:ph type="ftr" sz="quarter" idx="11"/>
          </p:nvPr>
        </p:nvSpPr>
        <p:spPr/>
        <p:txBody>
          <a:bodyPr/>
          <a:lstStyle/>
          <a:p>
            <a:pPr>
              <a:defRPr/>
            </a:pPr>
            <a:r>
              <a:rPr lang="en-US" altLang="en-US"/>
              <a:t>RNSengupta,IME Department,IIT Kanpur,INDIA</a:t>
            </a:r>
          </a:p>
        </p:txBody>
      </p:sp>
      <p:sp>
        <p:nvSpPr>
          <p:cNvPr id="587780" name="Slide Number Placeholder 7">
            <a:extLst>
              <a:ext uri="{FF2B5EF4-FFF2-40B4-BE49-F238E27FC236}">
                <a16:creationId xmlns:a16="http://schemas.microsoft.com/office/drawing/2014/main" id="{F72B8E08-ACAE-4E36-8303-330BEEF33E7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97DEF6D-D77C-4192-B33F-B5D4DBA60DC1}" type="slidenum">
              <a:rPr lang="en-US" altLang="en-US" sz="1400"/>
              <a:pPr>
                <a:spcBef>
                  <a:spcPct val="0"/>
                </a:spcBef>
                <a:buFontTx/>
                <a:buNone/>
              </a:pPr>
              <a:t>186</a:t>
            </a:fld>
            <a:endParaRPr lang="en-US" altLang="en-US" sz="1400"/>
          </a:p>
        </p:txBody>
      </p:sp>
      <p:sp>
        <p:nvSpPr>
          <p:cNvPr id="587781" name="Rectangle 2">
            <a:extLst>
              <a:ext uri="{FF2B5EF4-FFF2-40B4-BE49-F238E27FC236}">
                <a16:creationId xmlns:a16="http://schemas.microsoft.com/office/drawing/2014/main" id="{1057FFC3-4AA6-4CFA-91B2-4A2AEDF1C1CF}"/>
              </a:ext>
            </a:extLst>
          </p:cNvPr>
          <p:cNvSpPr>
            <a:spLocks noGrp="1" noChangeArrowheads="1"/>
          </p:cNvSpPr>
          <p:nvPr>
            <p:ph type="title"/>
          </p:nvPr>
        </p:nvSpPr>
        <p:spPr/>
        <p:txBody>
          <a:bodyPr/>
          <a:lstStyle/>
          <a:p>
            <a:r>
              <a:rPr lang="en-US" altLang="en-US" sz="5000" b="1">
                <a:solidFill>
                  <a:srgbClr val="0000FF"/>
                </a:solidFill>
              </a:rPr>
              <a:t>Logistic Regression </a:t>
            </a:r>
            <a:r>
              <a:rPr lang="en-US" altLang="en-US" sz="5400" b="1">
                <a:solidFill>
                  <a:srgbClr val="0000FF"/>
                </a:solidFill>
              </a:rPr>
              <a:t>(contd..)</a:t>
            </a:r>
            <a:endParaRPr lang="en-US" altLang="en-US" sz="5000">
              <a:solidFill>
                <a:srgbClr val="FF0000"/>
              </a:solidFill>
            </a:endParaRPr>
          </a:p>
        </p:txBody>
      </p:sp>
      <p:sp>
        <p:nvSpPr>
          <p:cNvPr id="587782" name="Text Placeholder 6">
            <a:extLst>
              <a:ext uri="{FF2B5EF4-FFF2-40B4-BE49-F238E27FC236}">
                <a16:creationId xmlns:a16="http://schemas.microsoft.com/office/drawing/2014/main" id="{B499A446-C081-460C-9576-23206FF5A263}"/>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r>
              <a:rPr lang="en-US" altLang="en-US" sz="3100"/>
              <a:t>In natural language processing, logistic regression is the baseline supervised machine learning algorithm for classification, and also has a very close relationship with neural networks.</a:t>
            </a:r>
          </a:p>
          <a:p>
            <a:pPr algn="just">
              <a:buFont typeface="Wingdings" panose="05000000000000000000" pitchFamily="2" charset="2"/>
              <a:buChar char="§"/>
            </a:pPr>
            <a:r>
              <a:rPr lang="en-US" altLang="en-US" sz="3100"/>
              <a:t>A neural network can be viewed as a series of logistic regression classifiers stacked on top of each other.</a:t>
            </a:r>
          </a:p>
          <a:p>
            <a:pPr algn="just">
              <a:buFont typeface="Wingdings" panose="05000000000000000000" pitchFamily="2" charset="2"/>
              <a:buChar char="§"/>
            </a:pPr>
            <a:r>
              <a:rPr lang="en-US" altLang="en-US" sz="3100"/>
              <a:t>The goal of </a:t>
            </a:r>
            <a:r>
              <a:rPr lang="en-US" altLang="en-US" sz="3100" b="1">
                <a:solidFill>
                  <a:srgbClr val="FF3300"/>
                </a:solidFill>
              </a:rPr>
              <a:t>binary logistic regression</a:t>
            </a:r>
            <a:r>
              <a:rPr lang="en-US" altLang="en-US" sz="3100"/>
              <a:t> is to train a classifier that can make a binary decision about the class of a new input observation.</a:t>
            </a: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CC45EFA0-B985-4B63-B45D-693AEB1DDE26}"/>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61F0A85E-235F-4687-BEF2-E48B66954F97}"/>
              </a:ext>
            </a:extLst>
          </p:cNvPr>
          <p:cNvSpPr>
            <a:spLocks noGrp="1"/>
          </p:cNvSpPr>
          <p:nvPr>
            <p:ph type="ftr" sz="quarter" idx="11"/>
          </p:nvPr>
        </p:nvSpPr>
        <p:spPr/>
        <p:txBody>
          <a:bodyPr/>
          <a:lstStyle/>
          <a:p>
            <a:pPr>
              <a:defRPr/>
            </a:pPr>
            <a:r>
              <a:rPr lang="en-US" altLang="en-US"/>
              <a:t>RNSengupta,IME Department,IIT Kanpur,INDIA</a:t>
            </a:r>
          </a:p>
        </p:txBody>
      </p:sp>
      <p:sp>
        <p:nvSpPr>
          <p:cNvPr id="589828" name="Slide Number Placeholder 7">
            <a:extLst>
              <a:ext uri="{FF2B5EF4-FFF2-40B4-BE49-F238E27FC236}">
                <a16:creationId xmlns:a16="http://schemas.microsoft.com/office/drawing/2014/main" id="{F35B5FEC-8100-45E1-82D5-040327AEA5D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F0F86BE-B42E-401A-B118-4DD0D5E416D9}" type="slidenum">
              <a:rPr lang="en-US" altLang="en-US" sz="1400"/>
              <a:pPr>
                <a:spcBef>
                  <a:spcPct val="0"/>
                </a:spcBef>
                <a:buFontTx/>
                <a:buNone/>
              </a:pPr>
              <a:t>187</a:t>
            </a:fld>
            <a:endParaRPr lang="en-US" altLang="en-US" sz="1400"/>
          </a:p>
        </p:txBody>
      </p:sp>
      <p:sp>
        <p:nvSpPr>
          <p:cNvPr id="589829" name="Rectangle 2">
            <a:extLst>
              <a:ext uri="{FF2B5EF4-FFF2-40B4-BE49-F238E27FC236}">
                <a16:creationId xmlns:a16="http://schemas.microsoft.com/office/drawing/2014/main" id="{885CC976-28BD-4C2C-BCEB-CF25C267B721}"/>
              </a:ext>
            </a:extLst>
          </p:cNvPr>
          <p:cNvSpPr>
            <a:spLocks noGrp="1" noChangeArrowheads="1"/>
          </p:cNvSpPr>
          <p:nvPr>
            <p:ph type="title"/>
          </p:nvPr>
        </p:nvSpPr>
        <p:spPr/>
        <p:txBody>
          <a:bodyPr/>
          <a:lstStyle/>
          <a:p>
            <a:r>
              <a:rPr lang="en-US" altLang="en-US" sz="5000" b="1">
                <a:solidFill>
                  <a:srgbClr val="0000FF"/>
                </a:solidFill>
              </a:rPr>
              <a:t>Logistic Regression </a:t>
            </a:r>
            <a:r>
              <a:rPr lang="en-US" altLang="en-US" sz="5400" b="1">
                <a:solidFill>
                  <a:srgbClr val="0000FF"/>
                </a:solidFill>
              </a:rPr>
              <a:t>(contd..)</a:t>
            </a:r>
            <a:endParaRPr lang="en-US" altLang="en-US" sz="5000">
              <a:solidFill>
                <a:srgbClr val="FF0000"/>
              </a:solidFill>
            </a:endParaRPr>
          </a:p>
        </p:txBody>
      </p:sp>
      <p:sp>
        <p:nvSpPr>
          <p:cNvPr id="569350" name="Text Placeholder 6">
            <a:extLst>
              <a:ext uri="{FF2B5EF4-FFF2-40B4-BE49-F238E27FC236}">
                <a16:creationId xmlns:a16="http://schemas.microsoft.com/office/drawing/2014/main" id="{FD8205AF-8324-44A2-91BE-DE7FC28F3387}"/>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defRPr/>
            </a:pPr>
            <a:r>
              <a:rPr lang="en-US" altLang="en-US" sz="3000" dirty="0"/>
              <a:t>Sigmoid classifier help us make this decision, </a:t>
            </a:r>
            <a:r>
              <a:rPr lang="pl-PL" altLang="en-US" sz="3000" dirty="0"/>
              <a:t>σ(z)=1/{1+exp(</a:t>
            </a:r>
            <a:r>
              <a:rPr lang="en-US" altLang="en-US" sz="3000" dirty="0">
                <a:sym typeface="Symbol" panose="05050102010706020507" pitchFamily="18" charset="2"/>
              </a:rPr>
              <a:t></a:t>
            </a:r>
            <a:r>
              <a:rPr lang="pl-PL" altLang="en-US" sz="3000" dirty="0"/>
              <a:t>z)}</a:t>
            </a:r>
            <a:r>
              <a:rPr lang="en-US" altLang="en-US" sz="3000" dirty="0"/>
              <a:t>.</a:t>
            </a:r>
          </a:p>
          <a:p>
            <a:pPr marL="0" indent="0" algn="just">
              <a:buFontTx/>
              <a:buNone/>
              <a:defRPr/>
            </a:pPr>
            <a:endParaRPr lang="en-US" altLang="en-US" sz="3000" dirty="0"/>
          </a:p>
        </p:txBody>
      </p:sp>
      <p:pic>
        <p:nvPicPr>
          <p:cNvPr id="589831" name="Picture 2">
            <a:extLst>
              <a:ext uri="{FF2B5EF4-FFF2-40B4-BE49-F238E27FC236}">
                <a16:creationId xmlns:a16="http://schemas.microsoft.com/office/drawing/2014/main" id="{7AD27734-5127-42CA-9F08-C62A7CADA7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2667000"/>
            <a:ext cx="10972800" cy="345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9667204E-47AC-4761-9370-B140B6D61BE6}"/>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BFAB86D9-BF76-461B-B3BE-A312D046F386}"/>
              </a:ext>
            </a:extLst>
          </p:cNvPr>
          <p:cNvSpPr>
            <a:spLocks noGrp="1"/>
          </p:cNvSpPr>
          <p:nvPr>
            <p:ph type="ftr" sz="quarter" idx="11"/>
          </p:nvPr>
        </p:nvSpPr>
        <p:spPr/>
        <p:txBody>
          <a:bodyPr/>
          <a:lstStyle/>
          <a:p>
            <a:pPr>
              <a:defRPr/>
            </a:pPr>
            <a:r>
              <a:rPr lang="en-US" altLang="en-US"/>
              <a:t>RNSengupta,IME Department,IIT Kanpur,INDIA</a:t>
            </a:r>
          </a:p>
        </p:txBody>
      </p:sp>
      <p:sp>
        <p:nvSpPr>
          <p:cNvPr id="591876" name="Slide Number Placeholder 7">
            <a:extLst>
              <a:ext uri="{FF2B5EF4-FFF2-40B4-BE49-F238E27FC236}">
                <a16:creationId xmlns:a16="http://schemas.microsoft.com/office/drawing/2014/main" id="{BA58339A-5933-4465-989B-17840861FCE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51AF1B5-42B3-4922-8541-9C91486182D2}" type="slidenum">
              <a:rPr lang="en-US" altLang="en-US" sz="1400"/>
              <a:pPr>
                <a:spcBef>
                  <a:spcPct val="0"/>
                </a:spcBef>
                <a:buFontTx/>
                <a:buNone/>
              </a:pPr>
              <a:t>188</a:t>
            </a:fld>
            <a:endParaRPr lang="en-US" altLang="en-US" sz="1400"/>
          </a:p>
        </p:txBody>
      </p:sp>
      <p:sp>
        <p:nvSpPr>
          <p:cNvPr id="591877" name="Rectangle 2">
            <a:extLst>
              <a:ext uri="{FF2B5EF4-FFF2-40B4-BE49-F238E27FC236}">
                <a16:creationId xmlns:a16="http://schemas.microsoft.com/office/drawing/2014/main" id="{C7A4013E-C206-40EE-8985-9B879AC3D586}"/>
              </a:ext>
            </a:extLst>
          </p:cNvPr>
          <p:cNvSpPr>
            <a:spLocks noGrp="1" noChangeArrowheads="1"/>
          </p:cNvSpPr>
          <p:nvPr>
            <p:ph type="title"/>
          </p:nvPr>
        </p:nvSpPr>
        <p:spPr/>
        <p:txBody>
          <a:bodyPr/>
          <a:lstStyle/>
          <a:p>
            <a:r>
              <a:rPr lang="en-US" altLang="en-US" sz="5000" b="1">
                <a:solidFill>
                  <a:srgbClr val="0000FF"/>
                </a:solidFill>
              </a:rPr>
              <a:t>Logistic Regression </a:t>
            </a:r>
            <a:r>
              <a:rPr lang="en-US" altLang="en-US" sz="5400" b="1">
                <a:solidFill>
                  <a:srgbClr val="0000FF"/>
                </a:solidFill>
              </a:rPr>
              <a:t>(contd..)</a:t>
            </a:r>
            <a:endParaRPr lang="en-US" altLang="en-US" sz="5000">
              <a:solidFill>
                <a:srgbClr val="FF0000"/>
              </a:solidFill>
            </a:endParaRPr>
          </a:p>
        </p:txBody>
      </p:sp>
      <p:pic>
        <p:nvPicPr>
          <p:cNvPr id="591878" name="Picture 1">
            <a:extLst>
              <a:ext uri="{FF2B5EF4-FFF2-40B4-BE49-F238E27FC236}">
                <a16:creationId xmlns:a16="http://schemas.microsoft.com/office/drawing/2014/main" id="{4C8B1BBF-4F83-4D62-B07F-FCEA6C18A6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536700"/>
            <a:ext cx="11125200" cy="458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1879" name="Text Placeholder 6">
            <a:extLst>
              <a:ext uri="{FF2B5EF4-FFF2-40B4-BE49-F238E27FC236}">
                <a16:creationId xmlns:a16="http://schemas.microsoft.com/office/drawing/2014/main" id="{547D89CC-B577-4E0E-928B-B30B10A1B348}"/>
              </a:ext>
            </a:extLst>
          </p:cNvPr>
          <p:cNvSpPr>
            <a:spLocks noGrp="1" noChangeArrowheads="1"/>
          </p:cNvSpPr>
          <p:nvPr>
            <p:ph type="body" sz="half" idx="1"/>
          </p:nvPr>
        </p:nvSpPr>
        <p:spPr>
          <a:xfrm>
            <a:off x="609600" y="1600200"/>
            <a:ext cx="10972800" cy="4525963"/>
          </a:xfrm>
        </p:spPr>
        <p:txBody>
          <a:bodyPr/>
          <a:lstStyle/>
          <a:p>
            <a:pPr marL="0" indent="0" algn="just">
              <a:buFontTx/>
              <a:buNone/>
            </a:pPr>
            <a:endParaRPr lang="en-US" altLang="en-US" sz="300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50D6CC68-9D94-449C-8BFF-6E15DEB0E822}"/>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7889C36E-F272-4855-B290-E70B32264814}"/>
              </a:ext>
            </a:extLst>
          </p:cNvPr>
          <p:cNvSpPr>
            <a:spLocks noGrp="1"/>
          </p:cNvSpPr>
          <p:nvPr>
            <p:ph type="ftr" sz="quarter" idx="11"/>
          </p:nvPr>
        </p:nvSpPr>
        <p:spPr/>
        <p:txBody>
          <a:bodyPr/>
          <a:lstStyle/>
          <a:p>
            <a:pPr>
              <a:defRPr/>
            </a:pPr>
            <a:r>
              <a:rPr lang="en-US" altLang="en-US"/>
              <a:t>RNSengupta,IME Department,IIT Kanpur,INDIA</a:t>
            </a:r>
          </a:p>
        </p:txBody>
      </p:sp>
      <p:sp>
        <p:nvSpPr>
          <p:cNvPr id="593924" name="Slide Number Placeholder 7">
            <a:extLst>
              <a:ext uri="{FF2B5EF4-FFF2-40B4-BE49-F238E27FC236}">
                <a16:creationId xmlns:a16="http://schemas.microsoft.com/office/drawing/2014/main" id="{C5D494DA-D082-4248-BEAB-16E8735001E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2F2259C-18A4-4D8E-8BDE-E1D06B436FE9}" type="slidenum">
              <a:rPr lang="en-US" altLang="en-US" sz="1400"/>
              <a:pPr>
                <a:spcBef>
                  <a:spcPct val="0"/>
                </a:spcBef>
                <a:buFontTx/>
                <a:buNone/>
              </a:pPr>
              <a:t>189</a:t>
            </a:fld>
            <a:endParaRPr lang="en-US" altLang="en-US" sz="1400"/>
          </a:p>
        </p:txBody>
      </p:sp>
      <p:sp>
        <p:nvSpPr>
          <p:cNvPr id="593925" name="Rectangle 2">
            <a:extLst>
              <a:ext uri="{FF2B5EF4-FFF2-40B4-BE49-F238E27FC236}">
                <a16:creationId xmlns:a16="http://schemas.microsoft.com/office/drawing/2014/main" id="{DE54A060-C1F4-40ED-BDAE-1195627E5F7B}"/>
              </a:ext>
            </a:extLst>
          </p:cNvPr>
          <p:cNvSpPr>
            <a:spLocks noGrp="1" noChangeArrowheads="1"/>
          </p:cNvSpPr>
          <p:nvPr>
            <p:ph type="title"/>
          </p:nvPr>
        </p:nvSpPr>
        <p:spPr/>
        <p:txBody>
          <a:bodyPr/>
          <a:lstStyle/>
          <a:p>
            <a:r>
              <a:rPr lang="en-US" altLang="en-US" sz="5000" b="1">
                <a:solidFill>
                  <a:srgbClr val="0000FF"/>
                </a:solidFill>
              </a:rPr>
              <a:t>Logistic Regression </a:t>
            </a:r>
            <a:r>
              <a:rPr lang="en-US" altLang="en-US" sz="5400" b="1">
                <a:solidFill>
                  <a:srgbClr val="0000FF"/>
                </a:solidFill>
              </a:rPr>
              <a:t>(contd..)</a:t>
            </a:r>
            <a:endParaRPr lang="en-US" altLang="en-US" sz="5000">
              <a:solidFill>
                <a:srgbClr val="FF0000"/>
              </a:solidFill>
            </a:endParaRPr>
          </a:p>
        </p:txBody>
      </p:sp>
      <p:sp>
        <p:nvSpPr>
          <p:cNvPr id="593926" name="Text Placeholder 6">
            <a:extLst>
              <a:ext uri="{FF2B5EF4-FFF2-40B4-BE49-F238E27FC236}">
                <a16:creationId xmlns:a16="http://schemas.microsoft.com/office/drawing/2014/main" id="{C902CA46-F3D0-4E46-945D-01BD7E66545A}"/>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r>
              <a:rPr lang="en-US" altLang="en-US" sz="4000"/>
              <a:t>Consider </a:t>
            </a:r>
            <a:r>
              <a:rPr lang="en-US" altLang="en-US" sz="4000" b="1"/>
              <a:t>X</a:t>
            </a:r>
            <a:r>
              <a:rPr lang="en-US" altLang="en-US" sz="4000"/>
              <a:t>=(x</a:t>
            </a:r>
            <a:r>
              <a:rPr lang="en-US" altLang="en-US" sz="4000" baseline="-25000"/>
              <a:t>1</a:t>
            </a:r>
            <a:r>
              <a:rPr lang="en-US" altLang="en-US" sz="4000"/>
              <a:t>,…, x</a:t>
            </a:r>
            <a:r>
              <a:rPr lang="en-US" altLang="en-US" sz="4000" baseline="-25000"/>
              <a:t>n</a:t>
            </a:r>
            <a:r>
              <a:rPr lang="en-US" altLang="en-US" sz="4000"/>
              <a:t>) and Y= 0 or 1.</a:t>
            </a:r>
          </a:p>
          <a:p>
            <a:pPr algn="just">
              <a:buFont typeface="Wingdings" panose="05000000000000000000" pitchFamily="2" charset="2"/>
              <a:buChar char="§"/>
            </a:pPr>
            <a:r>
              <a:rPr lang="en-US" altLang="en-US" sz="4000"/>
              <a:t>Logistic regression solves this task by learning, from a training set, a vector of weights </a:t>
            </a:r>
            <a:r>
              <a:rPr lang="en-US" altLang="en-US" sz="4000" b="1"/>
              <a:t>w</a:t>
            </a:r>
            <a:r>
              <a:rPr lang="en-US" altLang="en-US" sz="4000"/>
              <a:t>=(w</a:t>
            </a:r>
            <a:r>
              <a:rPr lang="en-US" altLang="en-US" sz="4000" baseline="-25000"/>
              <a:t>1</a:t>
            </a:r>
            <a:r>
              <a:rPr lang="en-US" altLang="en-US" sz="4000"/>
              <a:t>,...., w</a:t>
            </a:r>
            <a:r>
              <a:rPr lang="en-US" altLang="en-US" sz="4000" baseline="-25000"/>
              <a:t>n</a:t>
            </a:r>
            <a:r>
              <a:rPr lang="en-US" altLang="en-US" sz="4000"/>
              <a:t>) and a bias term (intercept).</a:t>
            </a:r>
          </a:p>
          <a:p>
            <a:pPr algn="just">
              <a:buFont typeface="Wingdings" panose="05000000000000000000" pitchFamily="2" charset="2"/>
              <a:buChar char="§"/>
            </a:pPr>
            <a:r>
              <a:rPr lang="en-US" altLang="en-US" sz="4000"/>
              <a:t>z = </a:t>
            </a:r>
            <a:r>
              <a:rPr lang="en-US" altLang="en-US" sz="4000">
                <a:sym typeface="Symbol" panose="05050102010706020507" pitchFamily="18" charset="2"/>
              </a:rPr>
              <a:t>(</a:t>
            </a:r>
            <a:r>
              <a:rPr lang="en-US" altLang="en-US" sz="4000" b="1">
                <a:sym typeface="Symbol" panose="05050102010706020507" pitchFamily="18" charset="2"/>
              </a:rPr>
              <a:t>w</a:t>
            </a:r>
            <a:r>
              <a:rPr lang="en-US" altLang="en-US" sz="4000" baseline="30000">
                <a:sym typeface="Symbol" panose="05050102010706020507" pitchFamily="18" charset="2"/>
              </a:rPr>
              <a:t>T</a:t>
            </a:r>
            <a:r>
              <a:rPr lang="en-US" altLang="en-US" sz="4000" b="1">
                <a:sym typeface="Symbol" panose="05050102010706020507" pitchFamily="18" charset="2"/>
              </a:rPr>
              <a:t>x</a:t>
            </a:r>
            <a:r>
              <a:rPr lang="en-US" altLang="en-US" sz="4000">
                <a:sym typeface="Symbol" panose="05050102010706020507" pitchFamily="18" charset="2"/>
              </a:rPr>
              <a:t>+b) is called logit and is </a:t>
            </a:r>
            <a:r>
              <a:rPr lang="en-US" altLang="en-US" sz="4000" b="1">
                <a:solidFill>
                  <a:srgbClr val="FF3300"/>
                </a:solidFill>
                <a:sym typeface="Symbol" panose="05050102010706020507" pitchFamily="18" charset="2"/>
              </a:rPr>
              <a:t>inverse</a:t>
            </a:r>
            <a:r>
              <a:rPr lang="en-US" altLang="en-US" sz="4000">
                <a:sym typeface="Symbol" panose="05050102010706020507" pitchFamily="18" charset="2"/>
              </a:rPr>
              <a:t> of Sigmoid function.</a:t>
            </a:r>
            <a:endParaRPr lang="en-US" altLang="en-US" sz="40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4E1CAF0B-F732-449D-8DE8-6598D200FA66}"/>
              </a:ext>
            </a:extLst>
          </p:cNvPr>
          <p:cNvSpPr>
            <a:spLocks noGrp="1" noChangeArrowheads="1"/>
          </p:cNvSpPr>
          <p:nvPr>
            <p:ph type="title"/>
          </p:nvPr>
        </p:nvSpPr>
        <p:spPr>
          <a:xfrm>
            <a:off x="609600" y="457200"/>
            <a:ext cx="10972800" cy="1143000"/>
          </a:xfrm>
        </p:spPr>
        <p:txBody>
          <a:bodyPr/>
          <a:lstStyle/>
          <a:p>
            <a:r>
              <a:rPr lang="en-US" altLang="en-US" sz="3000" b="1">
                <a:solidFill>
                  <a:srgbClr val="0000FF"/>
                </a:solidFill>
              </a:rPr>
              <a:t>Simple Linear Regression</a:t>
            </a:r>
            <a:br>
              <a:rPr lang="en-US" altLang="en-US" sz="3000" b="1">
                <a:solidFill>
                  <a:srgbClr val="0000FF"/>
                </a:solidFill>
              </a:rPr>
            </a:br>
            <a:r>
              <a:rPr lang="en-US" altLang="en-US" sz="3000" b="1">
                <a:solidFill>
                  <a:srgbClr val="FF0000"/>
                </a:solidFill>
              </a:rPr>
              <a:t>Example # 19</a:t>
            </a:r>
            <a:r>
              <a:rPr lang="en-US" altLang="en-US" sz="3000">
                <a:solidFill>
                  <a:schemeClr val="tx1"/>
                </a:solidFill>
              </a:rPr>
              <a:t> </a:t>
            </a:r>
            <a:r>
              <a:rPr lang="en-US" altLang="en-US" sz="3000" b="1">
                <a:solidFill>
                  <a:srgbClr val="0000FF"/>
                </a:solidFill>
              </a:rPr>
              <a:t>(contd…)</a:t>
            </a:r>
          </a:p>
        </p:txBody>
      </p:sp>
      <p:sp>
        <p:nvSpPr>
          <p:cNvPr id="38916" name="Rectangle 3">
            <a:extLst>
              <a:ext uri="{FF2B5EF4-FFF2-40B4-BE49-F238E27FC236}">
                <a16:creationId xmlns:a16="http://schemas.microsoft.com/office/drawing/2014/main" id="{165EB179-3440-4226-9D55-CFF87BAB4199}"/>
              </a:ext>
            </a:extLst>
          </p:cNvPr>
          <p:cNvSpPr>
            <a:spLocks noGrp="1" noRot="1" noChangeAspect="1" noMove="1" noResize="1" noEditPoints="1" noAdjustHandles="1" noChangeArrowheads="1" noChangeShapeType="1" noTextEdit="1"/>
          </p:cNvSpPr>
          <p:nvPr>
            <p:ph type="body" sz="half" idx="1"/>
          </p:nvPr>
        </p:nvSpPr>
        <p:spPr>
          <a:xfrm>
            <a:off x="609600" y="1827212"/>
            <a:ext cx="10972800" cy="4191000"/>
          </a:xfrm>
          <a:blipFill>
            <a:blip r:embed="rId3"/>
            <a:stretch>
              <a:fillRect/>
            </a:stretch>
          </a:blipFill>
          <a:extLst/>
        </p:spPr>
        <p:txBody>
          <a:bodyPr/>
          <a:lstStyle/>
          <a:p>
            <a:pPr>
              <a:defRPr/>
            </a:pPr>
            <a:r>
              <a:rPr lang="en-US">
                <a:noFill/>
              </a:rPr>
              <a:t> </a:t>
            </a:r>
          </a:p>
        </p:txBody>
      </p:sp>
      <p:sp>
        <p:nvSpPr>
          <p:cNvPr id="69636" name="Date Placeholder 7">
            <a:extLst>
              <a:ext uri="{FF2B5EF4-FFF2-40B4-BE49-F238E27FC236}">
                <a16:creationId xmlns:a16="http://schemas.microsoft.com/office/drawing/2014/main" id="{099209DA-71BB-475E-B69F-723FC1305768}"/>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69637" name="Slide Number Placeholder 8">
            <a:extLst>
              <a:ext uri="{FF2B5EF4-FFF2-40B4-BE49-F238E27FC236}">
                <a16:creationId xmlns:a16="http://schemas.microsoft.com/office/drawing/2014/main" id="{268005D6-227A-4850-A8EF-315BAE82DC9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B228FEF-7091-4FC0-AFC9-0400C205C23D}" type="slidenum">
              <a:rPr lang="en-US" altLang="en-US" sz="1400">
                <a:latin typeface="Times New Roman" panose="02020603050405020304" pitchFamily="18" charset="0"/>
              </a:rPr>
              <a:pPr>
                <a:spcBef>
                  <a:spcPct val="0"/>
                </a:spcBef>
                <a:buFontTx/>
                <a:buNone/>
              </a:pPr>
              <a:t>19</a:t>
            </a:fld>
            <a:endParaRPr lang="en-US" altLang="en-US" sz="1400">
              <a:latin typeface="Times New Roman" panose="02020603050405020304" pitchFamily="18" charset="0"/>
            </a:endParaRPr>
          </a:p>
        </p:txBody>
      </p:sp>
      <p:sp>
        <p:nvSpPr>
          <p:cNvPr id="69638" name="Footer Placeholder 9">
            <a:extLst>
              <a:ext uri="{FF2B5EF4-FFF2-40B4-BE49-F238E27FC236}">
                <a16:creationId xmlns:a16="http://schemas.microsoft.com/office/drawing/2014/main" id="{8A38FBAB-A44D-4B04-9E38-C2F358DA13DC}"/>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69639" name="Rectangle 2">
            <a:extLst>
              <a:ext uri="{FF2B5EF4-FFF2-40B4-BE49-F238E27FC236}">
                <a16:creationId xmlns:a16="http://schemas.microsoft.com/office/drawing/2014/main" id="{04D8F6DF-99D0-4907-9F3D-BDE60932D4EE}"/>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DC4B900C-D502-4DA9-9609-EE2A5BA011D1}"/>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D253E720-500F-4D71-8FBA-7152709D8AB0}"/>
              </a:ext>
            </a:extLst>
          </p:cNvPr>
          <p:cNvSpPr>
            <a:spLocks noGrp="1"/>
          </p:cNvSpPr>
          <p:nvPr>
            <p:ph type="ftr" sz="quarter" idx="11"/>
          </p:nvPr>
        </p:nvSpPr>
        <p:spPr/>
        <p:txBody>
          <a:bodyPr/>
          <a:lstStyle/>
          <a:p>
            <a:pPr>
              <a:defRPr/>
            </a:pPr>
            <a:r>
              <a:rPr lang="en-US" altLang="en-US"/>
              <a:t>RNSengupta,IME Department,IIT Kanpur,INDIA</a:t>
            </a:r>
          </a:p>
        </p:txBody>
      </p:sp>
      <p:sp>
        <p:nvSpPr>
          <p:cNvPr id="595972" name="Slide Number Placeholder 7">
            <a:extLst>
              <a:ext uri="{FF2B5EF4-FFF2-40B4-BE49-F238E27FC236}">
                <a16:creationId xmlns:a16="http://schemas.microsoft.com/office/drawing/2014/main" id="{7729405D-31A9-4252-BF4B-E393390D2B9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723D54C-1AF1-4F92-844F-79A341B81F15}" type="slidenum">
              <a:rPr lang="en-US" altLang="en-US" sz="1400"/>
              <a:pPr>
                <a:spcBef>
                  <a:spcPct val="0"/>
                </a:spcBef>
                <a:buFontTx/>
                <a:buNone/>
              </a:pPr>
              <a:t>190</a:t>
            </a:fld>
            <a:endParaRPr lang="en-US" altLang="en-US" sz="1400"/>
          </a:p>
        </p:txBody>
      </p:sp>
      <p:sp>
        <p:nvSpPr>
          <p:cNvPr id="595973" name="Rectangle 2">
            <a:extLst>
              <a:ext uri="{FF2B5EF4-FFF2-40B4-BE49-F238E27FC236}">
                <a16:creationId xmlns:a16="http://schemas.microsoft.com/office/drawing/2014/main" id="{99644B45-C13D-4566-B7A1-7D264C18D395}"/>
              </a:ext>
            </a:extLst>
          </p:cNvPr>
          <p:cNvSpPr>
            <a:spLocks noGrp="1" noChangeArrowheads="1"/>
          </p:cNvSpPr>
          <p:nvPr>
            <p:ph type="title"/>
          </p:nvPr>
        </p:nvSpPr>
        <p:spPr/>
        <p:txBody>
          <a:bodyPr/>
          <a:lstStyle/>
          <a:p>
            <a:r>
              <a:rPr lang="en-US" altLang="en-US" sz="5000" b="1">
                <a:solidFill>
                  <a:srgbClr val="0000FF"/>
                </a:solidFill>
              </a:rPr>
              <a:t>Logistic Regression </a:t>
            </a:r>
            <a:r>
              <a:rPr lang="en-US" altLang="en-US" sz="5400" b="1">
                <a:solidFill>
                  <a:srgbClr val="0000FF"/>
                </a:solidFill>
              </a:rPr>
              <a:t>(contd..)</a:t>
            </a:r>
            <a:endParaRPr lang="en-US" altLang="en-US" sz="5000">
              <a:solidFill>
                <a:srgbClr val="FF0000"/>
              </a:solidFill>
            </a:endParaRPr>
          </a:p>
        </p:txBody>
      </p:sp>
      <p:sp>
        <p:nvSpPr>
          <p:cNvPr id="595974" name="Text Placeholder 6">
            <a:extLst>
              <a:ext uri="{FF2B5EF4-FFF2-40B4-BE49-F238E27FC236}">
                <a16:creationId xmlns:a16="http://schemas.microsoft.com/office/drawing/2014/main" id="{6499521C-610C-41C6-8D67-0E53FB192EA0}"/>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r>
              <a:rPr lang="en-US" altLang="en-US" sz="4000"/>
              <a:t>P(Y=1) = </a:t>
            </a:r>
            <a:r>
              <a:rPr lang="en-US" altLang="en-US" sz="4000">
                <a:sym typeface="Symbol" panose="05050102010706020507" pitchFamily="18" charset="2"/>
              </a:rPr>
              <a:t>(</a:t>
            </a:r>
            <a:r>
              <a:rPr lang="en-US" altLang="en-US" sz="4000" b="1">
                <a:sym typeface="Symbol" panose="05050102010706020507" pitchFamily="18" charset="2"/>
              </a:rPr>
              <a:t>w</a:t>
            </a:r>
            <a:r>
              <a:rPr lang="en-US" altLang="en-US" sz="4000" baseline="30000">
                <a:sym typeface="Symbol" panose="05050102010706020507" pitchFamily="18" charset="2"/>
              </a:rPr>
              <a:t>T</a:t>
            </a:r>
            <a:r>
              <a:rPr lang="en-US" altLang="en-US" sz="4000" b="1">
                <a:sym typeface="Symbol" panose="05050102010706020507" pitchFamily="18" charset="2"/>
              </a:rPr>
              <a:t>x</a:t>
            </a:r>
            <a:r>
              <a:rPr lang="en-US" altLang="en-US" sz="4000">
                <a:sym typeface="Symbol" panose="05050102010706020507" pitchFamily="18" charset="2"/>
              </a:rPr>
              <a:t>+b)</a:t>
            </a:r>
          </a:p>
          <a:p>
            <a:pPr algn="just">
              <a:buFont typeface="Wingdings" panose="05000000000000000000" pitchFamily="2" charset="2"/>
              <a:buChar char="§"/>
            </a:pPr>
            <a:r>
              <a:rPr lang="en-US" altLang="en-US" sz="4000"/>
              <a:t>P(Y=1) = 1/[1+exp{</a:t>
            </a:r>
            <a:r>
              <a:rPr lang="en-US" altLang="en-US" sz="4000">
                <a:sym typeface="Symbol" panose="05050102010706020507" pitchFamily="18" charset="2"/>
              </a:rPr>
              <a:t>(</a:t>
            </a:r>
            <a:r>
              <a:rPr lang="en-US" altLang="en-US" sz="4000" b="1">
                <a:sym typeface="Symbol" panose="05050102010706020507" pitchFamily="18" charset="2"/>
              </a:rPr>
              <a:t>w</a:t>
            </a:r>
            <a:r>
              <a:rPr lang="en-US" altLang="en-US" sz="4000" baseline="30000">
                <a:sym typeface="Symbol" panose="05050102010706020507" pitchFamily="18" charset="2"/>
              </a:rPr>
              <a:t>T</a:t>
            </a:r>
            <a:r>
              <a:rPr lang="en-US" altLang="en-US" sz="4000" b="1">
                <a:sym typeface="Symbol" panose="05050102010706020507" pitchFamily="18" charset="2"/>
              </a:rPr>
              <a:t>x</a:t>
            </a:r>
            <a:r>
              <a:rPr lang="en-US" altLang="en-US" sz="4000">
                <a:sym typeface="Symbol" panose="05050102010706020507" pitchFamily="18" charset="2"/>
              </a:rPr>
              <a:t>+b)}], </a:t>
            </a:r>
            <a:r>
              <a:rPr lang="en-US" altLang="en-US" sz="4000" b="1">
                <a:solidFill>
                  <a:srgbClr val="FF3300"/>
                </a:solidFill>
                <a:sym typeface="Symbol" panose="05050102010706020507" pitchFamily="18" charset="2"/>
              </a:rPr>
              <a:t>a probability is assigned</a:t>
            </a:r>
            <a:r>
              <a:rPr lang="en-US" altLang="en-US" sz="4000">
                <a:sym typeface="Symbol" panose="05050102010706020507" pitchFamily="18" charset="2"/>
              </a:rPr>
              <a:t>.</a:t>
            </a:r>
          </a:p>
          <a:p>
            <a:pPr algn="just">
              <a:buFont typeface="Wingdings" panose="05000000000000000000" pitchFamily="2" charset="2"/>
              <a:buChar char="§"/>
            </a:pPr>
            <a:r>
              <a:rPr lang="en-US" altLang="en-US" sz="4000"/>
              <a:t>P(Y=0) = 1 </a:t>
            </a:r>
            <a:r>
              <a:rPr lang="en-US" altLang="en-US" sz="4000">
                <a:sym typeface="Symbol" panose="05050102010706020507" pitchFamily="18" charset="2"/>
              </a:rPr>
              <a:t></a:t>
            </a:r>
            <a:r>
              <a:rPr lang="en-US" altLang="en-US" sz="4000"/>
              <a:t> </a:t>
            </a:r>
            <a:r>
              <a:rPr lang="en-US" altLang="en-US" sz="4000">
                <a:sym typeface="Symbol" panose="05050102010706020507" pitchFamily="18" charset="2"/>
              </a:rPr>
              <a:t>(</a:t>
            </a:r>
            <a:r>
              <a:rPr lang="en-US" altLang="en-US" sz="4000" b="1">
                <a:sym typeface="Symbol" panose="05050102010706020507" pitchFamily="18" charset="2"/>
              </a:rPr>
              <a:t>w</a:t>
            </a:r>
            <a:r>
              <a:rPr lang="en-US" altLang="en-US" sz="4000" baseline="30000">
                <a:sym typeface="Symbol" panose="05050102010706020507" pitchFamily="18" charset="2"/>
              </a:rPr>
              <a:t>T</a:t>
            </a:r>
            <a:r>
              <a:rPr lang="en-US" altLang="en-US" sz="4000" b="1">
                <a:sym typeface="Symbol" panose="05050102010706020507" pitchFamily="18" charset="2"/>
              </a:rPr>
              <a:t>x</a:t>
            </a:r>
            <a:r>
              <a:rPr lang="en-US" altLang="en-US" sz="4000">
                <a:sym typeface="Symbol" panose="05050102010706020507" pitchFamily="18" charset="2"/>
              </a:rPr>
              <a:t>+b)</a:t>
            </a:r>
          </a:p>
          <a:p>
            <a:pPr algn="just">
              <a:buFont typeface="Wingdings" panose="05000000000000000000" pitchFamily="2" charset="2"/>
              <a:buChar char="§"/>
            </a:pPr>
            <a:r>
              <a:rPr lang="en-US" altLang="en-US" sz="4000"/>
              <a:t>P(Y=0) = exp{</a:t>
            </a:r>
            <a:r>
              <a:rPr lang="en-US" altLang="en-US" sz="4000">
                <a:sym typeface="Symbol" panose="05050102010706020507" pitchFamily="18" charset="2"/>
              </a:rPr>
              <a:t>(</a:t>
            </a:r>
            <a:r>
              <a:rPr lang="en-US" altLang="en-US" sz="4000" b="1">
                <a:sym typeface="Symbol" panose="05050102010706020507" pitchFamily="18" charset="2"/>
              </a:rPr>
              <a:t>w</a:t>
            </a:r>
            <a:r>
              <a:rPr lang="en-US" altLang="en-US" sz="4000" baseline="30000">
                <a:sym typeface="Symbol" panose="05050102010706020507" pitchFamily="18" charset="2"/>
              </a:rPr>
              <a:t>T</a:t>
            </a:r>
            <a:r>
              <a:rPr lang="en-US" altLang="en-US" sz="4000" b="1">
                <a:sym typeface="Symbol" panose="05050102010706020507" pitchFamily="18" charset="2"/>
              </a:rPr>
              <a:t>x</a:t>
            </a:r>
            <a:r>
              <a:rPr lang="en-US" altLang="en-US" sz="4000">
                <a:sym typeface="Symbol" panose="05050102010706020507" pitchFamily="18" charset="2"/>
              </a:rPr>
              <a:t>+b)}</a:t>
            </a:r>
            <a:r>
              <a:rPr lang="en-US" altLang="en-US" sz="4000"/>
              <a:t>/[1+exp{</a:t>
            </a:r>
            <a:r>
              <a:rPr lang="en-US" altLang="en-US" sz="4000">
                <a:sym typeface="Symbol" panose="05050102010706020507" pitchFamily="18" charset="2"/>
              </a:rPr>
              <a:t>(</a:t>
            </a:r>
            <a:r>
              <a:rPr lang="en-US" altLang="en-US" sz="4000" b="1">
                <a:sym typeface="Symbol" panose="05050102010706020507" pitchFamily="18" charset="2"/>
              </a:rPr>
              <a:t>w</a:t>
            </a:r>
            <a:r>
              <a:rPr lang="en-US" altLang="en-US" sz="4000" baseline="30000">
                <a:sym typeface="Symbol" panose="05050102010706020507" pitchFamily="18" charset="2"/>
              </a:rPr>
              <a:t>T</a:t>
            </a:r>
            <a:r>
              <a:rPr lang="en-US" altLang="en-US" sz="4000" b="1">
                <a:sym typeface="Symbol" panose="05050102010706020507" pitchFamily="18" charset="2"/>
              </a:rPr>
              <a:t>x</a:t>
            </a:r>
            <a:r>
              <a:rPr lang="en-US" altLang="en-US" sz="4000">
                <a:sym typeface="Symbol" panose="05050102010706020507" pitchFamily="18" charset="2"/>
              </a:rPr>
              <a:t>+b)}], </a:t>
            </a:r>
            <a:r>
              <a:rPr lang="en-US" altLang="en-US" sz="4000" b="1">
                <a:solidFill>
                  <a:srgbClr val="FF3300"/>
                </a:solidFill>
                <a:sym typeface="Symbol" panose="05050102010706020507" pitchFamily="18" charset="2"/>
              </a:rPr>
              <a:t>a probability is assigned</a:t>
            </a:r>
            <a:r>
              <a:rPr lang="en-US" altLang="en-US" sz="4000">
                <a:sym typeface="Symbol" panose="05050102010706020507" pitchFamily="18" charset="2"/>
              </a:rPr>
              <a:t>.</a:t>
            </a: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B2A14A0D-B9BB-4DB7-AC71-72F106CDCD08}"/>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5FCE3CA6-676E-4398-A1B7-DFD61A23CF9E}"/>
              </a:ext>
            </a:extLst>
          </p:cNvPr>
          <p:cNvSpPr>
            <a:spLocks noGrp="1"/>
          </p:cNvSpPr>
          <p:nvPr>
            <p:ph type="ftr" sz="quarter" idx="11"/>
          </p:nvPr>
        </p:nvSpPr>
        <p:spPr/>
        <p:txBody>
          <a:bodyPr/>
          <a:lstStyle/>
          <a:p>
            <a:pPr>
              <a:defRPr/>
            </a:pPr>
            <a:r>
              <a:rPr lang="en-US" altLang="en-US"/>
              <a:t>RNSengupta,IME Department,IIT Kanpur,INDIA</a:t>
            </a:r>
          </a:p>
        </p:txBody>
      </p:sp>
      <p:sp>
        <p:nvSpPr>
          <p:cNvPr id="598020" name="Slide Number Placeholder 7">
            <a:extLst>
              <a:ext uri="{FF2B5EF4-FFF2-40B4-BE49-F238E27FC236}">
                <a16:creationId xmlns:a16="http://schemas.microsoft.com/office/drawing/2014/main" id="{EDDB24E7-BBE0-4323-8405-5B1BE7ACB66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78DA168-411C-479B-BBEB-84F9BC22DE69}" type="slidenum">
              <a:rPr lang="en-US" altLang="en-US" sz="1400"/>
              <a:pPr>
                <a:spcBef>
                  <a:spcPct val="0"/>
                </a:spcBef>
                <a:buFontTx/>
                <a:buNone/>
              </a:pPr>
              <a:t>191</a:t>
            </a:fld>
            <a:endParaRPr lang="en-US" altLang="en-US" sz="1400"/>
          </a:p>
        </p:txBody>
      </p:sp>
      <p:sp>
        <p:nvSpPr>
          <p:cNvPr id="598021" name="Rectangle 2">
            <a:extLst>
              <a:ext uri="{FF2B5EF4-FFF2-40B4-BE49-F238E27FC236}">
                <a16:creationId xmlns:a16="http://schemas.microsoft.com/office/drawing/2014/main" id="{8F380152-48E8-437D-B068-5F00281D656D}"/>
              </a:ext>
            </a:extLst>
          </p:cNvPr>
          <p:cNvSpPr>
            <a:spLocks noGrp="1" noChangeArrowheads="1"/>
          </p:cNvSpPr>
          <p:nvPr>
            <p:ph type="title"/>
          </p:nvPr>
        </p:nvSpPr>
        <p:spPr/>
        <p:txBody>
          <a:bodyPr/>
          <a:lstStyle/>
          <a:p>
            <a:r>
              <a:rPr lang="en-US" altLang="en-US" sz="5000" b="1">
                <a:solidFill>
                  <a:srgbClr val="0000FF"/>
                </a:solidFill>
              </a:rPr>
              <a:t>Logistic Regression </a:t>
            </a:r>
            <a:r>
              <a:rPr lang="en-US" altLang="en-US" sz="5400" b="1">
                <a:solidFill>
                  <a:srgbClr val="0000FF"/>
                </a:solidFill>
              </a:rPr>
              <a:t>(contd..)</a:t>
            </a:r>
            <a:endParaRPr lang="en-US" altLang="en-US" sz="5000">
              <a:solidFill>
                <a:srgbClr val="FF0000"/>
              </a:solidFill>
            </a:endParaRPr>
          </a:p>
        </p:txBody>
      </p:sp>
      <p:sp>
        <p:nvSpPr>
          <p:cNvPr id="598022" name="Text Placeholder 6">
            <a:extLst>
              <a:ext uri="{FF2B5EF4-FFF2-40B4-BE49-F238E27FC236}">
                <a16:creationId xmlns:a16="http://schemas.microsoft.com/office/drawing/2014/main" id="{933E2210-C1C4-4EF3-A89A-13EFBCED8CAD}"/>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r>
              <a:rPr lang="en-US" altLang="en-US" sz="5000">
                <a:sym typeface="Symbol" panose="05050102010706020507" pitchFamily="18" charset="2"/>
              </a:rPr>
              <a:t>Hence P(Y=1) =  and P(Y=0) = (1) </a:t>
            </a:r>
          </a:p>
          <a:p>
            <a:pPr algn="just">
              <a:buFont typeface="Wingdings" panose="05000000000000000000" pitchFamily="2" charset="2"/>
              <a:buChar char="§"/>
            </a:pPr>
            <a:r>
              <a:rPr lang="en-US" altLang="en-US" sz="5000">
                <a:sym typeface="Symbol" panose="05050102010706020507" pitchFamily="18" charset="2"/>
              </a:rPr>
              <a:t>Logit(p) = </a:t>
            </a:r>
            <a:r>
              <a:rPr lang="en-US" altLang="en-US" sz="5000" baseline="30000">
                <a:sym typeface="Symbol" panose="05050102010706020507" pitchFamily="18" charset="2"/>
              </a:rPr>
              <a:t>1</a:t>
            </a:r>
            <a:r>
              <a:rPr lang="en-US" altLang="en-US" sz="5000">
                <a:sym typeface="Symbol" panose="05050102010706020507" pitchFamily="18" charset="2"/>
              </a:rPr>
              <a:t>(p) = ln</a:t>
            </a:r>
            <a:r>
              <a:rPr lang="en-US" altLang="en-US" sz="5000" baseline="-25000">
                <a:sym typeface="Symbol" panose="05050102010706020507" pitchFamily="18" charset="2"/>
              </a:rPr>
              <a:t>e</a:t>
            </a:r>
            <a:r>
              <a:rPr lang="en-US" altLang="en-US" sz="5000">
                <a:sym typeface="Symbol" panose="05050102010706020507" pitchFamily="18" charset="2"/>
              </a:rPr>
              <a:t>{p/(1p)}.</a:t>
            </a:r>
          </a:p>
          <a:p>
            <a:pPr algn="just">
              <a:buFont typeface="Wingdings" panose="05000000000000000000" pitchFamily="2" charset="2"/>
              <a:buChar char="§"/>
            </a:pPr>
            <a:r>
              <a:rPr lang="en-US" altLang="en-US" sz="5000"/>
              <a:t>To create a probability, we pass z through the sigmoid function, σ(z).</a:t>
            </a: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F4E16BCC-294E-4EB5-BBCB-ABF32F3BB9C2}"/>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185D9900-7F34-4699-B7D1-345DD84CE7F9}"/>
              </a:ext>
            </a:extLst>
          </p:cNvPr>
          <p:cNvSpPr>
            <a:spLocks noGrp="1"/>
          </p:cNvSpPr>
          <p:nvPr>
            <p:ph type="ftr" sz="quarter" idx="11"/>
          </p:nvPr>
        </p:nvSpPr>
        <p:spPr/>
        <p:txBody>
          <a:bodyPr/>
          <a:lstStyle/>
          <a:p>
            <a:pPr>
              <a:defRPr/>
            </a:pPr>
            <a:r>
              <a:rPr lang="en-US" altLang="en-US"/>
              <a:t>RNSengupta,IME Department,IIT Kanpur,INDIA</a:t>
            </a:r>
          </a:p>
        </p:txBody>
      </p:sp>
      <p:sp>
        <p:nvSpPr>
          <p:cNvPr id="600068" name="Slide Number Placeholder 7">
            <a:extLst>
              <a:ext uri="{FF2B5EF4-FFF2-40B4-BE49-F238E27FC236}">
                <a16:creationId xmlns:a16="http://schemas.microsoft.com/office/drawing/2014/main" id="{4DEDB3DF-CC7E-448F-8F14-C4F4F32A97E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FE809E2-5253-4CB1-98AC-A2995C18F80E}" type="slidenum">
              <a:rPr lang="en-US" altLang="en-US" sz="1400"/>
              <a:pPr>
                <a:spcBef>
                  <a:spcPct val="0"/>
                </a:spcBef>
                <a:buFontTx/>
                <a:buNone/>
              </a:pPr>
              <a:t>192</a:t>
            </a:fld>
            <a:endParaRPr lang="en-US" altLang="en-US" sz="1400"/>
          </a:p>
        </p:txBody>
      </p:sp>
      <p:sp>
        <p:nvSpPr>
          <p:cNvPr id="600069" name="Rectangle 2">
            <a:extLst>
              <a:ext uri="{FF2B5EF4-FFF2-40B4-BE49-F238E27FC236}">
                <a16:creationId xmlns:a16="http://schemas.microsoft.com/office/drawing/2014/main" id="{BD29A37C-07BD-4AE1-BDF9-4688869BFA56}"/>
              </a:ext>
            </a:extLst>
          </p:cNvPr>
          <p:cNvSpPr>
            <a:spLocks noGrp="1" noChangeArrowheads="1"/>
          </p:cNvSpPr>
          <p:nvPr>
            <p:ph type="title"/>
          </p:nvPr>
        </p:nvSpPr>
        <p:spPr/>
        <p:txBody>
          <a:bodyPr/>
          <a:lstStyle/>
          <a:p>
            <a:r>
              <a:rPr lang="en-US" altLang="en-US" sz="5000" b="1">
                <a:solidFill>
                  <a:srgbClr val="0000FF"/>
                </a:solidFill>
              </a:rPr>
              <a:t>Logistic Regression </a:t>
            </a:r>
            <a:r>
              <a:rPr lang="en-US" altLang="en-US" sz="5400" b="1">
                <a:solidFill>
                  <a:srgbClr val="0000FF"/>
                </a:solidFill>
              </a:rPr>
              <a:t>(contd..)</a:t>
            </a:r>
            <a:endParaRPr lang="en-US" altLang="en-US" sz="5000">
              <a:solidFill>
                <a:srgbClr val="FF0000"/>
              </a:solidFill>
            </a:endParaRPr>
          </a:p>
        </p:txBody>
      </p:sp>
      <p:sp>
        <p:nvSpPr>
          <p:cNvPr id="600070" name="Text Placeholder 6">
            <a:extLst>
              <a:ext uri="{FF2B5EF4-FFF2-40B4-BE49-F238E27FC236}">
                <a16:creationId xmlns:a16="http://schemas.microsoft.com/office/drawing/2014/main" id="{858A9CED-850A-48B0-8E3C-7D6A1830AD69}"/>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r>
              <a:rPr lang="en-US" altLang="en-US" sz="3500"/>
              <a:t>The sigmoid function (named because it looks like an s) is also called the logistic function, and gives logistic regression its name.</a:t>
            </a:r>
          </a:p>
          <a:p>
            <a:pPr algn="just">
              <a:buFont typeface="Wingdings" panose="05000000000000000000" pitchFamily="2" charset="2"/>
              <a:buChar char="§"/>
            </a:pPr>
            <a:r>
              <a:rPr lang="en-US" altLang="en-US" sz="3500"/>
              <a:t>Using the term logit for z is a way of reminding us that by using the sigmoid to turn z (which ranges from </a:t>
            </a:r>
            <a:r>
              <a:rPr lang="en-US" altLang="en-US" sz="3500">
                <a:sym typeface="Symbol" panose="05050102010706020507" pitchFamily="18" charset="2"/>
              </a:rPr>
              <a:t></a:t>
            </a:r>
            <a:r>
              <a:rPr lang="en-US" altLang="en-US" sz="3500"/>
              <a:t> to </a:t>
            </a:r>
            <a:r>
              <a:rPr lang="en-US" altLang="en-US" sz="3500">
                <a:sym typeface="Symbol" panose="05050102010706020507" pitchFamily="18" charset="2"/>
              </a:rPr>
              <a:t>+</a:t>
            </a:r>
            <a:r>
              <a:rPr lang="en-US" altLang="en-US" sz="3500"/>
              <a:t>) into a probability, we are implicitly interpreting z as not just any real-valued number, but as specifically a log odds.</a:t>
            </a: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89592667-21AE-4E2D-9CDD-78B19A7754E4}"/>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F84B9817-7616-4D00-AB81-41C1ACDDC17F}"/>
              </a:ext>
            </a:extLst>
          </p:cNvPr>
          <p:cNvSpPr>
            <a:spLocks noGrp="1"/>
          </p:cNvSpPr>
          <p:nvPr>
            <p:ph type="ftr" sz="quarter" idx="11"/>
          </p:nvPr>
        </p:nvSpPr>
        <p:spPr/>
        <p:txBody>
          <a:bodyPr/>
          <a:lstStyle/>
          <a:p>
            <a:pPr>
              <a:defRPr/>
            </a:pPr>
            <a:r>
              <a:rPr lang="en-US" altLang="en-US"/>
              <a:t>RNSengupta,IME Department,IIT Kanpur,INDIA</a:t>
            </a:r>
          </a:p>
        </p:txBody>
      </p:sp>
      <p:sp>
        <p:nvSpPr>
          <p:cNvPr id="602116" name="Slide Number Placeholder 7">
            <a:extLst>
              <a:ext uri="{FF2B5EF4-FFF2-40B4-BE49-F238E27FC236}">
                <a16:creationId xmlns:a16="http://schemas.microsoft.com/office/drawing/2014/main" id="{065ABC94-B069-4437-A7EF-1D48DEC82D7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209EB5E-E012-4E4D-9C8E-7EFB890E7D4A}" type="slidenum">
              <a:rPr lang="en-US" altLang="en-US" sz="1400"/>
              <a:pPr>
                <a:spcBef>
                  <a:spcPct val="0"/>
                </a:spcBef>
                <a:buFontTx/>
                <a:buNone/>
              </a:pPr>
              <a:t>193</a:t>
            </a:fld>
            <a:endParaRPr lang="en-US" altLang="en-US" sz="1400"/>
          </a:p>
        </p:txBody>
      </p:sp>
      <p:sp>
        <p:nvSpPr>
          <p:cNvPr id="602117" name="Rectangle 2">
            <a:extLst>
              <a:ext uri="{FF2B5EF4-FFF2-40B4-BE49-F238E27FC236}">
                <a16:creationId xmlns:a16="http://schemas.microsoft.com/office/drawing/2014/main" id="{97F9352F-284F-407E-B551-8828F042BF97}"/>
              </a:ext>
            </a:extLst>
          </p:cNvPr>
          <p:cNvSpPr>
            <a:spLocks noGrp="1" noChangeArrowheads="1"/>
          </p:cNvSpPr>
          <p:nvPr>
            <p:ph type="title"/>
          </p:nvPr>
        </p:nvSpPr>
        <p:spPr/>
        <p:txBody>
          <a:bodyPr/>
          <a:lstStyle/>
          <a:p>
            <a:r>
              <a:rPr lang="en-US" altLang="en-US" sz="4000" b="1">
                <a:solidFill>
                  <a:srgbClr val="0000FF"/>
                </a:solidFill>
              </a:rPr>
              <a:t>Logistic Regression </a:t>
            </a:r>
            <a:r>
              <a:rPr lang="en-US" altLang="en-US" sz="4000" b="1">
                <a:solidFill>
                  <a:schemeClr val="tx1"/>
                </a:solidFill>
              </a:rPr>
              <a:t>: </a:t>
            </a:r>
            <a:r>
              <a:rPr lang="en-US" altLang="en-US" sz="4000" b="1">
                <a:solidFill>
                  <a:srgbClr val="FF0000"/>
                </a:solidFill>
              </a:rPr>
              <a:t>Example # 31</a:t>
            </a:r>
            <a:endParaRPr lang="en-US" altLang="en-US" sz="4000">
              <a:solidFill>
                <a:srgbClr val="FF0000"/>
              </a:solidFill>
            </a:endParaRPr>
          </a:p>
        </p:txBody>
      </p:sp>
      <p:sp>
        <p:nvSpPr>
          <p:cNvPr id="575494" name="Text Placeholder 6">
            <a:extLst>
              <a:ext uri="{FF2B5EF4-FFF2-40B4-BE49-F238E27FC236}">
                <a16:creationId xmlns:a16="http://schemas.microsoft.com/office/drawing/2014/main" id="{68C5D388-E03E-40E3-AC6A-84D45DCC3CAE}"/>
              </a:ext>
            </a:extLst>
          </p:cNvPr>
          <p:cNvSpPr>
            <a:spLocks noGrp="1" noChangeArrowheads="1"/>
          </p:cNvSpPr>
          <p:nvPr>
            <p:ph type="body" sz="half" idx="1"/>
          </p:nvPr>
        </p:nvSpPr>
        <p:spPr>
          <a:xfrm>
            <a:off x="609600" y="1600200"/>
            <a:ext cx="10972800" cy="4525963"/>
          </a:xfrm>
          <a:extLst/>
        </p:spPr>
        <p:txBody>
          <a:bodyPr/>
          <a:lstStyle/>
          <a:p>
            <a:pPr algn="just">
              <a:buFont typeface="Wingdings" panose="05000000000000000000" pitchFamily="2" charset="2"/>
              <a:buChar char="§"/>
              <a:defRPr/>
            </a:pPr>
            <a:r>
              <a:rPr lang="en-US" altLang="en-US" dirty="0"/>
              <a:t>Consider a </a:t>
            </a:r>
            <a:r>
              <a:rPr lang="en-US" altLang="en-US" b="1" dirty="0">
                <a:solidFill>
                  <a:srgbClr val="FF0000"/>
                </a:solidFill>
              </a:rPr>
              <a:t>binary</a:t>
            </a:r>
            <a:r>
              <a:rPr lang="en-US" altLang="en-US" dirty="0"/>
              <a:t> sentiment classification on restaurant </a:t>
            </a:r>
            <a:r>
              <a:rPr lang="en-US" altLang="en-US" b="1" dirty="0">
                <a:solidFill>
                  <a:srgbClr val="FF0000"/>
                </a:solidFill>
              </a:rPr>
              <a:t>review</a:t>
            </a:r>
            <a:r>
              <a:rPr lang="en-US" altLang="en-US" dirty="0"/>
              <a:t>, whether to assign the + or − to the feedback.</a:t>
            </a:r>
          </a:p>
          <a:p>
            <a:pPr algn="just">
              <a:buFont typeface="Wingdings" panose="05000000000000000000" pitchFamily="2" charset="2"/>
              <a:buChar char="§"/>
              <a:defRPr/>
            </a:pPr>
            <a:r>
              <a:rPr lang="en-US" altLang="en-US" dirty="0"/>
              <a:t>Consider six features, </a:t>
            </a:r>
            <a:r>
              <a:rPr lang="en-US" altLang="en-US" b="1" dirty="0"/>
              <a:t>x</a:t>
            </a:r>
            <a:r>
              <a:rPr lang="en-US" altLang="en-US" dirty="0"/>
              <a:t>=(x</a:t>
            </a:r>
            <a:r>
              <a:rPr lang="en-US" altLang="en-US" baseline="-25000" dirty="0"/>
              <a:t>1</a:t>
            </a:r>
            <a:r>
              <a:rPr lang="en-US" altLang="en-US" dirty="0"/>
              <a:t>, x</a:t>
            </a:r>
            <a:r>
              <a:rPr lang="en-US" altLang="en-US" baseline="-25000" dirty="0"/>
              <a:t>2</a:t>
            </a:r>
            <a:r>
              <a:rPr lang="en-US" altLang="en-US" dirty="0"/>
              <a:t>, x</a:t>
            </a:r>
            <a:r>
              <a:rPr lang="en-US" altLang="en-US" baseline="-25000" dirty="0"/>
              <a:t>3</a:t>
            </a:r>
            <a:r>
              <a:rPr lang="en-US" altLang="en-US" dirty="0"/>
              <a:t>, x</a:t>
            </a:r>
            <a:r>
              <a:rPr lang="en-US" altLang="en-US" baseline="-25000" dirty="0"/>
              <a:t>4</a:t>
            </a:r>
            <a:r>
              <a:rPr lang="en-US" altLang="en-US" dirty="0"/>
              <a:t>, x</a:t>
            </a:r>
            <a:r>
              <a:rPr lang="en-US" altLang="en-US" baseline="-25000" dirty="0"/>
              <a:t>5</a:t>
            </a:r>
            <a:r>
              <a:rPr lang="en-US" altLang="en-US" dirty="0"/>
              <a:t>, x</a:t>
            </a:r>
            <a:r>
              <a:rPr lang="en-US" altLang="en-US" baseline="-25000" dirty="0"/>
              <a:t>6</a:t>
            </a:r>
            <a:r>
              <a:rPr lang="en-US" altLang="en-US" dirty="0"/>
              <a:t>).</a:t>
            </a:r>
          </a:p>
          <a:p>
            <a:pPr algn="just">
              <a:buFont typeface="Wingdings" panose="05000000000000000000" pitchFamily="2" charset="2"/>
              <a:buChar char="§"/>
              <a:defRPr/>
            </a:pPr>
            <a:r>
              <a:rPr lang="en-US" altLang="en-US" i="1" dirty="0">
                <a:effectLst>
                  <a:outerShdw blurRad="38100" dist="38100" dir="2700000" algn="tl">
                    <a:srgbClr val="000000">
                      <a:alpha val="43137"/>
                    </a:srgbClr>
                  </a:outerShdw>
                </a:effectLst>
                <a:highlight>
                  <a:srgbClr val="00FFFF"/>
                </a:highlight>
              </a:rPr>
              <a:t>The restaurant has average food and the menu is not great, plus the food was not warm. So why was it so enjoyable? For one thing, the ambience was good. Another nice touch was, it is spacious, less crowd plus there was good music. I enjoyed the music and I am sure you will also like it</a:t>
            </a:r>
            <a:r>
              <a:rPr lang="en-US" altLang="en-US" dirty="0"/>
              <a:t>.</a:t>
            </a: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48A80C4F-BD61-4328-A354-CD0641FA0A02}"/>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C9A88ACD-83DE-4D63-8CB8-0127FD74E6EC}"/>
              </a:ext>
            </a:extLst>
          </p:cNvPr>
          <p:cNvSpPr>
            <a:spLocks noGrp="1"/>
          </p:cNvSpPr>
          <p:nvPr>
            <p:ph type="ftr" sz="quarter" idx="11"/>
          </p:nvPr>
        </p:nvSpPr>
        <p:spPr/>
        <p:txBody>
          <a:bodyPr/>
          <a:lstStyle/>
          <a:p>
            <a:pPr>
              <a:defRPr/>
            </a:pPr>
            <a:r>
              <a:rPr lang="en-US" altLang="en-US"/>
              <a:t>RNSengupta,IME Department,IIT Kanpur,INDIA</a:t>
            </a:r>
          </a:p>
        </p:txBody>
      </p:sp>
      <p:sp>
        <p:nvSpPr>
          <p:cNvPr id="604164" name="Slide Number Placeholder 7">
            <a:extLst>
              <a:ext uri="{FF2B5EF4-FFF2-40B4-BE49-F238E27FC236}">
                <a16:creationId xmlns:a16="http://schemas.microsoft.com/office/drawing/2014/main" id="{D15FBFE8-8545-4F82-9F57-FA0CF2EB15E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E08CEB6-9635-408A-A810-3DC5659599F4}" type="slidenum">
              <a:rPr lang="en-US" altLang="en-US" sz="1400"/>
              <a:pPr>
                <a:spcBef>
                  <a:spcPct val="0"/>
                </a:spcBef>
                <a:buFontTx/>
                <a:buNone/>
              </a:pPr>
              <a:t>194</a:t>
            </a:fld>
            <a:endParaRPr lang="en-US" altLang="en-US" sz="1400"/>
          </a:p>
        </p:txBody>
      </p:sp>
      <p:sp>
        <p:nvSpPr>
          <p:cNvPr id="604165" name="Rectangle 2">
            <a:extLst>
              <a:ext uri="{FF2B5EF4-FFF2-40B4-BE49-F238E27FC236}">
                <a16:creationId xmlns:a16="http://schemas.microsoft.com/office/drawing/2014/main" id="{38F176DF-DAC4-41F4-9EB6-885C998C064E}"/>
              </a:ext>
            </a:extLst>
          </p:cNvPr>
          <p:cNvSpPr>
            <a:spLocks noGrp="1" noChangeArrowheads="1"/>
          </p:cNvSpPr>
          <p:nvPr>
            <p:ph type="title"/>
          </p:nvPr>
        </p:nvSpPr>
        <p:spPr/>
        <p:txBody>
          <a:bodyPr/>
          <a:lstStyle/>
          <a:p>
            <a:r>
              <a:rPr lang="en-US" altLang="en-US" sz="4000" b="1">
                <a:solidFill>
                  <a:srgbClr val="0000FF"/>
                </a:solidFill>
              </a:rPr>
              <a:t>Logistic Regression </a:t>
            </a:r>
            <a:r>
              <a:rPr lang="en-US" altLang="en-US" sz="4000" b="1">
                <a:solidFill>
                  <a:schemeClr val="tx1"/>
                </a:solidFill>
              </a:rPr>
              <a:t>: </a:t>
            </a:r>
            <a:r>
              <a:rPr lang="en-US" altLang="en-US" sz="4000" b="1">
                <a:solidFill>
                  <a:srgbClr val="FF0000"/>
                </a:solidFill>
              </a:rPr>
              <a:t>Example # 31</a:t>
            </a:r>
            <a:r>
              <a:rPr lang="en-US" altLang="en-US" sz="4000" b="1">
                <a:solidFill>
                  <a:srgbClr val="0000FF"/>
                </a:solidFill>
              </a:rPr>
              <a:t> (contd..)</a:t>
            </a:r>
            <a:endParaRPr lang="en-US" altLang="en-US" sz="4000">
              <a:solidFill>
                <a:srgbClr val="FF0000"/>
              </a:solidFill>
            </a:endParaRPr>
          </a:p>
        </p:txBody>
      </p:sp>
      <p:sp>
        <p:nvSpPr>
          <p:cNvPr id="604166" name="Text Placeholder 6">
            <a:extLst>
              <a:ext uri="{FF2B5EF4-FFF2-40B4-BE49-F238E27FC236}">
                <a16:creationId xmlns:a16="http://schemas.microsoft.com/office/drawing/2014/main" id="{A937DAC0-63BB-4C3A-8247-2021CF457226}"/>
              </a:ext>
            </a:extLst>
          </p:cNvPr>
          <p:cNvSpPr>
            <a:spLocks noGrp="1" noChangeArrowheads="1"/>
          </p:cNvSpPr>
          <p:nvPr>
            <p:ph type="body" sz="half" idx="1"/>
          </p:nvPr>
        </p:nvSpPr>
        <p:spPr>
          <a:xfrm>
            <a:off x="609600" y="1600200"/>
            <a:ext cx="10972800" cy="4525963"/>
          </a:xfrm>
        </p:spPr>
        <p:txBody>
          <a:bodyPr/>
          <a:lstStyle/>
          <a:p>
            <a:pPr marL="0" indent="0" algn="just">
              <a:buFontTx/>
              <a:buNone/>
            </a:pPr>
            <a:endParaRPr lang="en-US" altLang="en-US"/>
          </a:p>
        </p:txBody>
      </p:sp>
      <p:graphicFrame>
        <p:nvGraphicFramePr>
          <p:cNvPr id="2" name="Table 1">
            <a:extLst>
              <a:ext uri="{FF2B5EF4-FFF2-40B4-BE49-F238E27FC236}">
                <a16:creationId xmlns:a16="http://schemas.microsoft.com/office/drawing/2014/main" id="{1251803A-1D7B-4B39-8B46-C4C9FA04849C}"/>
              </a:ext>
            </a:extLst>
          </p:cNvPr>
          <p:cNvGraphicFramePr>
            <a:graphicFrameLocks noGrp="1"/>
          </p:cNvGraphicFramePr>
          <p:nvPr/>
        </p:nvGraphicFramePr>
        <p:xfrm>
          <a:off x="609600" y="1524000"/>
          <a:ext cx="10972800" cy="4560885"/>
        </p:xfrm>
        <a:graphic>
          <a:graphicData uri="http://schemas.openxmlformats.org/drawingml/2006/table">
            <a:tbl>
              <a:tblPr firstRow="1" bandRow="1">
                <a:tableStyleId>{5C22544A-7EE6-4342-B048-85BDC9FD1C3A}</a:tableStyleId>
              </a:tblPr>
              <a:tblGrid>
                <a:gridCol w="1600199">
                  <a:extLst>
                    <a:ext uri="{9D8B030D-6E8A-4147-A177-3AD203B41FA5}">
                      <a16:colId xmlns:a16="http://schemas.microsoft.com/office/drawing/2014/main" val="20000"/>
                    </a:ext>
                  </a:extLst>
                </a:gridCol>
                <a:gridCol w="6019800">
                  <a:extLst>
                    <a:ext uri="{9D8B030D-6E8A-4147-A177-3AD203B41FA5}">
                      <a16:colId xmlns:a16="http://schemas.microsoft.com/office/drawing/2014/main" val="20001"/>
                    </a:ext>
                  </a:extLst>
                </a:gridCol>
                <a:gridCol w="3352801">
                  <a:extLst>
                    <a:ext uri="{9D8B030D-6E8A-4147-A177-3AD203B41FA5}">
                      <a16:colId xmlns:a16="http://schemas.microsoft.com/office/drawing/2014/main" val="20002"/>
                    </a:ext>
                  </a:extLst>
                </a:gridCol>
              </a:tblGrid>
              <a:tr h="651555">
                <a:tc>
                  <a:txBody>
                    <a:bodyPr/>
                    <a:lstStyle/>
                    <a:p>
                      <a:r>
                        <a:rPr lang="en-US" sz="2500" dirty="0">
                          <a:solidFill>
                            <a:schemeClr val="tx1"/>
                          </a:solidFill>
                        </a:rPr>
                        <a:t>Variable</a:t>
                      </a:r>
                    </a:p>
                  </a:txBody>
                  <a:tcPr marT="45719" marB="45719"/>
                </a:tc>
                <a:tc>
                  <a:txBody>
                    <a:bodyPr/>
                    <a:lstStyle/>
                    <a:p>
                      <a:r>
                        <a:rPr lang="en-US" sz="2500" dirty="0">
                          <a:solidFill>
                            <a:schemeClr val="tx1"/>
                          </a:solidFill>
                        </a:rPr>
                        <a:t>Definition</a:t>
                      </a:r>
                    </a:p>
                  </a:txBody>
                  <a:tcPr marT="45719" marB="45719"/>
                </a:tc>
                <a:tc>
                  <a:txBody>
                    <a:bodyPr/>
                    <a:lstStyle/>
                    <a:p>
                      <a:r>
                        <a:rPr lang="en-US" sz="2500" dirty="0">
                          <a:solidFill>
                            <a:schemeClr val="tx1"/>
                          </a:solidFill>
                        </a:rPr>
                        <a:t>Value</a:t>
                      </a:r>
                    </a:p>
                  </a:txBody>
                  <a:tcPr marT="45719" marB="45719"/>
                </a:tc>
                <a:extLst>
                  <a:ext uri="{0D108BD9-81ED-4DB2-BD59-A6C34878D82A}">
                    <a16:rowId xmlns:a16="http://schemas.microsoft.com/office/drawing/2014/main" val="10000"/>
                  </a:ext>
                </a:extLst>
              </a:tr>
              <a:tr h="651555">
                <a:tc>
                  <a:txBody>
                    <a:bodyPr/>
                    <a:lstStyle/>
                    <a:p>
                      <a:r>
                        <a:rPr lang="en-US" sz="2500" dirty="0">
                          <a:solidFill>
                            <a:schemeClr val="tx1"/>
                          </a:solidFill>
                        </a:rPr>
                        <a:t>X</a:t>
                      </a:r>
                      <a:r>
                        <a:rPr lang="en-US" sz="2500" baseline="-25000" dirty="0">
                          <a:solidFill>
                            <a:schemeClr val="tx1"/>
                          </a:solidFill>
                        </a:rPr>
                        <a:t>1</a:t>
                      </a:r>
                    </a:p>
                  </a:txBody>
                  <a:tcPr marT="45719" marB="45719"/>
                </a:tc>
                <a:tc>
                  <a:txBody>
                    <a:bodyPr/>
                    <a:lstStyle/>
                    <a:p>
                      <a:r>
                        <a:rPr lang="en-US" sz="2500" dirty="0">
                          <a:solidFill>
                            <a:schemeClr val="tx1"/>
                          </a:solidFill>
                        </a:rPr>
                        <a:t>Count (positive lexicon words in review)</a:t>
                      </a:r>
                    </a:p>
                  </a:txBody>
                  <a:tcPr marT="45719" marB="45719"/>
                </a:tc>
                <a:tc>
                  <a:txBody>
                    <a:bodyPr/>
                    <a:lstStyle/>
                    <a:p>
                      <a:r>
                        <a:rPr lang="en-US" sz="2500" dirty="0">
                          <a:solidFill>
                            <a:schemeClr val="tx1"/>
                          </a:solidFill>
                        </a:rPr>
                        <a:t>3</a:t>
                      </a:r>
                    </a:p>
                  </a:txBody>
                  <a:tcPr marT="45719" marB="45719"/>
                </a:tc>
                <a:extLst>
                  <a:ext uri="{0D108BD9-81ED-4DB2-BD59-A6C34878D82A}">
                    <a16:rowId xmlns:a16="http://schemas.microsoft.com/office/drawing/2014/main" val="10001"/>
                  </a:ext>
                </a:extLst>
              </a:tr>
              <a:tr h="651555">
                <a:tc>
                  <a:txBody>
                    <a:bodyPr/>
                    <a:lstStyle/>
                    <a:p>
                      <a:r>
                        <a:rPr lang="en-US" sz="2500" dirty="0">
                          <a:solidFill>
                            <a:schemeClr val="tx1"/>
                          </a:solidFill>
                        </a:rPr>
                        <a:t>X</a:t>
                      </a:r>
                      <a:r>
                        <a:rPr lang="en-US" sz="2500" baseline="-25000" dirty="0">
                          <a:solidFill>
                            <a:schemeClr val="tx1"/>
                          </a:solidFill>
                        </a:rPr>
                        <a:t>2</a:t>
                      </a:r>
                    </a:p>
                  </a:txBody>
                  <a:tcPr marT="45719" marB="45719"/>
                </a:tc>
                <a:tc>
                  <a:txBody>
                    <a:bodyPr/>
                    <a:lstStyle/>
                    <a:p>
                      <a:r>
                        <a:rPr lang="en-US" sz="2500" dirty="0">
                          <a:solidFill>
                            <a:schemeClr val="tx1"/>
                          </a:solidFill>
                        </a:rPr>
                        <a:t>Count (negative lexicon words in review)</a:t>
                      </a:r>
                    </a:p>
                  </a:txBody>
                  <a:tcPr marT="45719" marB="45719"/>
                </a:tc>
                <a:tc>
                  <a:txBody>
                    <a:bodyPr/>
                    <a:lstStyle/>
                    <a:p>
                      <a:r>
                        <a:rPr lang="en-US" sz="2500" dirty="0">
                          <a:solidFill>
                            <a:schemeClr val="tx1"/>
                          </a:solidFill>
                        </a:rPr>
                        <a:t>2</a:t>
                      </a:r>
                    </a:p>
                  </a:txBody>
                  <a:tcPr marT="45719" marB="45719"/>
                </a:tc>
                <a:extLst>
                  <a:ext uri="{0D108BD9-81ED-4DB2-BD59-A6C34878D82A}">
                    <a16:rowId xmlns:a16="http://schemas.microsoft.com/office/drawing/2014/main" val="10002"/>
                  </a:ext>
                </a:extLst>
              </a:tr>
              <a:tr h="651555">
                <a:tc>
                  <a:txBody>
                    <a:bodyPr/>
                    <a:lstStyle/>
                    <a:p>
                      <a:r>
                        <a:rPr lang="en-US" sz="2500" dirty="0">
                          <a:solidFill>
                            <a:schemeClr val="tx1"/>
                          </a:solidFill>
                        </a:rPr>
                        <a:t>X</a:t>
                      </a:r>
                      <a:r>
                        <a:rPr lang="en-US" sz="2500" i="0" baseline="-25000" dirty="0">
                          <a:solidFill>
                            <a:schemeClr val="tx1"/>
                          </a:solidFill>
                          <a:latin typeface="+mj-lt"/>
                        </a:rPr>
                        <a:t>3</a:t>
                      </a:r>
                      <a:endParaRPr lang="en-US" sz="2500" baseline="-25000" dirty="0">
                        <a:solidFill>
                          <a:schemeClr val="tx1"/>
                        </a:solidFill>
                      </a:endParaRPr>
                    </a:p>
                  </a:txBody>
                  <a:tcPr marT="45719" marB="45719"/>
                </a:tc>
                <a:tc>
                  <a:txBody>
                    <a:bodyPr/>
                    <a:lstStyle/>
                    <a:p>
                      <a:r>
                        <a:rPr lang="en-US" sz="2500" dirty="0">
                          <a:solidFill>
                            <a:schemeClr val="tx1"/>
                          </a:solidFill>
                        </a:rPr>
                        <a:t>1 if No and 0 other wise</a:t>
                      </a:r>
                    </a:p>
                  </a:txBody>
                  <a:tcPr marT="45719" marB="45719"/>
                </a:tc>
                <a:tc>
                  <a:txBody>
                    <a:bodyPr/>
                    <a:lstStyle/>
                    <a:p>
                      <a:r>
                        <a:rPr lang="en-US" sz="2500" dirty="0">
                          <a:solidFill>
                            <a:schemeClr val="tx1"/>
                          </a:solidFill>
                        </a:rPr>
                        <a:t>1</a:t>
                      </a:r>
                    </a:p>
                  </a:txBody>
                  <a:tcPr marT="45719" marB="45719"/>
                </a:tc>
                <a:extLst>
                  <a:ext uri="{0D108BD9-81ED-4DB2-BD59-A6C34878D82A}">
                    <a16:rowId xmlns:a16="http://schemas.microsoft.com/office/drawing/2014/main" val="10003"/>
                  </a:ext>
                </a:extLst>
              </a:tr>
              <a:tr h="651555">
                <a:tc>
                  <a:txBody>
                    <a:bodyPr/>
                    <a:lstStyle/>
                    <a:p>
                      <a:r>
                        <a:rPr lang="en-US" sz="2500" dirty="0">
                          <a:solidFill>
                            <a:schemeClr val="tx1"/>
                          </a:solidFill>
                        </a:rPr>
                        <a:t>X</a:t>
                      </a:r>
                      <a:r>
                        <a:rPr lang="en-US" sz="2500" baseline="-25000" dirty="0">
                          <a:solidFill>
                            <a:schemeClr val="tx1"/>
                          </a:solidFill>
                        </a:rPr>
                        <a:t>4</a:t>
                      </a:r>
                    </a:p>
                  </a:txBody>
                  <a:tcPr marT="45719" marB="45719"/>
                </a:tc>
                <a:tc>
                  <a:txBody>
                    <a:bodyPr/>
                    <a:lstStyle/>
                    <a:p>
                      <a:r>
                        <a:rPr lang="en-US" sz="2500" dirty="0">
                          <a:solidFill>
                            <a:schemeClr val="tx1"/>
                          </a:solidFill>
                        </a:rPr>
                        <a:t>1</a:t>
                      </a:r>
                      <a:r>
                        <a:rPr lang="en-US" sz="2500" baseline="30000" dirty="0">
                          <a:solidFill>
                            <a:schemeClr val="tx1"/>
                          </a:solidFill>
                        </a:rPr>
                        <a:t>st</a:t>
                      </a:r>
                      <a:r>
                        <a:rPr lang="en-US" sz="2500" dirty="0">
                          <a:solidFill>
                            <a:schemeClr val="tx1"/>
                          </a:solidFill>
                        </a:rPr>
                        <a:t> and 2</a:t>
                      </a:r>
                      <a:r>
                        <a:rPr lang="en-US" sz="2500" baseline="30000" dirty="0">
                          <a:solidFill>
                            <a:schemeClr val="tx1"/>
                          </a:solidFill>
                        </a:rPr>
                        <a:t>nd</a:t>
                      </a:r>
                      <a:r>
                        <a:rPr lang="en-US" sz="2500" dirty="0">
                          <a:solidFill>
                            <a:schemeClr val="tx1"/>
                          </a:solidFill>
                        </a:rPr>
                        <a:t> pronouns</a:t>
                      </a:r>
                    </a:p>
                  </a:txBody>
                  <a:tcPr marT="45719" marB="45719"/>
                </a:tc>
                <a:tc>
                  <a:txBody>
                    <a:bodyPr/>
                    <a:lstStyle/>
                    <a:p>
                      <a:r>
                        <a:rPr lang="en-US" sz="2500" dirty="0">
                          <a:solidFill>
                            <a:schemeClr val="tx1"/>
                          </a:solidFill>
                        </a:rPr>
                        <a:t>3</a:t>
                      </a:r>
                    </a:p>
                  </a:txBody>
                  <a:tcPr marT="45719" marB="45719"/>
                </a:tc>
                <a:extLst>
                  <a:ext uri="{0D108BD9-81ED-4DB2-BD59-A6C34878D82A}">
                    <a16:rowId xmlns:a16="http://schemas.microsoft.com/office/drawing/2014/main" val="10004"/>
                  </a:ext>
                </a:extLst>
              </a:tr>
              <a:tr h="651555">
                <a:tc>
                  <a:txBody>
                    <a:bodyPr/>
                    <a:lstStyle/>
                    <a:p>
                      <a:r>
                        <a:rPr lang="en-US" sz="2500" dirty="0">
                          <a:solidFill>
                            <a:schemeClr val="tx1"/>
                          </a:solidFill>
                        </a:rPr>
                        <a:t>X</a:t>
                      </a:r>
                      <a:r>
                        <a:rPr lang="en-US" sz="2500" baseline="-25000" dirty="0">
                          <a:solidFill>
                            <a:schemeClr val="tx1"/>
                          </a:solidFill>
                        </a:rPr>
                        <a:t>5</a:t>
                      </a:r>
                    </a:p>
                  </a:txBody>
                  <a:tcPr marT="45719" marB="45719"/>
                </a:tc>
                <a:tc>
                  <a:txBody>
                    <a:bodyPr/>
                    <a:lstStyle/>
                    <a:p>
                      <a:r>
                        <a:rPr lang="en-US" sz="2500" dirty="0">
                          <a:solidFill>
                            <a:schemeClr val="tx1"/>
                          </a:solidFill>
                        </a:rPr>
                        <a:t>1 if ! And 0 other wise </a:t>
                      </a:r>
                    </a:p>
                  </a:txBody>
                  <a:tcPr marT="45719" marB="45719"/>
                </a:tc>
                <a:tc>
                  <a:txBody>
                    <a:bodyPr/>
                    <a:lstStyle/>
                    <a:p>
                      <a:r>
                        <a:rPr lang="en-US" sz="2500" dirty="0">
                          <a:solidFill>
                            <a:schemeClr val="tx1"/>
                          </a:solidFill>
                        </a:rPr>
                        <a:t>0</a:t>
                      </a:r>
                    </a:p>
                  </a:txBody>
                  <a:tcPr marT="45719" marB="45719"/>
                </a:tc>
                <a:extLst>
                  <a:ext uri="{0D108BD9-81ED-4DB2-BD59-A6C34878D82A}">
                    <a16:rowId xmlns:a16="http://schemas.microsoft.com/office/drawing/2014/main" val="10005"/>
                  </a:ext>
                </a:extLst>
              </a:tr>
              <a:tr h="651555">
                <a:tc>
                  <a:txBody>
                    <a:bodyPr/>
                    <a:lstStyle/>
                    <a:p>
                      <a:r>
                        <a:rPr lang="en-US" sz="2500" dirty="0">
                          <a:solidFill>
                            <a:schemeClr val="tx1"/>
                          </a:solidFill>
                        </a:rPr>
                        <a:t>X</a:t>
                      </a:r>
                      <a:r>
                        <a:rPr lang="en-US" sz="2500" baseline="-25000" dirty="0">
                          <a:solidFill>
                            <a:schemeClr val="tx1"/>
                          </a:solidFill>
                        </a:rPr>
                        <a:t>6</a:t>
                      </a:r>
                    </a:p>
                  </a:txBody>
                  <a:tcPr marT="45719" marB="45719"/>
                </a:tc>
                <a:tc>
                  <a:txBody>
                    <a:bodyPr/>
                    <a:lstStyle/>
                    <a:p>
                      <a:r>
                        <a:rPr lang="en-US" sz="2500" dirty="0">
                          <a:solidFill>
                            <a:schemeClr val="tx1"/>
                          </a:solidFill>
                        </a:rPr>
                        <a:t>Ln of word count in document</a:t>
                      </a:r>
                    </a:p>
                  </a:txBody>
                  <a:tcPr marT="45719" marB="45719"/>
                </a:tc>
                <a:tc>
                  <a:txBody>
                    <a:bodyPr/>
                    <a:lstStyle/>
                    <a:p>
                      <a:r>
                        <a:rPr lang="en-US" sz="2500" dirty="0">
                          <a:solidFill>
                            <a:schemeClr val="tx1"/>
                          </a:solidFill>
                        </a:rPr>
                        <a:t>Ln(57) = 4.0431</a:t>
                      </a:r>
                    </a:p>
                  </a:txBody>
                  <a:tcPr marT="45719" marB="45719"/>
                </a:tc>
                <a:extLst>
                  <a:ext uri="{0D108BD9-81ED-4DB2-BD59-A6C34878D82A}">
                    <a16:rowId xmlns:a16="http://schemas.microsoft.com/office/drawing/2014/main" val="10006"/>
                  </a:ext>
                </a:extLst>
              </a:tr>
            </a:tbl>
          </a:graphicData>
        </a:graphic>
      </p:graphicFrame>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519CD412-56F1-4B7E-B390-B76CC5829FDD}"/>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FDA1ECAD-F07D-4937-BEF9-D3176112871F}"/>
              </a:ext>
            </a:extLst>
          </p:cNvPr>
          <p:cNvSpPr>
            <a:spLocks noGrp="1"/>
          </p:cNvSpPr>
          <p:nvPr>
            <p:ph type="ftr" sz="quarter" idx="11"/>
          </p:nvPr>
        </p:nvSpPr>
        <p:spPr/>
        <p:txBody>
          <a:bodyPr/>
          <a:lstStyle/>
          <a:p>
            <a:pPr>
              <a:defRPr/>
            </a:pPr>
            <a:r>
              <a:rPr lang="en-US" altLang="en-US"/>
              <a:t>RNSengupta,IME Department,IIT Kanpur,INDIA</a:t>
            </a:r>
          </a:p>
        </p:txBody>
      </p:sp>
      <p:sp>
        <p:nvSpPr>
          <p:cNvPr id="606212" name="Slide Number Placeholder 7">
            <a:extLst>
              <a:ext uri="{FF2B5EF4-FFF2-40B4-BE49-F238E27FC236}">
                <a16:creationId xmlns:a16="http://schemas.microsoft.com/office/drawing/2014/main" id="{2FFA8E09-C97E-4F5A-AA92-634529ABEBC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339249F-67E0-4222-BC85-F89164D46991}" type="slidenum">
              <a:rPr lang="en-US" altLang="en-US" sz="1400"/>
              <a:pPr>
                <a:spcBef>
                  <a:spcPct val="0"/>
                </a:spcBef>
                <a:buFontTx/>
                <a:buNone/>
              </a:pPr>
              <a:t>195</a:t>
            </a:fld>
            <a:endParaRPr lang="en-US" altLang="en-US" sz="1400"/>
          </a:p>
        </p:txBody>
      </p:sp>
      <p:sp>
        <p:nvSpPr>
          <p:cNvPr id="606213" name="Rectangle 2">
            <a:extLst>
              <a:ext uri="{FF2B5EF4-FFF2-40B4-BE49-F238E27FC236}">
                <a16:creationId xmlns:a16="http://schemas.microsoft.com/office/drawing/2014/main" id="{043747C3-9E69-41EF-B813-D096F242FE58}"/>
              </a:ext>
            </a:extLst>
          </p:cNvPr>
          <p:cNvSpPr>
            <a:spLocks noGrp="1" noChangeArrowheads="1"/>
          </p:cNvSpPr>
          <p:nvPr>
            <p:ph type="title"/>
          </p:nvPr>
        </p:nvSpPr>
        <p:spPr/>
        <p:txBody>
          <a:bodyPr/>
          <a:lstStyle/>
          <a:p>
            <a:r>
              <a:rPr lang="en-US" altLang="en-US" sz="4000" b="1">
                <a:solidFill>
                  <a:srgbClr val="0000FF"/>
                </a:solidFill>
              </a:rPr>
              <a:t>Logistic Regression </a:t>
            </a:r>
            <a:r>
              <a:rPr lang="en-US" altLang="en-US" sz="4000" b="1">
                <a:solidFill>
                  <a:schemeClr val="tx1"/>
                </a:solidFill>
              </a:rPr>
              <a:t>: </a:t>
            </a:r>
            <a:r>
              <a:rPr lang="en-US" altLang="en-US" sz="4000" b="1">
                <a:solidFill>
                  <a:srgbClr val="FF0000"/>
                </a:solidFill>
              </a:rPr>
              <a:t>Example # 31</a:t>
            </a:r>
            <a:r>
              <a:rPr lang="en-US" altLang="en-US" sz="4000" b="1">
                <a:solidFill>
                  <a:srgbClr val="0000FF"/>
                </a:solidFill>
              </a:rPr>
              <a:t> (contd..)</a:t>
            </a:r>
            <a:endParaRPr lang="en-US" altLang="en-US" sz="4000">
              <a:solidFill>
                <a:srgbClr val="FF0000"/>
              </a:solidFill>
            </a:endParaRPr>
          </a:p>
        </p:txBody>
      </p:sp>
      <p:sp>
        <p:nvSpPr>
          <p:cNvPr id="606214" name="Text Placeholder 6">
            <a:extLst>
              <a:ext uri="{FF2B5EF4-FFF2-40B4-BE49-F238E27FC236}">
                <a16:creationId xmlns:a16="http://schemas.microsoft.com/office/drawing/2014/main" id="{37834B03-EC3D-4FB2-A7AC-B588E0DBB971}"/>
              </a:ext>
            </a:extLst>
          </p:cNvPr>
          <p:cNvSpPr>
            <a:spLocks noGrp="1" noChangeArrowheads="1"/>
          </p:cNvSpPr>
          <p:nvPr>
            <p:ph type="body" sz="half" idx="1"/>
          </p:nvPr>
        </p:nvSpPr>
        <p:spPr>
          <a:xfrm>
            <a:off x="609600" y="1600200"/>
            <a:ext cx="10972800" cy="4525963"/>
          </a:xfrm>
        </p:spPr>
        <p:txBody>
          <a:bodyPr/>
          <a:lstStyle/>
          <a:p>
            <a:pPr algn="just">
              <a:buClr>
                <a:schemeClr val="tx1"/>
              </a:buClr>
              <a:buFont typeface="Wingdings" panose="05000000000000000000" pitchFamily="2" charset="2"/>
              <a:buChar char="§"/>
            </a:pPr>
            <a:r>
              <a:rPr lang="en-US" altLang="en-US" sz="3500" b="1"/>
              <a:t>w</a:t>
            </a:r>
            <a:r>
              <a:rPr lang="en-US" altLang="en-US" sz="3500"/>
              <a:t>=[2.5,−5.0,−1.2,0.5,2.0,0.7].</a:t>
            </a:r>
          </a:p>
          <a:p>
            <a:pPr algn="just">
              <a:buClr>
                <a:schemeClr val="tx1"/>
              </a:buClr>
              <a:buFont typeface="Wingdings" panose="05000000000000000000" pitchFamily="2" charset="2"/>
              <a:buChar char="§"/>
            </a:pPr>
            <a:r>
              <a:rPr lang="en-US" altLang="en-US" sz="3500" b="1"/>
              <a:t>x</a:t>
            </a:r>
            <a:r>
              <a:rPr lang="en-US" altLang="en-US" sz="3500"/>
              <a:t>=[</a:t>
            </a:r>
            <a:r>
              <a:rPr lang="el-GR" altLang="en-US" sz="3500">
                <a:sym typeface="Symbol" panose="05050102010706020507" pitchFamily="18" charset="2"/>
              </a:rPr>
              <a:t>3,2,1,3,0,4.</a:t>
            </a:r>
            <a:r>
              <a:rPr lang="en-US" altLang="en-US" sz="3500">
                <a:sym typeface="Symbol" panose="05050102010706020507" pitchFamily="18" charset="2"/>
              </a:rPr>
              <a:t>04</a:t>
            </a:r>
            <a:r>
              <a:rPr lang="en-US" altLang="en-US" sz="3500"/>
              <a:t>]</a:t>
            </a:r>
          </a:p>
          <a:p>
            <a:pPr algn="just">
              <a:buClr>
                <a:schemeClr val="tx1"/>
              </a:buClr>
              <a:buFont typeface="Wingdings" panose="05000000000000000000" pitchFamily="2" charset="2"/>
              <a:buChar char="§"/>
            </a:pPr>
            <a:r>
              <a:rPr lang="en-US" altLang="en-US" sz="3500"/>
              <a:t>b = 0.1.</a:t>
            </a:r>
          </a:p>
          <a:p>
            <a:pPr algn="just">
              <a:buFont typeface="Wingdings" panose="05000000000000000000" pitchFamily="2" charset="2"/>
              <a:buChar char="§"/>
            </a:pPr>
            <a:r>
              <a:rPr lang="en-US" altLang="en-US" sz="3500"/>
              <a:t>P(Y=1|x) = </a:t>
            </a:r>
            <a:r>
              <a:rPr lang="en-US" altLang="en-US" sz="3500">
                <a:sym typeface="Symbol" panose="05050102010706020507" pitchFamily="18" charset="2"/>
              </a:rPr>
              <a:t>(</a:t>
            </a:r>
            <a:r>
              <a:rPr lang="en-US" altLang="en-US" sz="3500" b="1">
                <a:sym typeface="Symbol" panose="05050102010706020507" pitchFamily="18" charset="2"/>
              </a:rPr>
              <a:t>w</a:t>
            </a:r>
            <a:r>
              <a:rPr lang="en-US" altLang="en-US" sz="3500" baseline="30000">
                <a:sym typeface="Symbol" panose="05050102010706020507" pitchFamily="18" charset="2"/>
              </a:rPr>
              <a:t>T</a:t>
            </a:r>
            <a:r>
              <a:rPr lang="en-US" altLang="en-US" sz="3500" b="1">
                <a:sym typeface="Symbol" panose="05050102010706020507" pitchFamily="18" charset="2"/>
              </a:rPr>
              <a:t>x</a:t>
            </a:r>
            <a:r>
              <a:rPr lang="en-US" altLang="en-US" sz="3500">
                <a:sym typeface="Symbol" panose="05050102010706020507" pitchFamily="18" charset="2"/>
              </a:rPr>
              <a:t>+b)</a:t>
            </a:r>
          </a:p>
          <a:p>
            <a:pPr algn="just">
              <a:buFont typeface="Wingdings" panose="05000000000000000000" pitchFamily="2" charset="2"/>
              <a:buChar char="§"/>
            </a:pPr>
            <a:r>
              <a:rPr lang="en-US" altLang="en-US" sz="3500"/>
              <a:t>P(Y=1|x) = </a:t>
            </a:r>
            <a:r>
              <a:rPr lang="el-GR" altLang="en-US" sz="3500">
                <a:sym typeface="Symbol" panose="05050102010706020507" pitchFamily="18" charset="2"/>
              </a:rPr>
              <a:t>σ([2.5,−5.0,−1.2,0.5,2.0,0.7]</a:t>
            </a:r>
            <a:r>
              <a:rPr lang="en-US" altLang="en-US" sz="3500">
                <a:sym typeface="Symbol" panose="05050102010706020507" pitchFamily="18" charset="2"/>
              </a:rPr>
              <a:t>.</a:t>
            </a:r>
            <a:r>
              <a:rPr lang="el-GR" altLang="en-US" sz="3500">
                <a:sym typeface="Symbol" panose="05050102010706020507" pitchFamily="18" charset="2"/>
              </a:rPr>
              <a:t> [3,2,1,3,0,4.</a:t>
            </a:r>
            <a:r>
              <a:rPr lang="en-US" altLang="en-US" sz="3500">
                <a:sym typeface="Symbol" panose="05050102010706020507" pitchFamily="18" charset="2"/>
              </a:rPr>
              <a:t>04</a:t>
            </a:r>
            <a:r>
              <a:rPr lang="el-GR" altLang="en-US" sz="3500">
                <a:sym typeface="Symbol" panose="05050102010706020507" pitchFamily="18" charset="2"/>
              </a:rPr>
              <a:t>] +</a:t>
            </a:r>
            <a:r>
              <a:rPr lang="en-US" altLang="en-US" sz="3500">
                <a:sym typeface="Symbol" panose="05050102010706020507" pitchFamily="18" charset="2"/>
              </a:rPr>
              <a:t> </a:t>
            </a:r>
            <a:r>
              <a:rPr lang="el-GR" altLang="en-US" sz="3500">
                <a:sym typeface="Symbol" panose="05050102010706020507" pitchFamily="18" charset="2"/>
              </a:rPr>
              <a:t>0.1).</a:t>
            </a:r>
            <a:endParaRPr lang="en-US" altLang="en-US" sz="3500">
              <a:sym typeface="Symbol" panose="05050102010706020507" pitchFamily="18" charset="2"/>
            </a:endParaRPr>
          </a:p>
          <a:p>
            <a:pPr algn="just">
              <a:buClr>
                <a:schemeClr val="tx1"/>
              </a:buClr>
              <a:buFont typeface="Wingdings" panose="05000000000000000000" pitchFamily="2" charset="2"/>
              <a:buChar char="§"/>
            </a:pPr>
            <a:r>
              <a:rPr lang="en-US" altLang="en-US" sz="3500" b="1">
                <a:solidFill>
                  <a:srgbClr val="FF0000"/>
                </a:solidFill>
              </a:rPr>
              <a:t>P(Y=1|x) =</a:t>
            </a:r>
            <a:r>
              <a:rPr lang="en-US" altLang="en-US" sz="3500" b="1">
                <a:solidFill>
                  <a:srgbClr val="FF0000"/>
                </a:solidFill>
                <a:sym typeface="Symbol" panose="05050102010706020507" pitchFamily="18" charset="2"/>
              </a:rPr>
              <a:t> 0.73</a:t>
            </a:r>
            <a:r>
              <a:rPr lang="en-US" altLang="en-US" sz="3500">
                <a:sym typeface="Symbol" panose="05050102010706020507" pitchFamily="18" charset="2"/>
              </a:rPr>
              <a:t>.</a:t>
            </a:r>
            <a:endParaRPr lang="en-US" altLang="en-US" sz="350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817A3930-6548-40DD-A758-44A7BB161FCC}"/>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4018E206-DE2F-4B96-BC3F-5270753368E5}"/>
              </a:ext>
            </a:extLst>
          </p:cNvPr>
          <p:cNvSpPr>
            <a:spLocks noGrp="1"/>
          </p:cNvSpPr>
          <p:nvPr>
            <p:ph type="ftr" sz="quarter" idx="11"/>
          </p:nvPr>
        </p:nvSpPr>
        <p:spPr/>
        <p:txBody>
          <a:bodyPr/>
          <a:lstStyle/>
          <a:p>
            <a:pPr>
              <a:defRPr/>
            </a:pPr>
            <a:r>
              <a:rPr lang="en-US" altLang="en-US"/>
              <a:t>RNSengupta,IME Department,IIT Kanpur,INDIA</a:t>
            </a:r>
          </a:p>
        </p:txBody>
      </p:sp>
      <p:sp>
        <p:nvSpPr>
          <p:cNvPr id="608260" name="Slide Number Placeholder 7">
            <a:extLst>
              <a:ext uri="{FF2B5EF4-FFF2-40B4-BE49-F238E27FC236}">
                <a16:creationId xmlns:a16="http://schemas.microsoft.com/office/drawing/2014/main" id="{AE7318F5-256B-49D0-8F9F-A6319AF1F47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31DEAFD-7870-4393-9709-33D6FC7A7FD9}" type="slidenum">
              <a:rPr lang="en-US" altLang="en-US" sz="1400"/>
              <a:pPr>
                <a:spcBef>
                  <a:spcPct val="0"/>
                </a:spcBef>
                <a:buFontTx/>
                <a:buNone/>
              </a:pPr>
              <a:t>196</a:t>
            </a:fld>
            <a:endParaRPr lang="en-US" altLang="en-US" sz="1400"/>
          </a:p>
        </p:txBody>
      </p:sp>
      <p:sp>
        <p:nvSpPr>
          <p:cNvPr id="608261" name="Rectangle 2">
            <a:extLst>
              <a:ext uri="{FF2B5EF4-FFF2-40B4-BE49-F238E27FC236}">
                <a16:creationId xmlns:a16="http://schemas.microsoft.com/office/drawing/2014/main" id="{4D801B65-9DF2-4A28-AB76-ADF0705F1E45}"/>
              </a:ext>
            </a:extLst>
          </p:cNvPr>
          <p:cNvSpPr>
            <a:spLocks noGrp="1" noChangeArrowheads="1"/>
          </p:cNvSpPr>
          <p:nvPr>
            <p:ph type="title"/>
          </p:nvPr>
        </p:nvSpPr>
        <p:spPr/>
        <p:txBody>
          <a:bodyPr/>
          <a:lstStyle/>
          <a:p>
            <a:r>
              <a:rPr lang="en-US" altLang="en-US" sz="4000" b="1">
                <a:solidFill>
                  <a:srgbClr val="0000FF"/>
                </a:solidFill>
              </a:rPr>
              <a:t>Logistic Regression </a:t>
            </a:r>
            <a:r>
              <a:rPr lang="en-US" altLang="en-US" sz="4000" b="1">
                <a:solidFill>
                  <a:schemeClr val="tx1"/>
                </a:solidFill>
              </a:rPr>
              <a:t>: </a:t>
            </a:r>
            <a:r>
              <a:rPr lang="en-US" altLang="en-US" sz="4000" b="1">
                <a:solidFill>
                  <a:srgbClr val="FF0000"/>
                </a:solidFill>
              </a:rPr>
              <a:t>Example # 31</a:t>
            </a:r>
            <a:r>
              <a:rPr lang="en-US" altLang="en-US" sz="4000" b="1">
                <a:solidFill>
                  <a:srgbClr val="0000FF"/>
                </a:solidFill>
              </a:rPr>
              <a:t> (contd..)</a:t>
            </a:r>
            <a:endParaRPr lang="en-US" altLang="en-US" sz="4000">
              <a:solidFill>
                <a:srgbClr val="FF0000"/>
              </a:solidFill>
            </a:endParaRPr>
          </a:p>
        </p:txBody>
      </p:sp>
      <p:sp>
        <p:nvSpPr>
          <p:cNvPr id="608262" name="Text Placeholder 6">
            <a:extLst>
              <a:ext uri="{FF2B5EF4-FFF2-40B4-BE49-F238E27FC236}">
                <a16:creationId xmlns:a16="http://schemas.microsoft.com/office/drawing/2014/main" id="{1B87ACA4-F550-405C-86D4-0A12B2CE70B6}"/>
              </a:ext>
            </a:extLst>
          </p:cNvPr>
          <p:cNvSpPr>
            <a:spLocks noGrp="1" noChangeArrowheads="1"/>
          </p:cNvSpPr>
          <p:nvPr>
            <p:ph type="body" sz="half" idx="1"/>
          </p:nvPr>
        </p:nvSpPr>
        <p:spPr>
          <a:xfrm>
            <a:off x="609600" y="1600200"/>
            <a:ext cx="10972800" cy="4525963"/>
          </a:xfrm>
        </p:spPr>
        <p:txBody>
          <a:bodyPr/>
          <a:lstStyle/>
          <a:p>
            <a:pPr algn="just">
              <a:buClr>
                <a:schemeClr val="tx1"/>
              </a:buClr>
              <a:buFont typeface="Wingdings" panose="05000000000000000000" pitchFamily="2" charset="2"/>
              <a:buChar char="§"/>
            </a:pPr>
            <a:r>
              <a:rPr lang="en-US" altLang="en-US" sz="3500" b="1"/>
              <a:t>w</a:t>
            </a:r>
            <a:r>
              <a:rPr lang="en-US" altLang="en-US" sz="3500"/>
              <a:t>=[2.5,−5.0,−1.2,0.5,2.0,0.7].</a:t>
            </a:r>
          </a:p>
          <a:p>
            <a:pPr algn="just">
              <a:buClr>
                <a:schemeClr val="tx1"/>
              </a:buClr>
              <a:buFont typeface="Wingdings" panose="05000000000000000000" pitchFamily="2" charset="2"/>
              <a:buChar char="§"/>
            </a:pPr>
            <a:r>
              <a:rPr lang="en-US" altLang="en-US" sz="3500" b="1"/>
              <a:t>x</a:t>
            </a:r>
            <a:r>
              <a:rPr lang="en-US" altLang="en-US" sz="3500"/>
              <a:t>=[</a:t>
            </a:r>
            <a:r>
              <a:rPr lang="el-GR" altLang="en-US" sz="3500">
                <a:sym typeface="Symbol" panose="05050102010706020507" pitchFamily="18" charset="2"/>
              </a:rPr>
              <a:t>3,2,1,3,0,4.</a:t>
            </a:r>
            <a:r>
              <a:rPr lang="en-US" altLang="en-US" sz="3500">
                <a:sym typeface="Symbol" panose="05050102010706020507" pitchFamily="18" charset="2"/>
              </a:rPr>
              <a:t>04</a:t>
            </a:r>
            <a:r>
              <a:rPr lang="en-US" altLang="en-US" sz="3500"/>
              <a:t>]</a:t>
            </a:r>
          </a:p>
          <a:p>
            <a:pPr algn="just">
              <a:buClr>
                <a:schemeClr val="tx1"/>
              </a:buClr>
              <a:buFont typeface="Wingdings" panose="05000000000000000000" pitchFamily="2" charset="2"/>
              <a:buChar char="§"/>
            </a:pPr>
            <a:r>
              <a:rPr lang="en-US" altLang="en-US" sz="3500"/>
              <a:t>b = 0.1.</a:t>
            </a:r>
          </a:p>
          <a:p>
            <a:pPr algn="just">
              <a:buClr>
                <a:schemeClr val="tx1"/>
              </a:buClr>
              <a:buFont typeface="Wingdings" panose="05000000000000000000" pitchFamily="2" charset="2"/>
              <a:buChar char="§"/>
            </a:pPr>
            <a:r>
              <a:rPr lang="en-US" altLang="en-US" sz="3500"/>
              <a:t>P(Y=0|x) = 1 − </a:t>
            </a:r>
            <a:r>
              <a:rPr lang="en-US" altLang="en-US" sz="3500">
                <a:sym typeface="Symbol" panose="05050102010706020507" pitchFamily="18" charset="2"/>
              </a:rPr>
              <a:t>(</a:t>
            </a:r>
            <a:r>
              <a:rPr lang="en-US" altLang="en-US" sz="3500" b="1">
                <a:sym typeface="Symbol" panose="05050102010706020507" pitchFamily="18" charset="2"/>
              </a:rPr>
              <a:t>w</a:t>
            </a:r>
            <a:r>
              <a:rPr lang="en-US" altLang="en-US" sz="3500" baseline="30000">
                <a:sym typeface="Symbol" panose="05050102010706020507" pitchFamily="18" charset="2"/>
              </a:rPr>
              <a:t>T</a:t>
            </a:r>
            <a:r>
              <a:rPr lang="en-US" altLang="en-US" sz="3500" b="1">
                <a:sym typeface="Symbol" panose="05050102010706020507" pitchFamily="18" charset="2"/>
              </a:rPr>
              <a:t>x</a:t>
            </a:r>
            <a:r>
              <a:rPr lang="en-US" altLang="en-US" sz="3500">
                <a:sym typeface="Symbol" panose="05050102010706020507" pitchFamily="18" charset="2"/>
              </a:rPr>
              <a:t>+b).</a:t>
            </a:r>
          </a:p>
          <a:p>
            <a:pPr algn="just">
              <a:buClr>
                <a:schemeClr val="tx1"/>
              </a:buClr>
              <a:buFont typeface="Wingdings" panose="05000000000000000000" pitchFamily="2" charset="2"/>
              <a:buChar char="§"/>
            </a:pPr>
            <a:r>
              <a:rPr lang="en-US" altLang="en-US" sz="3500"/>
              <a:t>P(Y=0|x) = </a:t>
            </a:r>
            <a:r>
              <a:rPr lang="en-US" altLang="en-US" sz="3500">
                <a:sym typeface="Symbol" panose="05050102010706020507" pitchFamily="18" charset="2"/>
              </a:rPr>
              <a:t>1 </a:t>
            </a:r>
            <a:r>
              <a:rPr lang="en-US" altLang="en-US" sz="3500"/>
              <a:t>− </a:t>
            </a:r>
            <a:r>
              <a:rPr lang="el-GR" altLang="en-US" sz="3500">
                <a:sym typeface="Symbol" panose="05050102010706020507" pitchFamily="18" charset="2"/>
              </a:rPr>
              <a:t>σ([2.5,−5.0,−1.2,0.5,2.0,0.7]</a:t>
            </a:r>
            <a:r>
              <a:rPr lang="en-US" altLang="en-US" sz="3500">
                <a:sym typeface="Symbol" panose="05050102010706020507" pitchFamily="18" charset="2"/>
              </a:rPr>
              <a:t>.</a:t>
            </a:r>
            <a:r>
              <a:rPr lang="el-GR" altLang="en-US" sz="3500">
                <a:sym typeface="Symbol" panose="05050102010706020507" pitchFamily="18" charset="2"/>
              </a:rPr>
              <a:t> [3,2,1,3,0,4.</a:t>
            </a:r>
            <a:r>
              <a:rPr lang="en-US" altLang="en-US" sz="3500">
                <a:sym typeface="Symbol" panose="05050102010706020507" pitchFamily="18" charset="2"/>
              </a:rPr>
              <a:t>04</a:t>
            </a:r>
            <a:r>
              <a:rPr lang="el-GR" altLang="en-US" sz="3500">
                <a:sym typeface="Symbol" panose="05050102010706020507" pitchFamily="18" charset="2"/>
              </a:rPr>
              <a:t>] +</a:t>
            </a:r>
            <a:r>
              <a:rPr lang="en-US" altLang="en-US" sz="3500">
                <a:sym typeface="Symbol" panose="05050102010706020507" pitchFamily="18" charset="2"/>
              </a:rPr>
              <a:t> </a:t>
            </a:r>
            <a:r>
              <a:rPr lang="el-GR" altLang="en-US" sz="3500">
                <a:sym typeface="Symbol" panose="05050102010706020507" pitchFamily="18" charset="2"/>
              </a:rPr>
              <a:t>0.1)</a:t>
            </a:r>
            <a:r>
              <a:rPr lang="en-US" altLang="en-US" sz="3500">
                <a:sym typeface="Symbol" panose="05050102010706020507" pitchFamily="18" charset="2"/>
              </a:rPr>
              <a:t>.</a:t>
            </a:r>
          </a:p>
          <a:p>
            <a:pPr algn="just">
              <a:buClr>
                <a:schemeClr val="tx1"/>
              </a:buClr>
              <a:buFont typeface="Wingdings" panose="05000000000000000000" pitchFamily="2" charset="2"/>
              <a:buChar char="§"/>
            </a:pPr>
            <a:r>
              <a:rPr lang="en-US" altLang="en-US" sz="3500" b="1">
                <a:solidFill>
                  <a:srgbClr val="FF0000"/>
                </a:solidFill>
              </a:rPr>
              <a:t>P(Y=0|x) =</a:t>
            </a:r>
            <a:r>
              <a:rPr lang="en-US" altLang="en-US" sz="3500" b="1">
                <a:solidFill>
                  <a:srgbClr val="FF0000"/>
                </a:solidFill>
                <a:sym typeface="Symbol" panose="05050102010706020507" pitchFamily="18" charset="2"/>
              </a:rPr>
              <a:t> 0.27</a:t>
            </a:r>
            <a:r>
              <a:rPr lang="en-US" altLang="en-US" sz="3500">
                <a:sym typeface="Symbol" panose="05050102010706020507" pitchFamily="18" charset="2"/>
              </a:rPr>
              <a:t>.</a:t>
            </a:r>
            <a:endParaRPr lang="en-US" altLang="en-US" sz="350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B9933C9A-D8F2-4401-9938-31FBA4F118A4}"/>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E18324A2-696C-43A3-895C-A17AA0DDCD7F}"/>
              </a:ext>
            </a:extLst>
          </p:cNvPr>
          <p:cNvSpPr>
            <a:spLocks noGrp="1"/>
          </p:cNvSpPr>
          <p:nvPr>
            <p:ph type="ftr" sz="quarter" idx="11"/>
          </p:nvPr>
        </p:nvSpPr>
        <p:spPr/>
        <p:txBody>
          <a:bodyPr/>
          <a:lstStyle/>
          <a:p>
            <a:pPr>
              <a:defRPr/>
            </a:pPr>
            <a:r>
              <a:rPr lang="en-US" altLang="en-US"/>
              <a:t>RNSengupta,IME Department,IIT Kanpur,INDIA</a:t>
            </a:r>
          </a:p>
        </p:txBody>
      </p:sp>
      <p:sp>
        <p:nvSpPr>
          <p:cNvPr id="620548" name="Slide Number Placeholder 7">
            <a:extLst>
              <a:ext uri="{FF2B5EF4-FFF2-40B4-BE49-F238E27FC236}">
                <a16:creationId xmlns:a16="http://schemas.microsoft.com/office/drawing/2014/main" id="{4E43747A-808F-46B3-9566-5CDADD7998E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60AD8B8-24B0-41DE-B19F-BB8FC70DCB80}" type="slidenum">
              <a:rPr lang="en-US" altLang="en-US" sz="1400"/>
              <a:pPr>
                <a:spcBef>
                  <a:spcPct val="0"/>
                </a:spcBef>
                <a:buFontTx/>
                <a:buNone/>
              </a:pPr>
              <a:t>197</a:t>
            </a:fld>
            <a:endParaRPr lang="en-US" altLang="en-US" sz="1400"/>
          </a:p>
        </p:txBody>
      </p:sp>
      <p:sp>
        <p:nvSpPr>
          <p:cNvPr id="620549" name="Rectangle 2">
            <a:extLst>
              <a:ext uri="{FF2B5EF4-FFF2-40B4-BE49-F238E27FC236}">
                <a16:creationId xmlns:a16="http://schemas.microsoft.com/office/drawing/2014/main" id="{EC8BDC07-DB5D-42E3-BAF9-D819805440BC}"/>
              </a:ext>
            </a:extLst>
          </p:cNvPr>
          <p:cNvSpPr>
            <a:spLocks noGrp="1" noChangeArrowheads="1"/>
          </p:cNvSpPr>
          <p:nvPr>
            <p:ph type="title"/>
          </p:nvPr>
        </p:nvSpPr>
        <p:spPr/>
        <p:txBody>
          <a:bodyPr/>
          <a:lstStyle/>
          <a:p>
            <a:r>
              <a:rPr lang="en-US" altLang="en-US" sz="5000" b="1">
                <a:solidFill>
                  <a:srgbClr val="0000FF"/>
                </a:solidFill>
              </a:rPr>
              <a:t>Non-Linear Regression</a:t>
            </a:r>
            <a:endParaRPr lang="en-US" altLang="en-US" sz="5000">
              <a:solidFill>
                <a:srgbClr val="FF0000"/>
              </a:solidFill>
            </a:endParaRPr>
          </a:p>
        </p:txBody>
      </p:sp>
      <p:sp>
        <p:nvSpPr>
          <p:cNvPr id="620550" name="Text Placeholder 6">
            <a:extLst>
              <a:ext uri="{FF2B5EF4-FFF2-40B4-BE49-F238E27FC236}">
                <a16:creationId xmlns:a16="http://schemas.microsoft.com/office/drawing/2014/main" id="{3B683003-326A-4975-AED6-44C1C68DB8E0}"/>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r>
              <a:rPr lang="en-US" altLang="en-US"/>
              <a:t>Nonlinear regression models are expressed as Y</a:t>
            </a:r>
            <a:r>
              <a:rPr lang="en-US" altLang="en-US" baseline="-25000"/>
              <a:t>i</a:t>
            </a:r>
            <a:r>
              <a:rPr lang="en-US" altLang="en-US"/>
              <a:t> = f(</a:t>
            </a:r>
            <a:r>
              <a:rPr lang="en-US" altLang="en-US" b="1"/>
              <a:t>X</a:t>
            </a:r>
            <a:r>
              <a:rPr lang="en-US" altLang="en-US"/>
              <a:t>, </a:t>
            </a:r>
            <a:r>
              <a:rPr lang="en-US" altLang="en-US" b="1">
                <a:sym typeface="Symbol" panose="05050102010706020507" pitchFamily="18" charset="2"/>
              </a:rPr>
              <a:t></a:t>
            </a:r>
            <a:r>
              <a:rPr lang="en-US" altLang="en-US">
                <a:sym typeface="Symbol" panose="05050102010706020507" pitchFamily="18" charset="2"/>
              </a:rPr>
              <a:t>) + </a:t>
            </a:r>
            <a:r>
              <a:rPr lang="en-US" altLang="en-US" baseline="-25000">
                <a:sym typeface="Symbol" panose="05050102010706020507" pitchFamily="18" charset="2"/>
              </a:rPr>
              <a:t>i</a:t>
            </a:r>
            <a:r>
              <a:rPr lang="en-US" altLang="en-US">
                <a:sym typeface="Symbol" panose="05050102010706020507" pitchFamily="18" charset="2"/>
              </a:rPr>
              <a:t>, i=1,.., n.</a:t>
            </a:r>
          </a:p>
          <a:p>
            <a:pPr algn="just">
              <a:buFont typeface="Wingdings" panose="05000000000000000000" pitchFamily="2" charset="2"/>
              <a:buChar char="§"/>
            </a:pPr>
            <a:r>
              <a:rPr lang="en-US" altLang="en-US"/>
              <a:t>Example of nonlinear regression model is exponential regression model of the form Y</a:t>
            </a:r>
            <a:r>
              <a:rPr lang="en-US" altLang="en-US" baseline="-25000"/>
              <a:t>i</a:t>
            </a:r>
            <a:r>
              <a:rPr lang="en-US" altLang="en-US"/>
              <a:t> = </a:t>
            </a:r>
            <a:r>
              <a:rPr lang="en-US" altLang="en-US">
                <a:sym typeface="Symbol" panose="05050102010706020507" pitchFamily="18" charset="2"/>
              </a:rPr>
              <a:t></a:t>
            </a:r>
            <a:r>
              <a:rPr lang="en-US" altLang="en-US" baseline="-25000">
                <a:sym typeface="Symbol" panose="05050102010706020507" pitchFamily="18" charset="2"/>
              </a:rPr>
              <a:t>0</a:t>
            </a:r>
            <a:r>
              <a:rPr lang="en-US" altLang="en-US">
                <a:sym typeface="Symbol" panose="05050102010706020507" pitchFamily="18" charset="2"/>
              </a:rPr>
              <a:t>exp{</a:t>
            </a:r>
            <a:r>
              <a:rPr lang="en-US" altLang="en-US" baseline="-25000">
                <a:sym typeface="Symbol" panose="05050102010706020507" pitchFamily="18" charset="2"/>
              </a:rPr>
              <a:t>1</a:t>
            </a:r>
            <a:r>
              <a:rPr lang="en-US" altLang="en-US">
                <a:sym typeface="Symbol" panose="05050102010706020507" pitchFamily="18" charset="2"/>
              </a:rPr>
              <a:t>X</a:t>
            </a:r>
            <a:r>
              <a:rPr lang="en-US" altLang="en-US" baseline="-25000">
                <a:sym typeface="Symbol" panose="05050102010706020507" pitchFamily="18" charset="2"/>
              </a:rPr>
              <a:t>i</a:t>
            </a:r>
            <a:r>
              <a:rPr lang="en-US" altLang="en-US">
                <a:sym typeface="Symbol" panose="05050102010706020507" pitchFamily="18" charset="2"/>
              </a:rPr>
              <a:t>) + </a:t>
            </a:r>
            <a:r>
              <a:rPr lang="en-US" altLang="en-US" baseline="-25000">
                <a:sym typeface="Symbol" panose="05050102010706020507" pitchFamily="18" charset="2"/>
              </a:rPr>
              <a:t>i</a:t>
            </a:r>
            <a:r>
              <a:rPr lang="en-US" altLang="en-US">
                <a:sym typeface="Symbol" panose="05050102010706020507" pitchFamily="18" charset="2"/>
              </a:rPr>
              <a:t>, i=1,.., n and error terms are normal.</a:t>
            </a:r>
          </a:p>
          <a:p>
            <a:pPr lvl="1" algn="just">
              <a:buFont typeface="Wingdings" panose="05000000000000000000" pitchFamily="2" charset="2"/>
              <a:buChar char="v"/>
            </a:pPr>
            <a:r>
              <a:rPr lang="en-US" altLang="en-US">
                <a:sym typeface="Symbol" panose="05050102010706020507" pitchFamily="18" charset="2"/>
              </a:rPr>
              <a:t></a:t>
            </a:r>
            <a:r>
              <a:rPr lang="en-US" altLang="en-US" baseline="-25000">
                <a:sym typeface="Symbol" panose="05050102010706020507" pitchFamily="18" charset="2"/>
              </a:rPr>
              <a:t>0</a:t>
            </a:r>
            <a:r>
              <a:rPr lang="en-US" altLang="en-US">
                <a:sym typeface="Symbol" panose="05050102010706020507" pitchFamily="18" charset="2"/>
              </a:rPr>
              <a:t>, </a:t>
            </a:r>
            <a:r>
              <a:rPr lang="en-US" altLang="en-US" baseline="-25000">
                <a:sym typeface="Symbol" panose="05050102010706020507" pitchFamily="18" charset="2"/>
              </a:rPr>
              <a:t>1</a:t>
            </a:r>
            <a:r>
              <a:rPr lang="en-US" altLang="en-US">
                <a:sym typeface="Symbol" panose="05050102010706020507" pitchFamily="18" charset="2"/>
              </a:rPr>
              <a:t>: Parameters</a:t>
            </a:r>
          </a:p>
          <a:p>
            <a:pPr lvl="1" algn="just">
              <a:buFont typeface="Wingdings" panose="05000000000000000000" pitchFamily="2" charset="2"/>
              <a:buChar char="v"/>
            </a:pPr>
            <a:r>
              <a:rPr lang="en-US" altLang="en-US">
                <a:sym typeface="Symbol" panose="05050102010706020507" pitchFamily="18" charset="2"/>
              </a:rPr>
              <a:t>X</a:t>
            </a:r>
            <a:r>
              <a:rPr lang="en-US" altLang="en-US" baseline="-25000">
                <a:sym typeface="Symbol" panose="05050102010706020507" pitchFamily="18" charset="2"/>
              </a:rPr>
              <a:t>i</a:t>
            </a:r>
            <a:r>
              <a:rPr lang="en-US" altLang="en-US">
                <a:sym typeface="Symbol" panose="05050102010706020507" pitchFamily="18" charset="2"/>
              </a:rPr>
              <a:t>: Independent variable</a:t>
            </a:r>
          </a:p>
          <a:p>
            <a:pPr lvl="1" algn="just">
              <a:buFont typeface="Wingdings" panose="05000000000000000000" pitchFamily="2" charset="2"/>
              <a:buChar char="v"/>
            </a:pPr>
            <a:r>
              <a:rPr lang="en-US" altLang="en-US">
                <a:sym typeface="Symbol" panose="05050102010706020507" pitchFamily="18" charset="2"/>
              </a:rPr>
              <a:t> ~ N(0, </a:t>
            </a:r>
            <a:r>
              <a:rPr lang="en-US" altLang="en-US" baseline="30000">
                <a:sym typeface="Symbol" panose="05050102010706020507" pitchFamily="18" charset="2"/>
              </a:rPr>
              <a:t>2</a:t>
            </a:r>
            <a:r>
              <a:rPr lang="en-US" altLang="en-US">
                <a:sym typeface="Symbol" panose="05050102010706020507" pitchFamily="18" charset="2"/>
              </a:rPr>
              <a:t>)</a:t>
            </a:r>
            <a:endParaRPr lang="en-US" altLang="en-US"/>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514514D7-DBCC-4F72-BBF4-3860C98EF3F6}"/>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3E95840E-5069-46B5-A39D-67EB379F5D28}"/>
              </a:ext>
            </a:extLst>
          </p:cNvPr>
          <p:cNvSpPr>
            <a:spLocks noGrp="1"/>
          </p:cNvSpPr>
          <p:nvPr>
            <p:ph type="ftr" sz="quarter" idx="11"/>
          </p:nvPr>
        </p:nvSpPr>
        <p:spPr/>
        <p:txBody>
          <a:bodyPr/>
          <a:lstStyle/>
          <a:p>
            <a:pPr>
              <a:defRPr/>
            </a:pPr>
            <a:r>
              <a:rPr lang="en-US" altLang="en-US"/>
              <a:t>RNSengupta,IME Department,IIT Kanpur,INDIA</a:t>
            </a:r>
          </a:p>
        </p:txBody>
      </p:sp>
      <p:sp>
        <p:nvSpPr>
          <p:cNvPr id="622596" name="Slide Number Placeholder 7">
            <a:extLst>
              <a:ext uri="{FF2B5EF4-FFF2-40B4-BE49-F238E27FC236}">
                <a16:creationId xmlns:a16="http://schemas.microsoft.com/office/drawing/2014/main" id="{5B0F3BE3-B4D6-4CA5-8DAF-935412BD386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43F22C2-849E-415E-A85A-44E34208A06B}" type="slidenum">
              <a:rPr lang="en-US" altLang="en-US" sz="1400"/>
              <a:pPr>
                <a:spcBef>
                  <a:spcPct val="0"/>
                </a:spcBef>
                <a:buFontTx/>
                <a:buNone/>
              </a:pPr>
              <a:t>198</a:t>
            </a:fld>
            <a:endParaRPr lang="en-US" altLang="en-US" sz="1400"/>
          </a:p>
        </p:txBody>
      </p:sp>
      <p:sp>
        <p:nvSpPr>
          <p:cNvPr id="622597" name="Rectangle 2">
            <a:extLst>
              <a:ext uri="{FF2B5EF4-FFF2-40B4-BE49-F238E27FC236}">
                <a16:creationId xmlns:a16="http://schemas.microsoft.com/office/drawing/2014/main" id="{926D0942-47DD-43EE-A5E9-F3463800D90E}"/>
              </a:ext>
            </a:extLst>
          </p:cNvPr>
          <p:cNvSpPr>
            <a:spLocks noGrp="1" noChangeArrowheads="1"/>
          </p:cNvSpPr>
          <p:nvPr>
            <p:ph type="title"/>
          </p:nvPr>
        </p:nvSpPr>
        <p:spPr/>
        <p:txBody>
          <a:bodyPr/>
          <a:lstStyle/>
          <a:p>
            <a:r>
              <a:rPr lang="en-US" altLang="en-US" sz="5000" b="1">
                <a:solidFill>
                  <a:srgbClr val="0000FF"/>
                </a:solidFill>
              </a:rPr>
              <a:t>Non-Linear Regression</a:t>
            </a:r>
            <a:endParaRPr lang="en-US" altLang="en-US" sz="5000">
              <a:solidFill>
                <a:srgbClr val="FF0000"/>
              </a:solidFill>
            </a:endParaRPr>
          </a:p>
        </p:txBody>
      </p:sp>
      <p:sp>
        <p:nvSpPr>
          <p:cNvPr id="622598" name="Text Placeholder 6">
            <a:extLst>
              <a:ext uri="{FF2B5EF4-FFF2-40B4-BE49-F238E27FC236}">
                <a16:creationId xmlns:a16="http://schemas.microsoft.com/office/drawing/2014/main" id="{B0A2F755-2963-47B0-B786-C120B202C839}"/>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r>
              <a:rPr lang="en-US" altLang="en-US"/>
              <a:t>Y = f(</a:t>
            </a:r>
            <a:r>
              <a:rPr lang="en-US" altLang="en-US" b="1"/>
              <a:t>x</a:t>
            </a:r>
            <a:r>
              <a:rPr lang="en-US" altLang="en-US"/>
              <a:t>, </a:t>
            </a:r>
            <a:r>
              <a:rPr lang="en-US" altLang="en-US">
                <a:sym typeface="Symbol" panose="05050102010706020507" pitchFamily="18" charset="2"/>
              </a:rPr>
              <a:t>) = (</a:t>
            </a:r>
            <a:r>
              <a:rPr lang="en-US" altLang="en-US" baseline="-25000">
                <a:sym typeface="Symbol" panose="05050102010706020507" pitchFamily="18" charset="2"/>
              </a:rPr>
              <a:t>0</a:t>
            </a:r>
            <a:r>
              <a:rPr lang="en-US" altLang="en-US">
                <a:sym typeface="Symbol" panose="05050102010706020507" pitchFamily="18" charset="2"/>
              </a:rPr>
              <a:t> + </a:t>
            </a:r>
            <a:r>
              <a:rPr lang="en-US" altLang="en-US" baseline="-25000">
                <a:sym typeface="Symbol" panose="05050102010706020507" pitchFamily="18" charset="2"/>
              </a:rPr>
              <a:t>1</a:t>
            </a:r>
            <a:r>
              <a:rPr lang="en-US" altLang="en-US">
                <a:sym typeface="Symbol" panose="05050102010706020507" pitchFamily="18" charset="2"/>
              </a:rPr>
              <a:t>x</a:t>
            </a:r>
            <a:r>
              <a:rPr lang="en-US" altLang="en-US" baseline="-25000">
                <a:sym typeface="Symbol" panose="05050102010706020507" pitchFamily="18" charset="2"/>
              </a:rPr>
              <a:t>1</a:t>
            </a:r>
            <a:r>
              <a:rPr lang="en-US" altLang="en-US">
                <a:sym typeface="Symbol" panose="05050102010706020507" pitchFamily="18" charset="2"/>
              </a:rPr>
              <a:t>)/(1 + </a:t>
            </a:r>
            <a:r>
              <a:rPr lang="en-US" altLang="en-US" baseline="-25000">
                <a:sym typeface="Symbol" panose="05050102010706020507" pitchFamily="18" charset="2"/>
              </a:rPr>
              <a:t>2</a:t>
            </a:r>
            <a:r>
              <a:rPr lang="en-US" altLang="en-US">
                <a:sym typeface="Symbol" panose="05050102010706020507" pitchFamily="18" charset="2"/>
              </a:rPr>
              <a:t>x</a:t>
            </a:r>
            <a:r>
              <a:rPr lang="en-US" altLang="en-US" baseline="-25000">
                <a:sym typeface="Symbol" panose="05050102010706020507" pitchFamily="18" charset="2"/>
              </a:rPr>
              <a:t>2</a:t>
            </a:r>
            <a:r>
              <a:rPr lang="en-US" altLang="en-US">
                <a:sym typeface="Symbol" panose="05050102010706020507" pitchFamily="18" charset="2"/>
              </a:rPr>
              <a:t>) + </a:t>
            </a:r>
          </a:p>
          <a:p>
            <a:pPr algn="just">
              <a:buFont typeface="Wingdings" panose="05000000000000000000" pitchFamily="2" charset="2"/>
              <a:buChar char="§"/>
            </a:pPr>
            <a:r>
              <a:rPr lang="en-US" altLang="en-US"/>
              <a:t>Y = f(</a:t>
            </a:r>
            <a:r>
              <a:rPr lang="en-US" altLang="en-US" b="1"/>
              <a:t>x</a:t>
            </a:r>
            <a:r>
              <a:rPr lang="en-US" altLang="en-US"/>
              <a:t>, </a:t>
            </a:r>
            <a:r>
              <a:rPr lang="en-US" altLang="en-US">
                <a:sym typeface="Symbol" panose="05050102010706020507" pitchFamily="18" charset="2"/>
              </a:rPr>
              <a:t>) = </a:t>
            </a:r>
            <a:r>
              <a:rPr lang="en-US" altLang="en-US" baseline="-25000">
                <a:sym typeface="Symbol" panose="05050102010706020507" pitchFamily="18" charset="2"/>
              </a:rPr>
              <a:t>0</a:t>
            </a:r>
            <a:r>
              <a:rPr lang="en-US" altLang="en-US">
                <a:sym typeface="Symbol" panose="05050102010706020507" pitchFamily="18" charset="2"/>
              </a:rPr>
              <a:t>x</a:t>
            </a:r>
            <a:r>
              <a:rPr lang="en-US" altLang="en-US" baseline="30000">
                <a:sym typeface="Symbol" panose="05050102010706020507" pitchFamily="18" charset="2"/>
              </a:rPr>
              <a:t>1</a:t>
            </a:r>
            <a:r>
              <a:rPr lang="en-US" altLang="en-US">
                <a:sym typeface="Symbol" panose="05050102010706020507" pitchFamily="18" charset="2"/>
              </a:rPr>
              <a:t> + </a:t>
            </a:r>
          </a:p>
          <a:p>
            <a:pPr algn="just">
              <a:buFont typeface="Wingdings" panose="05000000000000000000" pitchFamily="2" charset="2"/>
              <a:buChar char="§"/>
            </a:pPr>
            <a:r>
              <a:rPr lang="en-US" altLang="en-US"/>
              <a:t>Y = f(</a:t>
            </a:r>
            <a:r>
              <a:rPr lang="en-US" altLang="en-US" b="1"/>
              <a:t>x</a:t>
            </a:r>
            <a:r>
              <a:rPr lang="en-US" altLang="en-US"/>
              <a:t>, </a:t>
            </a:r>
            <a:r>
              <a:rPr lang="en-US" altLang="en-US">
                <a:sym typeface="Symbol" panose="05050102010706020507" pitchFamily="18" charset="2"/>
              </a:rPr>
              <a:t>) = </a:t>
            </a:r>
            <a:r>
              <a:rPr lang="en-US" altLang="en-US" baseline="-25000">
                <a:sym typeface="Symbol" panose="05050102010706020507" pitchFamily="18" charset="2"/>
              </a:rPr>
              <a:t>0</a:t>
            </a:r>
            <a:r>
              <a:rPr lang="en-US" altLang="en-US">
                <a:sym typeface="Symbol" panose="05050102010706020507" pitchFamily="18" charset="2"/>
              </a:rPr>
              <a:t> + </a:t>
            </a:r>
            <a:r>
              <a:rPr lang="en-US" altLang="en-US" baseline="-25000">
                <a:sym typeface="Symbol" panose="05050102010706020507" pitchFamily="18" charset="2"/>
              </a:rPr>
              <a:t>1</a:t>
            </a:r>
            <a:r>
              <a:rPr lang="en-US" altLang="en-US">
                <a:sym typeface="Symbol" panose="05050102010706020507" pitchFamily="18" charset="2"/>
              </a:rPr>
              <a:t>exp(</a:t>
            </a:r>
            <a:r>
              <a:rPr lang="en-US" altLang="en-US" baseline="-25000">
                <a:sym typeface="Symbol" panose="05050102010706020507" pitchFamily="18" charset="2"/>
              </a:rPr>
              <a:t>2</a:t>
            </a:r>
            <a:r>
              <a:rPr lang="en-US" altLang="en-US">
                <a:sym typeface="Symbol" panose="05050102010706020507" pitchFamily="18" charset="2"/>
              </a:rPr>
              <a:t>x) + </a:t>
            </a:r>
          </a:p>
          <a:p>
            <a:pPr algn="just">
              <a:buFont typeface="Wingdings" panose="05000000000000000000" pitchFamily="2" charset="2"/>
              <a:buChar char="§"/>
            </a:pPr>
            <a:r>
              <a:rPr lang="en-US" altLang="en-US"/>
              <a:t>Y = f(</a:t>
            </a:r>
            <a:r>
              <a:rPr lang="en-US" altLang="en-US" b="1"/>
              <a:t>x</a:t>
            </a:r>
            <a:r>
              <a:rPr lang="en-US" altLang="en-US"/>
              <a:t>, </a:t>
            </a:r>
            <a:r>
              <a:rPr lang="en-US" altLang="en-US">
                <a:sym typeface="Symbol" panose="05050102010706020507" pitchFamily="18" charset="2"/>
              </a:rPr>
              <a:t>) = (</a:t>
            </a:r>
            <a:r>
              <a:rPr lang="en-US" altLang="en-US" baseline="-25000">
                <a:sym typeface="Symbol" panose="05050102010706020507" pitchFamily="18" charset="2"/>
              </a:rPr>
              <a:t>0</a:t>
            </a:r>
            <a:r>
              <a:rPr lang="en-US" altLang="en-US">
                <a:sym typeface="Symbol" panose="05050102010706020507" pitchFamily="18" charset="2"/>
              </a:rPr>
              <a:t> + </a:t>
            </a:r>
            <a:r>
              <a:rPr lang="en-US" altLang="en-US" baseline="-25000">
                <a:sym typeface="Symbol" panose="05050102010706020507" pitchFamily="18" charset="2"/>
              </a:rPr>
              <a:t>1</a:t>
            </a:r>
            <a:r>
              <a:rPr lang="en-US" altLang="en-US">
                <a:sym typeface="Symbol" panose="05050102010706020507" pitchFamily="18" charset="2"/>
              </a:rPr>
              <a:t>x + </a:t>
            </a:r>
            <a:r>
              <a:rPr lang="en-US" altLang="en-US" baseline="-25000">
                <a:sym typeface="Symbol" panose="05050102010706020507" pitchFamily="18" charset="2"/>
              </a:rPr>
              <a:t>2</a:t>
            </a:r>
            <a:r>
              <a:rPr lang="en-US" altLang="en-US">
                <a:sym typeface="Symbol" panose="05050102010706020507" pitchFamily="18" charset="2"/>
              </a:rPr>
              <a:t>x</a:t>
            </a:r>
            <a:r>
              <a:rPr lang="en-US" altLang="en-US" baseline="30000">
                <a:sym typeface="Symbol" panose="05050102010706020507" pitchFamily="18" charset="2"/>
              </a:rPr>
              <a:t>2</a:t>
            </a:r>
            <a:r>
              <a:rPr lang="en-US" altLang="en-US">
                <a:sym typeface="Symbol" panose="05050102010706020507" pitchFamily="18" charset="2"/>
              </a:rPr>
              <a:t>)/(</a:t>
            </a:r>
            <a:r>
              <a:rPr lang="en-US" altLang="en-US" baseline="-25000">
                <a:sym typeface="Symbol" panose="05050102010706020507" pitchFamily="18" charset="2"/>
              </a:rPr>
              <a:t>3</a:t>
            </a:r>
            <a:r>
              <a:rPr lang="en-US" altLang="en-US">
                <a:sym typeface="Symbol" panose="05050102010706020507" pitchFamily="18" charset="2"/>
              </a:rPr>
              <a:t>x + </a:t>
            </a:r>
            <a:r>
              <a:rPr lang="en-US" altLang="en-US" baseline="-25000">
                <a:sym typeface="Symbol" panose="05050102010706020507" pitchFamily="18" charset="2"/>
              </a:rPr>
              <a:t>4</a:t>
            </a:r>
            <a:r>
              <a:rPr lang="en-US" altLang="en-US">
                <a:sym typeface="Symbol" panose="05050102010706020507" pitchFamily="18" charset="2"/>
              </a:rPr>
              <a:t>x</a:t>
            </a:r>
            <a:r>
              <a:rPr lang="en-US" altLang="en-US" baseline="30000">
                <a:sym typeface="Symbol" panose="05050102010706020507" pitchFamily="18" charset="2"/>
              </a:rPr>
              <a:t>2</a:t>
            </a:r>
            <a:r>
              <a:rPr lang="en-US" altLang="en-US">
                <a:sym typeface="Symbol" panose="05050102010706020507" pitchFamily="18" charset="2"/>
              </a:rPr>
              <a:t> + </a:t>
            </a:r>
            <a:r>
              <a:rPr lang="en-US" altLang="en-US" baseline="-25000">
                <a:sym typeface="Symbol" panose="05050102010706020507" pitchFamily="18" charset="2"/>
              </a:rPr>
              <a:t>5</a:t>
            </a:r>
            <a:r>
              <a:rPr lang="en-US" altLang="en-US">
                <a:sym typeface="Symbol" panose="05050102010706020507" pitchFamily="18" charset="2"/>
              </a:rPr>
              <a:t>x</a:t>
            </a:r>
            <a:r>
              <a:rPr lang="en-US" altLang="en-US" baseline="30000">
                <a:sym typeface="Symbol" panose="05050102010706020507" pitchFamily="18" charset="2"/>
              </a:rPr>
              <a:t>3</a:t>
            </a:r>
            <a:r>
              <a:rPr lang="en-US" altLang="en-US">
                <a:sym typeface="Symbol" panose="05050102010706020507" pitchFamily="18" charset="2"/>
              </a:rPr>
              <a:t>) + </a:t>
            </a:r>
          </a:p>
          <a:p>
            <a:pPr algn="just">
              <a:buFont typeface="Wingdings" panose="05000000000000000000" pitchFamily="2" charset="2"/>
              <a:buChar char="§"/>
            </a:pPr>
            <a:r>
              <a:rPr lang="en-US" altLang="en-US"/>
              <a:t>Y = f(</a:t>
            </a:r>
            <a:r>
              <a:rPr lang="en-US" altLang="en-US" b="1"/>
              <a:t>x</a:t>
            </a:r>
            <a:r>
              <a:rPr lang="en-US" altLang="en-US"/>
              <a:t>, </a:t>
            </a:r>
            <a:r>
              <a:rPr lang="en-US" altLang="en-US">
                <a:sym typeface="Symbol" panose="05050102010706020507" pitchFamily="18" charset="2"/>
              </a:rPr>
              <a:t>) = [{</a:t>
            </a:r>
            <a:r>
              <a:rPr lang="en-US" altLang="en-US" baseline="-25000">
                <a:sym typeface="Symbol" panose="05050102010706020507" pitchFamily="18" charset="2"/>
              </a:rPr>
              <a:t>0</a:t>
            </a:r>
            <a:r>
              <a:rPr lang="en-US" altLang="en-US">
                <a:sym typeface="Symbol" panose="05050102010706020507" pitchFamily="18" charset="2"/>
              </a:rPr>
              <a:t> + </a:t>
            </a:r>
            <a:r>
              <a:rPr lang="en-US" altLang="en-US" baseline="-25000">
                <a:sym typeface="Symbol" panose="05050102010706020507" pitchFamily="18" charset="2"/>
              </a:rPr>
              <a:t>1</a:t>
            </a:r>
            <a:r>
              <a:rPr lang="en-US" altLang="en-US">
                <a:sym typeface="Symbol" panose="05050102010706020507" pitchFamily="18" charset="2"/>
              </a:rPr>
              <a:t>ln(x) + </a:t>
            </a:r>
            <a:r>
              <a:rPr lang="en-US" altLang="en-US" baseline="-25000">
                <a:sym typeface="Symbol" panose="05050102010706020507" pitchFamily="18" charset="2"/>
              </a:rPr>
              <a:t>2</a:t>
            </a:r>
            <a:r>
              <a:rPr lang="en-US" altLang="en-US">
                <a:sym typeface="Symbol" panose="05050102010706020507" pitchFamily="18" charset="2"/>
              </a:rPr>
              <a:t>{ln(x)}</a:t>
            </a:r>
            <a:r>
              <a:rPr lang="en-US" altLang="en-US" baseline="30000">
                <a:sym typeface="Symbol" panose="05050102010706020507" pitchFamily="18" charset="2"/>
              </a:rPr>
              <a:t>2</a:t>
            </a:r>
            <a:r>
              <a:rPr lang="en-US" altLang="en-US">
                <a:sym typeface="Symbol" panose="05050102010706020507" pitchFamily="18" charset="2"/>
              </a:rPr>
              <a:t>]/[</a:t>
            </a:r>
            <a:r>
              <a:rPr lang="en-US" altLang="en-US" baseline="-25000">
                <a:sym typeface="Symbol" panose="05050102010706020507" pitchFamily="18" charset="2"/>
              </a:rPr>
              <a:t>3</a:t>
            </a:r>
            <a:r>
              <a:rPr lang="en-US" altLang="en-US">
                <a:sym typeface="Symbol" panose="05050102010706020507" pitchFamily="18" charset="2"/>
              </a:rPr>
              <a:t>{ln(x)}</a:t>
            </a:r>
            <a:r>
              <a:rPr lang="en-US" altLang="en-US" baseline="30000">
                <a:sym typeface="Symbol" panose="05050102010706020507" pitchFamily="18" charset="2"/>
              </a:rPr>
              <a:t>2</a:t>
            </a:r>
            <a:r>
              <a:rPr lang="en-US" altLang="en-US">
                <a:sym typeface="Symbol" panose="05050102010706020507" pitchFamily="18" charset="2"/>
              </a:rPr>
              <a:t> + </a:t>
            </a:r>
            <a:r>
              <a:rPr lang="en-US" altLang="en-US" baseline="-25000">
                <a:sym typeface="Symbol" panose="05050102010706020507" pitchFamily="18" charset="2"/>
              </a:rPr>
              <a:t>4</a:t>
            </a:r>
            <a:r>
              <a:rPr lang="en-US" altLang="en-US">
                <a:sym typeface="Symbol" panose="05050102010706020507" pitchFamily="18" charset="2"/>
              </a:rPr>
              <a:t>{ln(x)}</a:t>
            </a:r>
            <a:r>
              <a:rPr lang="en-US" altLang="en-US" baseline="30000">
                <a:sym typeface="Symbol" panose="05050102010706020507" pitchFamily="18" charset="2"/>
              </a:rPr>
              <a:t>3</a:t>
            </a:r>
            <a:r>
              <a:rPr lang="en-US" altLang="en-US">
                <a:sym typeface="Symbol" panose="05050102010706020507" pitchFamily="18" charset="2"/>
              </a:rPr>
              <a:t> + </a:t>
            </a:r>
            <a:r>
              <a:rPr lang="en-US" altLang="en-US" baseline="-25000">
                <a:sym typeface="Symbol" panose="05050102010706020507" pitchFamily="18" charset="2"/>
              </a:rPr>
              <a:t>5</a:t>
            </a:r>
            <a:r>
              <a:rPr lang="en-US" altLang="en-US">
                <a:sym typeface="Symbol" panose="05050102010706020507" pitchFamily="18" charset="2"/>
              </a:rPr>
              <a:t>{ln(x)}</a:t>
            </a:r>
            <a:r>
              <a:rPr lang="en-US" altLang="en-US" baseline="30000">
                <a:sym typeface="Symbol" panose="05050102010706020507" pitchFamily="18" charset="2"/>
              </a:rPr>
              <a:t>4</a:t>
            </a:r>
            <a:r>
              <a:rPr lang="en-US" altLang="en-US">
                <a:sym typeface="Symbol" panose="05050102010706020507" pitchFamily="18" charset="2"/>
              </a:rPr>
              <a:t>] + </a:t>
            </a:r>
          </a:p>
          <a:p>
            <a:pPr algn="just">
              <a:buFont typeface="Wingdings" panose="05000000000000000000" pitchFamily="2" charset="2"/>
              <a:buChar char="§"/>
            </a:pPr>
            <a:r>
              <a:rPr lang="en-US" altLang="en-US"/>
              <a:t>Y = f(</a:t>
            </a:r>
            <a:r>
              <a:rPr lang="en-US" altLang="en-US" b="1"/>
              <a:t>x</a:t>
            </a:r>
            <a:r>
              <a:rPr lang="en-US" altLang="en-US"/>
              <a:t>, </a:t>
            </a:r>
            <a:r>
              <a:rPr lang="en-US" altLang="en-US">
                <a:sym typeface="Symbol" panose="05050102010706020507" pitchFamily="18" charset="2"/>
              </a:rPr>
              <a:t>) = [{</a:t>
            </a:r>
            <a:r>
              <a:rPr lang="en-US" altLang="en-US" baseline="-25000">
                <a:sym typeface="Symbol" panose="05050102010706020507" pitchFamily="18" charset="2"/>
              </a:rPr>
              <a:t>0</a:t>
            </a:r>
            <a:r>
              <a:rPr lang="en-US" altLang="en-US">
                <a:sym typeface="Symbol" panose="05050102010706020507" pitchFamily="18" charset="2"/>
              </a:rPr>
              <a:t> + </a:t>
            </a:r>
            <a:r>
              <a:rPr lang="en-US" altLang="en-US" baseline="-25000">
                <a:sym typeface="Symbol" panose="05050102010706020507" pitchFamily="18" charset="2"/>
              </a:rPr>
              <a:t>1</a:t>
            </a:r>
            <a:r>
              <a:rPr lang="en-US" altLang="en-US">
                <a:sym typeface="Symbol" panose="05050102010706020507" pitchFamily="18" charset="2"/>
              </a:rPr>
              <a:t>ln(1/x) + </a:t>
            </a:r>
            <a:r>
              <a:rPr lang="en-US" altLang="en-US" baseline="-25000">
                <a:sym typeface="Symbol" panose="05050102010706020507" pitchFamily="18" charset="2"/>
              </a:rPr>
              <a:t>2</a:t>
            </a:r>
            <a:r>
              <a:rPr lang="en-US" altLang="en-US">
                <a:sym typeface="Symbol" panose="05050102010706020507" pitchFamily="18" charset="2"/>
              </a:rPr>
              <a:t>{ln(1/x)}</a:t>
            </a:r>
            <a:r>
              <a:rPr lang="en-US" altLang="en-US" baseline="30000">
                <a:sym typeface="Symbol" panose="05050102010706020507" pitchFamily="18" charset="2"/>
              </a:rPr>
              <a:t>2</a:t>
            </a:r>
            <a:r>
              <a:rPr lang="en-US" altLang="en-US">
                <a:sym typeface="Symbol" panose="05050102010706020507" pitchFamily="18" charset="2"/>
              </a:rPr>
              <a:t>]/[</a:t>
            </a:r>
            <a:r>
              <a:rPr lang="en-US" altLang="en-US" baseline="-25000">
                <a:sym typeface="Symbol" panose="05050102010706020507" pitchFamily="18" charset="2"/>
              </a:rPr>
              <a:t>3</a:t>
            </a:r>
            <a:r>
              <a:rPr lang="en-US" altLang="en-US">
                <a:sym typeface="Symbol" panose="05050102010706020507" pitchFamily="18" charset="2"/>
              </a:rPr>
              <a:t>{ln(1/x)}</a:t>
            </a:r>
            <a:r>
              <a:rPr lang="en-US" altLang="en-US" baseline="30000">
                <a:sym typeface="Symbol" panose="05050102010706020507" pitchFamily="18" charset="2"/>
              </a:rPr>
              <a:t>2</a:t>
            </a:r>
            <a:r>
              <a:rPr lang="en-US" altLang="en-US">
                <a:sym typeface="Symbol" panose="05050102010706020507" pitchFamily="18" charset="2"/>
              </a:rPr>
              <a:t> + </a:t>
            </a:r>
            <a:r>
              <a:rPr lang="en-US" altLang="en-US" baseline="-25000">
                <a:sym typeface="Symbol" panose="05050102010706020507" pitchFamily="18" charset="2"/>
              </a:rPr>
              <a:t>4</a:t>
            </a:r>
            <a:r>
              <a:rPr lang="en-US" altLang="en-US">
                <a:sym typeface="Symbol" panose="05050102010706020507" pitchFamily="18" charset="2"/>
              </a:rPr>
              <a:t>{ln(1/x)}</a:t>
            </a:r>
            <a:r>
              <a:rPr lang="en-US" altLang="en-US" baseline="30000">
                <a:sym typeface="Symbol" panose="05050102010706020507" pitchFamily="18" charset="2"/>
              </a:rPr>
              <a:t>3</a:t>
            </a:r>
            <a:r>
              <a:rPr lang="en-US" altLang="en-US">
                <a:sym typeface="Symbol" panose="05050102010706020507" pitchFamily="18" charset="2"/>
              </a:rPr>
              <a:t> + </a:t>
            </a:r>
            <a:r>
              <a:rPr lang="en-US" altLang="en-US" baseline="-25000">
                <a:sym typeface="Symbol" panose="05050102010706020507" pitchFamily="18" charset="2"/>
              </a:rPr>
              <a:t>5</a:t>
            </a:r>
            <a:r>
              <a:rPr lang="en-US" altLang="en-US">
                <a:sym typeface="Symbol" panose="05050102010706020507" pitchFamily="18" charset="2"/>
              </a:rPr>
              <a:t>{ln(1/x)}</a:t>
            </a:r>
            <a:r>
              <a:rPr lang="en-US" altLang="en-US" baseline="30000">
                <a:sym typeface="Symbol" panose="05050102010706020507" pitchFamily="18" charset="2"/>
              </a:rPr>
              <a:t>4</a:t>
            </a:r>
            <a:r>
              <a:rPr lang="en-US" altLang="en-US">
                <a:sym typeface="Symbol" panose="05050102010706020507" pitchFamily="18" charset="2"/>
              </a:rPr>
              <a:t>] + </a:t>
            </a:r>
          </a:p>
          <a:p>
            <a:pPr algn="just">
              <a:buFont typeface="Wingdings" panose="05000000000000000000" pitchFamily="2" charset="2"/>
              <a:buChar char="§"/>
            </a:pPr>
            <a:endParaRPr lang="en-US" altLang="en-US">
              <a:sym typeface="Symbol" panose="05050102010706020507" pitchFamily="18" charset="2"/>
            </a:endParaRPr>
          </a:p>
          <a:p>
            <a:pPr algn="just">
              <a:buFont typeface="Wingdings" panose="05000000000000000000" pitchFamily="2" charset="2"/>
              <a:buChar char="§"/>
            </a:pPr>
            <a:endParaRPr lang="en-US" altLang="en-US">
              <a:sym typeface="Symbol" panose="05050102010706020507" pitchFamily="18" charset="2"/>
            </a:endParaRPr>
          </a:p>
          <a:p>
            <a:pPr algn="just">
              <a:buFont typeface="Wingdings" panose="05000000000000000000" pitchFamily="2" charset="2"/>
              <a:buChar char="§"/>
            </a:pPr>
            <a:endParaRPr lang="en-US" altLang="en-US"/>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26A5F8CA-5A8B-43A2-9233-44D272554E37}"/>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56AC74AF-4B0B-477E-95A9-5D87C307497C}"/>
              </a:ext>
            </a:extLst>
          </p:cNvPr>
          <p:cNvSpPr>
            <a:spLocks noGrp="1"/>
          </p:cNvSpPr>
          <p:nvPr>
            <p:ph type="ftr" sz="quarter" idx="11"/>
          </p:nvPr>
        </p:nvSpPr>
        <p:spPr/>
        <p:txBody>
          <a:bodyPr/>
          <a:lstStyle/>
          <a:p>
            <a:pPr>
              <a:defRPr/>
            </a:pPr>
            <a:r>
              <a:rPr lang="en-US" altLang="en-US"/>
              <a:t>RNSengupta,IME Department,IIT Kanpur,INDIA</a:t>
            </a:r>
          </a:p>
        </p:txBody>
      </p:sp>
      <p:sp>
        <p:nvSpPr>
          <p:cNvPr id="624644" name="Slide Number Placeholder 7">
            <a:extLst>
              <a:ext uri="{FF2B5EF4-FFF2-40B4-BE49-F238E27FC236}">
                <a16:creationId xmlns:a16="http://schemas.microsoft.com/office/drawing/2014/main" id="{EEB4392A-46F9-427F-87B4-AA5D84C2681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7A9285C-0E81-45C6-9AB0-ECCC9520F3D8}" type="slidenum">
              <a:rPr lang="en-US" altLang="en-US" sz="1400"/>
              <a:pPr>
                <a:spcBef>
                  <a:spcPct val="0"/>
                </a:spcBef>
                <a:buFontTx/>
                <a:buNone/>
              </a:pPr>
              <a:t>199</a:t>
            </a:fld>
            <a:endParaRPr lang="en-US" altLang="en-US" sz="1400"/>
          </a:p>
        </p:txBody>
      </p:sp>
      <p:sp>
        <p:nvSpPr>
          <p:cNvPr id="624645" name="Rectangle 2">
            <a:extLst>
              <a:ext uri="{FF2B5EF4-FFF2-40B4-BE49-F238E27FC236}">
                <a16:creationId xmlns:a16="http://schemas.microsoft.com/office/drawing/2014/main" id="{07A9B901-4831-483F-9113-8B06F0F98029}"/>
              </a:ext>
            </a:extLst>
          </p:cNvPr>
          <p:cNvSpPr>
            <a:spLocks noGrp="1" noChangeArrowheads="1"/>
          </p:cNvSpPr>
          <p:nvPr>
            <p:ph type="title"/>
          </p:nvPr>
        </p:nvSpPr>
        <p:spPr/>
        <p:txBody>
          <a:bodyPr/>
          <a:lstStyle/>
          <a:p>
            <a:r>
              <a:rPr lang="en-US" altLang="en-US" sz="4000" b="1">
                <a:solidFill>
                  <a:srgbClr val="0000FF"/>
                </a:solidFill>
              </a:rPr>
              <a:t>Non-Linear Regression </a:t>
            </a:r>
            <a:r>
              <a:rPr lang="en-US" altLang="en-US" sz="4000" b="1">
                <a:solidFill>
                  <a:srgbClr val="FF0000"/>
                </a:solidFill>
              </a:rPr>
              <a:t>Example # 32</a:t>
            </a:r>
            <a:endParaRPr lang="en-US" altLang="en-US" sz="4000">
              <a:solidFill>
                <a:srgbClr val="FF0000"/>
              </a:solidFill>
            </a:endParaRPr>
          </a:p>
        </p:txBody>
      </p:sp>
      <p:sp>
        <p:nvSpPr>
          <p:cNvPr id="624646" name="Text Placeholder 6">
            <a:extLst>
              <a:ext uri="{FF2B5EF4-FFF2-40B4-BE49-F238E27FC236}">
                <a16:creationId xmlns:a16="http://schemas.microsoft.com/office/drawing/2014/main" id="{501D1CAF-97C7-46D7-834B-C86504ACED17}"/>
              </a:ext>
            </a:extLst>
          </p:cNvPr>
          <p:cNvSpPr>
            <a:spLocks noGrp="1" noChangeArrowheads="1"/>
          </p:cNvSpPr>
          <p:nvPr>
            <p:ph type="body" sz="half" idx="1"/>
          </p:nvPr>
        </p:nvSpPr>
        <p:spPr>
          <a:xfrm>
            <a:off x="609600" y="1600200"/>
            <a:ext cx="10972800" cy="4525963"/>
          </a:xfrm>
        </p:spPr>
        <p:txBody>
          <a:bodyPr/>
          <a:lstStyle/>
          <a:p>
            <a:pPr marL="0" indent="0" algn="just">
              <a:buFontTx/>
              <a:buNone/>
            </a:pPr>
            <a:endParaRPr lang="en-US" altLang="en-US"/>
          </a:p>
        </p:txBody>
      </p:sp>
      <p:graphicFrame>
        <p:nvGraphicFramePr>
          <p:cNvPr id="3" name="Table 2">
            <a:extLst>
              <a:ext uri="{FF2B5EF4-FFF2-40B4-BE49-F238E27FC236}">
                <a16:creationId xmlns:a16="http://schemas.microsoft.com/office/drawing/2014/main" id="{437D9462-7863-42D9-B416-EDD823013582}"/>
              </a:ext>
            </a:extLst>
          </p:cNvPr>
          <p:cNvGraphicFramePr>
            <a:graphicFrameLocks noGrp="1"/>
          </p:cNvGraphicFramePr>
          <p:nvPr/>
        </p:nvGraphicFramePr>
        <p:xfrm>
          <a:off x="574675" y="1565275"/>
          <a:ext cx="10972800" cy="4525966"/>
        </p:xfrm>
        <a:graphic>
          <a:graphicData uri="http://schemas.openxmlformats.org/drawingml/2006/table">
            <a:tbl>
              <a:tblPr>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gridCol w="2743200">
                  <a:extLst>
                    <a:ext uri="{9D8B030D-6E8A-4147-A177-3AD203B41FA5}">
                      <a16:colId xmlns:a16="http://schemas.microsoft.com/office/drawing/2014/main" val="20003"/>
                    </a:ext>
                  </a:extLst>
                </a:gridCol>
              </a:tblGrid>
              <a:tr h="520686">
                <a:tc>
                  <a:txBody>
                    <a:bodyPr/>
                    <a:lstStyle/>
                    <a:p>
                      <a:pPr algn="ctr" rtl="0" fontAlgn="b"/>
                      <a:r>
                        <a:rPr lang="en-US" sz="2500" b="1" u="none" strike="noStrike" dirty="0">
                          <a:effectLst/>
                        </a:rPr>
                        <a:t>Xi</a:t>
                      </a:r>
                      <a:endParaRPr lang="en-US" sz="2500" b="1" i="0" u="none" strike="noStrike" dirty="0">
                        <a:solidFill>
                          <a:srgbClr val="000000"/>
                        </a:solidFill>
                        <a:effectLst/>
                        <a:latin typeface="Arial" panose="020B0604020202020204" pitchFamily="34" charset="0"/>
                      </a:endParaRPr>
                    </a:p>
                  </a:txBody>
                  <a:tcPr marL="9525" marR="9525" marT="9525" marB="0" anchor="b"/>
                </a:tc>
                <a:tc>
                  <a:txBody>
                    <a:bodyPr/>
                    <a:lstStyle/>
                    <a:p>
                      <a:pPr algn="ctr" rtl="0" fontAlgn="b"/>
                      <a:r>
                        <a:rPr lang="en-US" sz="2500" b="1" u="none" strike="noStrike">
                          <a:effectLst/>
                        </a:rPr>
                        <a:t>Yi</a:t>
                      </a:r>
                      <a:endParaRPr lang="en-US" sz="2500" b="1" i="0" u="none" strike="noStrike">
                        <a:solidFill>
                          <a:srgbClr val="000000"/>
                        </a:solidFill>
                        <a:effectLst/>
                        <a:latin typeface="Arial" panose="020B0604020202020204" pitchFamily="34" charset="0"/>
                      </a:endParaRPr>
                    </a:p>
                  </a:txBody>
                  <a:tcPr marL="9525" marR="9525" marT="9525" marB="0" anchor="b"/>
                </a:tc>
                <a:tc>
                  <a:txBody>
                    <a:bodyPr/>
                    <a:lstStyle/>
                    <a:p>
                      <a:pPr algn="ctr" rtl="0" fontAlgn="b"/>
                      <a:r>
                        <a:rPr lang="en-US" sz="2500" b="1" u="none" strike="noStrike">
                          <a:effectLst/>
                        </a:rPr>
                        <a:t>Xi</a:t>
                      </a:r>
                      <a:endParaRPr lang="en-US" sz="2500" b="1" i="0" u="none" strike="noStrike">
                        <a:solidFill>
                          <a:srgbClr val="000000"/>
                        </a:solidFill>
                        <a:effectLst/>
                        <a:latin typeface="Arial" panose="020B0604020202020204" pitchFamily="34" charset="0"/>
                      </a:endParaRPr>
                    </a:p>
                  </a:txBody>
                  <a:tcPr marL="9525" marR="9525" marT="9525" marB="0" anchor="b"/>
                </a:tc>
                <a:tc>
                  <a:txBody>
                    <a:bodyPr/>
                    <a:lstStyle/>
                    <a:p>
                      <a:pPr algn="ctr" rtl="0" fontAlgn="b"/>
                      <a:r>
                        <a:rPr lang="en-US" sz="2500" b="1" u="none" strike="noStrike" dirty="0">
                          <a:effectLst/>
                        </a:rPr>
                        <a:t>Yi</a:t>
                      </a:r>
                      <a:endParaRPr lang="en-US" sz="25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0000"/>
                  </a:ext>
                </a:extLst>
              </a:tr>
              <a:tr h="500660">
                <a:tc>
                  <a:txBody>
                    <a:bodyPr/>
                    <a:lstStyle/>
                    <a:p>
                      <a:pPr algn="l" fontAlgn="b"/>
                      <a:r>
                        <a:rPr lang="en-US" sz="2500" u="none" strike="noStrike">
                          <a:effectLst/>
                        </a:rPr>
                        <a:t> </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2500" u="none" strike="noStrike">
                          <a:effectLst/>
                        </a:rPr>
                        <a:t> </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r" rtl="0" fontAlgn="b"/>
                      <a:r>
                        <a:rPr lang="en-US" sz="2500" u="none" strike="noStrike">
                          <a:effectLst/>
                        </a:rPr>
                        <a:t>31</a:t>
                      </a:r>
                      <a:endParaRPr lang="en-US" sz="25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en-US" sz="2500" u="none" strike="noStrike">
                          <a:effectLst/>
                        </a:rPr>
                        <a:t>16</a:t>
                      </a:r>
                      <a:endParaRPr lang="en-US" sz="25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0001"/>
                  </a:ext>
                </a:extLst>
              </a:tr>
              <a:tr h="500660">
                <a:tc>
                  <a:txBody>
                    <a:bodyPr/>
                    <a:lstStyle/>
                    <a:p>
                      <a:pPr algn="r" rtl="0" fontAlgn="b"/>
                      <a:r>
                        <a:rPr lang="en-US" sz="2500" u="none" strike="noStrike">
                          <a:effectLst/>
                        </a:rPr>
                        <a:t>2</a:t>
                      </a:r>
                      <a:endParaRPr lang="en-US" sz="25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en-US" sz="2500" u="none" strike="noStrike">
                          <a:effectLst/>
                        </a:rPr>
                        <a:t>54</a:t>
                      </a:r>
                      <a:endParaRPr lang="en-US" sz="25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en-US" sz="2500" u="none" strike="noStrike">
                          <a:effectLst/>
                        </a:rPr>
                        <a:t>34</a:t>
                      </a:r>
                      <a:endParaRPr lang="en-US" sz="25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en-US" sz="2500" u="none" strike="noStrike">
                          <a:effectLst/>
                        </a:rPr>
                        <a:t>18</a:t>
                      </a:r>
                      <a:endParaRPr lang="en-US" sz="25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0002"/>
                  </a:ext>
                </a:extLst>
              </a:tr>
              <a:tr h="500660">
                <a:tc>
                  <a:txBody>
                    <a:bodyPr/>
                    <a:lstStyle/>
                    <a:p>
                      <a:pPr algn="r" rtl="0" fontAlgn="b"/>
                      <a:r>
                        <a:rPr lang="en-US" sz="2500" u="none" strike="noStrike">
                          <a:effectLst/>
                        </a:rPr>
                        <a:t>5</a:t>
                      </a:r>
                      <a:endParaRPr lang="en-US" sz="25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en-US" sz="2500" u="none" strike="noStrike">
                          <a:effectLst/>
                        </a:rPr>
                        <a:t>50</a:t>
                      </a:r>
                      <a:endParaRPr lang="en-US" sz="25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en-US" sz="2500" u="none" strike="noStrike">
                          <a:effectLst/>
                        </a:rPr>
                        <a:t>38</a:t>
                      </a:r>
                      <a:endParaRPr lang="en-US" sz="25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en-US" sz="2500" u="none" strike="noStrike">
                          <a:effectLst/>
                        </a:rPr>
                        <a:t>13</a:t>
                      </a:r>
                      <a:endParaRPr lang="en-US" sz="25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0003"/>
                  </a:ext>
                </a:extLst>
              </a:tr>
              <a:tr h="500660">
                <a:tc>
                  <a:txBody>
                    <a:bodyPr/>
                    <a:lstStyle/>
                    <a:p>
                      <a:pPr algn="r" rtl="0" fontAlgn="b"/>
                      <a:r>
                        <a:rPr lang="en-US" sz="2500" u="none" strike="noStrike">
                          <a:effectLst/>
                        </a:rPr>
                        <a:t>7</a:t>
                      </a:r>
                      <a:endParaRPr lang="en-US" sz="25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en-US" sz="2500" u="none" strike="noStrike">
                          <a:effectLst/>
                        </a:rPr>
                        <a:t>45</a:t>
                      </a:r>
                      <a:endParaRPr lang="en-US" sz="25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en-US" sz="2500" u="none" strike="noStrike">
                          <a:effectLst/>
                        </a:rPr>
                        <a:t>45</a:t>
                      </a:r>
                      <a:endParaRPr lang="en-US" sz="25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en-US" sz="2500" u="none" strike="noStrike">
                          <a:effectLst/>
                        </a:rPr>
                        <a:t>8</a:t>
                      </a:r>
                      <a:endParaRPr lang="en-US" sz="25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0004"/>
                  </a:ext>
                </a:extLst>
              </a:tr>
              <a:tr h="500660">
                <a:tc>
                  <a:txBody>
                    <a:bodyPr/>
                    <a:lstStyle/>
                    <a:p>
                      <a:pPr algn="r" rtl="0" fontAlgn="b"/>
                      <a:r>
                        <a:rPr lang="en-US" sz="2500" u="none" strike="noStrike">
                          <a:effectLst/>
                        </a:rPr>
                        <a:t>10</a:t>
                      </a:r>
                      <a:endParaRPr lang="en-US" sz="25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en-US" sz="2500" u="none" strike="noStrike">
                          <a:effectLst/>
                        </a:rPr>
                        <a:t>37</a:t>
                      </a:r>
                      <a:endParaRPr lang="en-US" sz="25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en-US" sz="2500" u="none" strike="noStrike">
                          <a:effectLst/>
                        </a:rPr>
                        <a:t>52</a:t>
                      </a:r>
                      <a:endParaRPr lang="en-US" sz="25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en-US" sz="2500" u="none" strike="noStrike">
                          <a:effectLst/>
                        </a:rPr>
                        <a:t>11</a:t>
                      </a:r>
                      <a:endParaRPr lang="en-US" sz="25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0005"/>
                  </a:ext>
                </a:extLst>
              </a:tr>
              <a:tr h="500660">
                <a:tc>
                  <a:txBody>
                    <a:bodyPr/>
                    <a:lstStyle/>
                    <a:p>
                      <a:pPr algn="r" rtl="0" fontAlgn="b"/>
                      <a:r>
                        <a:rPr lang="en-US" sz="2500" u="none" strike="noStrike">
                          <a:effectLst/>
                        </a:rPr>
                        <a:t>14</a:t>
                      </a:r>
                      <a:endParaRPr lang="en-US" sz="25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en-US" sz="2500" u="none" strike="noStrike">
                          <a:effectLst/>
                        </a:rPr>
                        <a:t>35</a:t>
                      </a:r>
                      <a:endParaRPr lang="en-US" sz="25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en-US" sz="2500" u="none" strike="noStrike">
                          <a:effectLst/>
                        </a:rPr>
                        <a:t>53</a:t>
                      </a:r>
                      <a:endParaRPr lang="en-US" sz="25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en-US" sz="2500" u="none" strike="noStrike">
                          <a:effectLst/>
                        </a:rPr>
                        <a:t>8</a:t>
                      </a:r>
                      <a:endParaRPr lang="en-US" sz="25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0006"/>
                  </a:ext>
                </a:extLst>
              </a:tr>
              <a:tr h="500660">
                <a:tc>
                  <a:txBody>
                    <a:bodyPr/>
                    <a:lstStyle/>
                    <a:p>
                      <a:pPr algn="r" rtl="0" fontAlgn="b"/>
                      <a:r>
                        <a:rPr lang="en-US" sz="2500" u="none" strike="noStrike">
                          <a:effectLst/>
                        </a:rPr>
                        <a:t>19</a:t>
                      </a:r>
                      <a:endParaRPr lang="en-US" sz="25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en-US" sz="2500" u="none" strike="noStrike">
                          <a:effectLst/>
                        </a:rPr>
                        <a:t>25</a:t>
                      </a:r>
                      <a:endParaRPr lang="en-US" sz="25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en-US" sz="2500" u="none" strike="noStrike">
                          <a:effectLst/>
                        </a:rPr>
                        <a:t>60</a:t>
                      </a:r>
                      <a:endParaRPr lang="en-US" sz="25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en-US" sz="2500" u="none" strike="noStrike">
                          <a:effectLst/>
                        </a:rPr>
                        <a:t>4</a:t>
                      </a:r>
                      <a:endParaRPr lang="en-US" sz="25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0007"/>
                  </a:ext>
                </a:extLst>
              </a:tr>
              <a:tr h="500660">
                <a:tc>
                  <a:txBody>
                    <a:bodyPr/>
                    <a:lstStyle/>
                    <a:p>
                      <a:pPr algn="r" rtl="0" fontAlgn="b"/>
                      <a:r>
                        <a:rPr lang="en-US" sz="2500" u="none" strike="noStrike">
                          <a:effectLst/>
                        </a:rPr>
                        <a:t>26</a:t>
                      </a:r>
                      <a:endParaRPr lang="en-US" sz="25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en-US" sz="2500" u="none" strike="noStrike">
                          <a:effectLst/>
                        </a:rPr>
                        <a:t>20</a:t>
                      </a:r>
                      <a:endParaRPr lang="en-US" sz="25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en-US" sz="2500" u="none" strike="noStrike">
                          <a:effectLst/>
                        </a:rPr>
                        <a:t>65</a:t>
                      </a:r>
                      <a:endParaRPr lang="en-US" sz="25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en-US" sz="2500" u="none" strike="noStrike" dirty="0">
                          <a:effectLst/>
                        </a:rPr>
                        <a:t>6</a:t>
                      </a:r>
                      <a:endParaRPr lang="en-US" sz="25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0008"/>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12EFFE53-C8A1-4BA9-BCED-282BBCC77E23}"/>
              </a:ext>
            </a:extLst>
          </p:cNvPr>
          <p:cNvSpPr>
            <a:spLocks noGrp="1" noChangeArrowheads="1"/>
          </p:cNvSpPr>
          <p:nvPr>
            <p:ph type="title"/>
          </p:nvPr>
        </p:nvSpPr>
        <p:spPr/>
        <p:txBody>
          <a:bodyPr/>
          <a:lstStyle/>
          <a:p>
            <a:r>
              <a:rPr lang="en-US" altLang="en-US" sz="3500" b="1">
                <a:solidFill>
                  <a:srgbClr val="0000FF"/>
                </a:solidFill>
              </a:rPr>
              <a:t>Multiple Linear Regression (MLR)</a:t>
            </a:r>
            <a:endParaRPr lang="en-US" altLang="en-US" sz="3500"/>
          </a:p>
        </p:txBody>
      </p:sp>
      <p:sp>
        <p:nvSpPr>
          <p:cNvPr id="14339" name="Rectangle 3">
            <a:extLst>
              <a:ext uri="{FF2B5EF4-FFF2-40B4-BE49-F238E27FC236}">
                <a16:creationId xmlns:a16="http://schemas.microsoft.com/office/drawing/2014/main" id="{CD327908-94A0-4088-90A3-0A3474814914}"/>
              </a:ext>
            </a:extLst>
          </p:cNvPr>
          <p:cNvSpPr>
            <a:spLocks noGrp="1" noChangeArrowheads="1"/>
          </p:cNvSpPr>
          <p:nvPr>
            <p:ph type="body" sz="half" idx="1"/>
          </p:nvPr>
        </p:nvSpPr>
        <p:spPr>
          <a:xfrm>
            <a:off x="609600" y="1676400"/>
            <a:ext cx="10972800" cy="4191000"/>
          </a:xfrm>
        </p:spPr>
        <p:txBody>
          <a:bodyPr/>
          <a:lstStyle/>
          <a:p>
            <a:pPr algn="just">
              <a:buFont typeface="Wingdings" panose="05000000000000000000" pitchFamily="2" charset="2"/>
              <a:buChar char="§"/>
            </a:pPr>
            <a:r>
              <a:rPr lang="en-US" altLang="en-US">
                <a:sym typeface="Symbol" panose="05050102010706020507" pitchFamily="18" charset="2"/>
              </a:rPr>
              <a:t>Multiple linear regression (MLR) is a statistical technique which is used to </a:t>
            </a:r>
            <a:r>
              <a:rPr lang="en-US" altLang="en-US" b="1">
                <a:solidFill>
                  <a:srgbClr val="0000FF"/>
                </a:solidFill>
                <a:sym typeface="Symbol" panose="05050102010706020507" pitchFamily="18" charset="2"/>
              </a:rPr>
              <a:t>forecast</a:t>
            </a:r>
            <a:r>
              <a:rPr lang="en-US" altLang="en-US">
                <a:sym typeface="Symbol" panose="05050102010706020507" pitchFamily="18" charset="2"/>
              </a:rPr>
              <a:t> or predict a </a:t>
            </a:r>
            <a:r>
              <a:rPr lang="en-US" altLang="en-US" b="1">
                <a:solidFill>
                  <a:srgbClr val="0000FF"/>
                </a:solidFill>
                <a:sym typeface="Symbol" panose="05050102010706020507" pitchFamily="18" charset="2"/>
              </a:rPr>
              <a:t>dependent</a:t>
            </a:r>
            <a:r>
              <a:rPr lang="en-US" altLang="en-US">
                <a:sym typeface="Symbol" panose="05050102010706020507" pitchFamily="18" charset="2"/>
              </a:rPr>
              <a:t> variable Y based on </a:t>
            </a:r>
            <a:r>
              <a:rPr lang="en-US" altLang="en-US" b="1">
                <a:solidFill>
                  <a:srgbClr val="0000FF"/>
                </a:solidFill>
                <a:sym typeface="Symbol" panose="05050102010706020507" pitchFamily="18" charset="2"/>
              </a:rPr>
              <a:t>independent</a:t>
            </a:r>
            <a:r>
              <a:rPr lang="en-US" altLang="en-US">
                <a:sym typeface="Symbol" panose="05050102010706020507" pitchFamily="18" charset="2"/>
              </a:rPr>
              <a:t> variable </a:t>
            </a:r>
            <a:r>
              <a:rPr lang="en-US" altLang="en-US" b="1">
                <a:sym typeface="Symbol" panose="05050102010706020507" pitchFamily="18" charset="2"/>
              </a:rPr>
              <a:t>X</a:t>
            </a:r>
          </a:p>
          <a:p>
            <a:pPr algn="just">
              <a:buFont typeface="Wingdings" panose="05000000000000000000" pitchFamily="2" charset="2"/>
              <a:buChar char="§"/>
            </a:pPr>
            <a:r>
              <a:rPr lang="en-US" altLang="en-US">
                <a:sym typeface="Symbol" panose="05050102010706020507" pitchFamily="18" charset="2"/>
              </a:rPr>
              <a:t>In order that our prediction or forecasting is accurate we ensure through proper assumptions and subsequent calculations, that the </a:t>
            </a:r>
            <a:r>
              <a:rPr lang="en-US" altLang="en-US" b="1" u="sng">
                <a:solidFill>
                  <a:srgbClr val="FF0000"/>
                </a:solidFill>
                <a:sym typeface="Symbol" panose="05050102010706020507" pitchFamily="18" charset="2"/>
              </a:rPr>
              <a:t>error of prediction or forecasting is minimized</a:t>
            </a:r>
          </a:p>
        </p:txBody>
      </p:sp>
      <p:sp>
        <p:nvSpPr>
          <p:cNvPr id="14340" name="Date Placeholder 7">
            <a:extLst>
              <a:ext uri="{FF2B5EF4-FFF2-40B4-BE49-F238E27FC236}">
                <a16:creationId xmlns:a16="http://schemas.microsoft.com/office/drawing/2014/main" id="{B35E14C9-DA1E-4CD4-ABA8-419E8BC617AB}"/>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4341" name="Slide Number Placeholder 8">
            <a:extLst>
              <a:ext uri="{FF2B5EF4-FFF2-40B4-BE49-F238E27FC236}">
                <a16:creationId xmlns:a16="http://schemas.microsoft.com/office/drawing/2014/main" id="{D8728743-DEF1-4F26-AA22-66D51FC8667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5C5F04F-0C57-4512-AAC1-AA8BB9BABE14}" type="slidenum">
              <a:rPr lang="en-US" altLang="en-US" sz="1400">
                <a:latin typeface="Times New Roman" panose="02020603050405020304" pitchFamily="18" charset="0"/>
              </a:rPr>
              <a:pPr>
                <a:spcBef>
                  <a:spcPct val="0"/>
                </a:spcBef>
                <a:buFontTx/>
                <a:buNone/>
              </a:pPr>
              <a:t>2</a:t>
            </a:fld>
            <a:endParaRPr lang="en-US" altLang="en-US" sz="1400">
              <a:latin typeface="Times New Roman" panose="02020603050405020304" pitchFamily="18" charset="0"/>
            </a:endParaRPr>
          </a:p>
        </p:txBody>
      </p:sp>
      <p:sp>
        <p:nvSpPr>
          <p:cNvPr id="14342" name="Footer Placeholder 9">
            <a:extLst>
              <a:ext uri="{FF2B5EF4-FFF2-40B4-BE49-F238E27FC236}">
                <a16:creationId xmlns:a16="http://schemas.microsoft.com/office/drawing/2014/main" id="{CDB315AF-E35B-478C-82D4-C7084D030897}"/>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4343" name="Rectangle 2">
            <a:extLst>
              <a:ext uri="{FF2B5EF4-FFF2-40B4-BE49-F238E27FC236}">
                <a16:creationId xmlns:a16="http://schemas.microsoft.com/office/drawing/2014/main" id="{A3D2FE8F-09E4-4621-94E3-39D18517F519}"/>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0D602375-A9BB-40DB-BAB5-7D3F69DA6BB5}"/>
              </a:ext>
            </a:extLst>
          </p:cNvPr>
          <p:cNvSpPr>
            <a:spLocks noGrp="1" noChangeArrowheads="1"/>
          </p:cNvSpPr>
          <p:nvPr>
            <p:ph type="title"/>
          </p:nvPr>
        </p:nvSpPr>
        <p:spPr/>
        <p:txBody>
          <a:bodyPr/>
          <a:lstStyle/>
          <a:p>
            <a:r>
              <a:rPr lang="en-US" altLang="en-US" sz="3000" b="1">
                <a:solidFill>
                  <a:srgbClr val="0000FF"/>
                </a:solidFill>
              </a:rPr>
              <a:t>Simple Linear Regression</a:t>
            </a:r>
            <a:br>
              <a:rPr lang="en-US" altLang="en-US" sz="3000" b="1">
                <a:solidFill>
                  <a:srgbClr val="0000FF"/>
                </a:solidFill>
              </a:rPr>
            </a:br>
            <a:r>
              <a:rPr lang="en-US" altLang="en-US" sz="3000" b="1">
                <a:solidFill>
                  <a:srgbClr val="FF0000"/>
                </a:solidFill>
              </a:rPr>
              <a:t>Example # 19</a:t>
            </a:r>
            <a:r>
              <a:rPr lang="en-US" altLang="en-US" sz="3000">
                <a:solidFill>
                  <a:schemeClr val="tx1"/>
                </a:solidFill>
              </a:rPr>
              <a:t> </a:t>
            </a:r>
            <a:r>
              <a:rPr lang="en-US" altLang="en-US" sz="3000" b="1">
                <a:solidFill>
                  <a:srgbClr val="0000FF"/>
                </a:solidFill>
              </a:rPr>
              <a:t>(contd…)</a:t>
            </a:r>
          </a:p>
        </p:txBody>
      </p:sp>
      <p:pic>
        <p:nvPicPr>
          <p:cNvPr id="71683" name="Picture 1">
            <a:extLst>
              <a:ext uri="{FF2B5EF4-FFF2-40B4-BE49-F238E27FC236}">
                <a16:creationId xmlns:a16="http://schemas.microsoft.com/office/drawing/2014/main" id="{32F3EDEC-2E50-4408-90B0-BDA563C582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676400"/>
            <a:ext cx="109728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4" name="Rectangle 3">
            <a:extLst>
              <a:ext uri="{FF2B5EF4-FFF2-40B4-BE49-F238E27FC236}">
                <a16:creationId xmlns:a16="http://schemas.microsoft.com/office/drawing/2014/main" id="{569A0B4F-62B3-43D8-AC0C-A5F26FBE81A8}"/>
              </a:ext>
            </a:extLst>
          </p:cNvPr>
          <p:cNvSpPr>
            <a:spLocks noGrp="1" noChangeArrowheads="1"/>
          </p:cNvSpPr>
          <p:nvPr>
            <p:ph type="body" sz="half" idx="1"/>
          </p:nvPr>
        </p:nvSpPr>
        <p:spPr>
          <a:xfrm>
            <a:off x="609600" y="1676400"/>
            <a:ext cx="10972800" cy="4191000"/>
          </a:xfrm>
        </p:spPr>
        <p:txBody>
          <a:bodyPr/>
          <a:lstStyle/>
          <a:p>
            <a:pPr marL="0" indent="0">
              <a:buFontTx/>
              <a:buNone/>
            </a:pPr>
            <a:endParaRPr lang="en-US" altLang="en-US" sz="2000">
              <a:ea typeface="Cambria Math" panose="02040503050406030204" pitchFamily="18" charset="0"/>
              <a:cs typeface="Cambria Math" panose="02040503050406030204" pitchFamily="18" charset="0"/>
              <a:sym typeface="Symbol" panose="05050102010706020507" pitchFamily="18" charset="2"/>
            </a:endParaRPr>
          </a:p>
        </p:txBody>
      </p:sp>
      <p:sp>
        <p:nvSpPr>
          <p:cNvPr id="71685" name="Date Placeholder 7">
            <a:extLst>
              <a:ext uri="{FF2B5EF4-FFF2-40B4-BE49-F238E27FC236}">
                <a16:creationId xmlns:a16="http://schemas.microsoft.com/office/drawing/2014/main" id="{C2AADDE5-E1AA-4FF7-9954-743A608FDD42}"/>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71686" name="Slide Number Placeholder 8">
            <a:extLst>
              <a:ext uri="{FF2B5EF4-FFF2-40B4-BE49-F238E27FC236}">
                <a16:creationId xmlns:a16="http://schemas.microsoft.com/office/drawing/2014/main" id="{9489F7F7-B286-4272-AE29-65907CDE1B1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4C6EF09-3BA5-404C-8219-6BDFEFD99982}" type="slidenum">
              <a:rPr lang="en-US" altLang="en-US" sz="1400">
                <a:latin typeface="Times New Roman" panose="02020603050405020304" pitchFamily="18" charset="0"/>
              </a:rPr>
              <a:pPr>
                <a:spcBef>
                  <a:spcPct val="0"/>
                </a:spcBef>
                <a:buFontTx/>
                <a:buNone/>
              </a:pPr>
              <a:t>20</a:t>
            </a:fld>
            <a:endParaRPr lang="en-US" altLang="en-US" sz="1400">
              <a:latin typeface="Times New Roman" panose="02020603050405020304" pitchFamily="18" charset="0"/>
            </a:endParaRPr>
          </a:p>
        </p:txBody>
      </p:sp>
      <p:sp>
        <p:nvSpPr>
          <p:cNvPr id="71687" name="Footer Placeholder 9">
            <a:extLst>
              <a:ext uri="{FF2B5EF4-FFF2-40B4-BE49-F238E27FC236}">
                <a16:creationId xmlns:a16="http://schemas.microsoft.com/office/drawing/2014/main" id="{6EB9F0FB-6878-4C5C-8254-CABB382362F7}"/>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71688" name="Rectangle 2">
            <a:extLst>
              <a:ext uri="{FF2B5EF4-FFF2-40B4-BE49-F238E27FC236}">
                <a16:creationId xmlns:a16="http://schemas.microsoft.com/office/drawing/2014/main" id="{30036944-9602-4E02-9BD7-1D42452BB5EE}"/>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71689" name="Oval 1">
            <a:extLst>
              <a:ext uri="{FF2B5EF4-FFF2-40B4-BE49-F238E27FC236}">
                <a16:creationId xmlns:a16="http://schemas.microsoft.com/office/drawing/2014/main" id="{65D2E491-9FD3-460D-A107-2FCAEE7C3BAD}"/>
              </a:ext>
            </a:extLst>
          </p:cNvPr>
          <p:cNvSpPr>
            <a:spLocks noChangeArrowheads="1"/>
          </p:cNvSpPr>
          <p:nvPr/>
        </p:nvSpPr>
        <p:spPr bwMode="auto">
          <a:xfrm>
            <a:off x="8382000" y="2362200"/>
            <a:ext cx="2438400" cy="7620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round/>
                <a:headEnd/>
                <a:tailEnd/>
              </a14:hiddenLine>
            </a:ext>
          </a:extLst>
        </p:spPr>
        <p:txBody>
          <a:bodyPr wrap="none" lIns="90488" tIns="44450" rIns="90488" bIns="44450">
            <a:spAutoFit/>
          </a:bodyPr>
          <a:lstStyle>
            <a:lvl1pPr defTabSz="514350">
              <a:spcBef>
                <a:spcPct val="20000"/>
              </a:spcBef>
              <a:buChar char="•"/>
              <a:defRPr sz="3200">
                <a:solidFill>
                  <a:schemeClr val="tx1"/>
                </a:solidFill>
                <a:latin typeface="Arial" panose="020B0604020202020204" pitchFamily="34" charset="0"/>
              </a:defRPr>
            </a:lvl1pPr>
            <a:lvl2pPr marL="742950" indent="-285750" defTabSz="514350">
              <a:spcBef>
                <a:spcPct val="20000"/>
              </a:spcBef>
              <a:buChar char="–"/>
              <a:defRPr sz="2800">
                <a:solidFill>
                  <a:schemeClr val="tx1"/>
                </a:solidFill>
                <a:latin typeface="Arial" panose="020B0604020202020204" pitchFamily="34" charset="0"/>
              </a:defRPr>
            </a:lvl2pPr>
            <a:lvl3pPr marL="1143000" indent="-228600" defTabSz="514350">
              <a:spcBef>
                <a:spcPct val="20000"/>
              </a:spcBef>
              <a:buChar char="•"/>
              <a:defRPr sz="2400">
                <a:solidFill>
                  <a:schemeClr val="tx1"/>
                </a:solidFill>
                <a:latin typeface="Arial" panose="020B0604020202020204" pitchFamily="34" charset="0"/>
              </a:defRPr>
            </a:lvl3pPr>
            <a:lvl4pPr marL="1600200" indent="-228600" defTabSz="514350">
              <a:spcBef>
                <a:spcPct val="20000"/>
              </a:spcBef>
              <a:buChar char="–"/>
              <a:defRPr sz="2000">
                <a:solidFill>
                  <a:schemeClr val="tx1"/>
                </a:solidFill>
                <a:latin typeface="Arial" panose="020B0604020202020204" pitchFamily="34" charset="0"/>
              </a:defRPr>
            </a:lvl4pPr>
            <a:lvl5pPr marL="2057400" indent="-228600" defTabSz="514350">
              <a:spcBef>
                <a:spcPct val="20000"/>
              </a:spcBef>
              <a:buChar char="»"/>
              <a:defRPr sz="2000">
                <a:solidFill>
                  <a:schemeClr val="tx1"/>
                </a:solidFill>
                <a:latin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800">
              <a:latin typeface="SAS Monospace" pitchFamily="49" charset="0"/>
            </a:endParaRP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EA824737-4394-4A2C-8306-535259B53626}"/>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49113D8B-1132-486A-9878-01660D90068D}"/>
              </a:ext>
            </a:extLst>
          </p:cNvPr>
          <p:cNvSpPr>
            <a:spLocks noGrp="1"/>
          </p:cNvSpPr>
          <p:nvPr>
            <p:ph type="ftr" sz="quarter" idx="11"/>
          </p:nvPr>
        </p:nvSpPr>
        <p:spPr/>
        <p:txBody>
          <a:bodyPr/>
          <a:lstStyle/>
          <a:p>
            <a:pPr>
              <a:defRPr/>
            </a:pPr>
            <a:r>
              <a:rPr lang="en-US" altLang="en-US"/>
              <a:t>RNSengupta,IME Department,IIT Kanpur,INDIA</a:t>
            </a:r>
          </a:p>
        </p:txBody>
      </p:sp>
      <p:sp>
        <p:nvSpPr>
          <p:cNvPr id="626692" name="Slide Number Placeholder 7">
            <a:extLst>
              <a:ext uri="{FF2B5EF4-FFF2-40B4-BE49-F238E27FC236}">
                <a16:creationId xmlns:a16="http://schemas.microsoft.com/office/drawing/2014/main" id="{B21B6A36-1449-4EDD-BF7A-441F5BB08E4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C30FBF4-24AC-44AF-8A4C-49ABDF1DE858}" type="slidenum">
              <a:rPr lang="en-US" altLang="en-US" sz="1400"/>
              <a:pPr>
                <a:spcBef>
                  <a:spcPct val="0"/>
                </a:spcBef>
                <a:buFontTx/>
                <a:buNone/>
              </a:pPr>
              <a:t>200</a:t>
            </a:fld>
            <a:endParaRPr lang="en-US" altLang="en-US" sz="1400"/>
          </a:p>
        </p:txBody>
      </p:sp>
      <p:sp>
        <p:nvSpPr>
          <p:cNvPr id="626693" name="Rectangle 2">
            <a:extLst>
              <a:ext uri="{FF2B5EF4-FFF2-40B4-BE49-F238E27FC236}">
                <a16:creationId xmlns:a16="http://schemas.microsoft.com/office/drawing/2014/main" id="{FA4157F7-E523-4917-BBED-47DCDBD71919}"/>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32</a:t>
            </a:r>
            <a:r>
              <a:rPr lang="en-US" altLang="en-US" sz="3500" b="1">
                <a:solidFill>
                  <a:srgbClr val="0000FF"/>
                </a:solidFill>
              </a:rPr>
              <a:t> (contd..)</a:t>
            </a:r>
            <a:endParaRPr lang="en-US" altLang="en-US" sz="3500">
              <a:solidFill>
                <a:srgbClr val="FF0000"/>
              </a:solidFill>
            </a:endParaRPr>
          </a:p>
        </p:txBody>
      </p:sp>
      <p:pic>
        <p:nvPicPr>
          <p:cNvPr id="626694" name="Picture 1">
            <a:extLst>
              <a:ext uri="{FF2B5EF4-FFF2-40B4-BE49-F238E27FC236}">
                <a16:creationId xmlns:a16="http://schemas.microsoft.com/office/drawing/2014/main" id="{FB00F322-02AA-4DA1-9F50-0E293DB5BD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417638"/>
            <a:ext cx="109728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6695" name="Text Placeholder 6">
            <a:extLst>
              <a:ext uri="{FF2B5EF4-FFF2-40B4-BE49-F238E27FC236}">
                <a16:creationId xmlns:a16="http://schemas.microsoft.com/office/drawing/2014/main" id="{8CDB4728-167A-4707-93D6-B37708CDDE7F}"/>
              </a:ext>
            </a:extLst>
          </p:cNvPr>
          <p:cNvSpPr>
            <a:spLocks noGrp="1" noChangeArrowheads="1"/>
          </p:cNvSpPr>
          <p:nvPr>
            <p:ph type="body" sz="half" idx="1"/>
          </p:nvPr>
        </p:nvSpPr>
        <p:spPr>
          <a:xfrm>
            <a:off x="609600" y="1417638"/>
            <a:ext cx="10972800" cy="4708525"/>
          </a:xfrm>
        </p:spPr>
        <p:txBody>
          <a:bodyPr/>
          <a:lstStyle/>
          <a:p>
            <a:pPr marL="0" indent="0" algn="just">
              <a:buFontTx/>
              <a:buNone/>
            </a:pPr>
            <a:endParaRPr lang="en-US" altLang="en-US"/>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72DE90AB-3815-40EA-801C-9F7CDF9F72EF}"/>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1B96C4CC-269E-41A7-9B94-15B5164E4417}"/>
              </a:ext>
            </a:extLst>
          </p:cNvPr>
          <p:cNvSpPr>
            <a:spLocks noGrp="1"/>
          </p:cNvSpPr>
          <p:nvPr>
            <p:ph type="ftr" sz="quarter" idx="11"/>
          </p:nvPr>
        </p:nvSpPr>
        <p:spPr/>
        <p:txBody>
          <a:bodyPr/>
          <a:lstStyle/>
          <a:p>
            <a:pPr>
              <a:defRPr/>
            </a:pPr>
            <a:r>
              <a:rPr lang="en-US" altLang="en-US"/>
              <a:t>RNSengupta,IME Department,IIT Kanpur,INDIA</a:t>
            </a:r>
          </a:p>
        </p:txBody>
      </p:sp>
      <p:sp>
        <p:nvSpPr>
          <p:cNvPr id="628740" name="Slide Number Placeholder 7">
            <a:extLst>
              <a:ext uri="{FF2B5EF4-FFF2-40B4-BE49-F238E27FC236}">
                <a16:creationId xmlns:a16="http://schemas.microsoft.com/office/drawing/2014/main" id="{0BBF1E69-B493-4230-AE21-2DC67672E06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836F016-3736-4ED4-8EE3-34B15E19AFE4}" type="slidenum">
              <a:rPr lang="en-US" altLang="en-US" sz="1400"/>
              <a:pPr>
                <a:spcBef>
                  <a:spcPct val="0"/>
                </a:spcBef>
                <a:buFontTx/>
                <a:buNone/>
              </a:pPr>
              <a:t>201</a:t>
            </a:fld>
            <a:endParaRPr lang="en-US" altLang="en-US" sz="1400"/>
          </a:p>
        </p:txBody>
      </p:sp>
      <p:sp>
        <p:nvSpPr>
          <p:cNvPr id="628741" name="Rectangle 2">
            <a:extLst>
              <a:ext uri="{FF2B5EF4-FFF2-40B4-BE49-F238E27FC236}">
                <a16:creationId xmlns:a16="http://schemas.microsoft.com/office/drawing/2014/main" id="{F4176473-FB12-428F-BABD-03553210A80F}"/>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32</a:t>
            </a:r>
            <a:r>
              <a:rPr lang="en-US" altLang="en-US" sz="3500" b="1">
                <a:solidFill>
                  <a:srgbClr val="0000FF"/>
                </a:solidFill>
              </a:rPr>
              <a:t> (contd..)</a:t>
            </a:r>
            <a:endParaRPr lang="en-US" altLang="en-US" sz="3500">
              <a:solidFill>
                <a:srgbClr val="FF0000"/>
              </a:solidFill>
            </a:endParaRPr>
          </a:p>
        </p:txBody>
      </p:sp>
      <p:pic>
        <p:nvPicPr>
          <p:cNvPr id="628742" name="Picture 2">
            <a:extLst>
              <a:ext uri="{FF2B5EF4-FFF2-40B4-BE49-F238E27FC236}">
                <a16:creationId xmlns:a16="http://schemas.microsoft.com/office/drawing/2014/main" id="{CA01C375-FE12-4C5C-928F-7DF24FE48B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417638"/>
            <a:ext cx="10972800" cy="429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8743" name="Text Placeholder 6">
            <a:extLst>
              <a:ext uri="{FF2B5EF4-FFF2-40B4-BE49-F238E27FC236}">
                <a16:creationId xmlns:a16="http://schemas.microsoft.com/office/drawing/2014/main" id="{83CFC4EA-5958-4A6B-93E7-2765C890C722}"/>
              </a:ext>
            </a:extLst>
          </p:cNvPr>
          <p:cNvSpPr>
            <a:spLocks noGrp="1" noChangeArrowheads="1"/>
          </p:cNvSpPr>
          <p:nvPr>
            <p:ph type="body" sz="half" idx="1"/>
          </p:nvPr>
        </p:nvSpPr>
        <p:spPr>
          <a:xfrm>
            <a:off x="609600" y="1417638"/>
            <a:ext cx="10972800" cy="4297362"/>
          </a:xfrm>
        </p:spPr>
        <p:txBody>
          <a:bodyPr/>
          <a:lstStyle/>
          <a:p>
            <a:pPr marL="0" indent="0" algn="just">
              <a:buFontTx/>
              <a:buNone/>
            </a:pPr>
            <a:endParaRPr lang="en-US" altLang="en-US"/>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8B90F46C-805D-4ACB-8519-0D39D6DCBDFA}"/>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8CBAFF53-5C9B-4D07-93CE-14ADB7020DFD}"/>
              </a:ext>
            </a:extLst>
          </p:cNvPr>
          <p:cNvSpPr>
            <a:spLocks noGrp="1"/>
          </p:cNvSpPr>
          <p:nvPr>
            <p:ph type="ftr" sz="quarter" idx="11"/>
          </p:nvPr>
        </p:nvSpPr>
        <p:spPr/>
        <p:txBody>
          <a:bodyPr/>
          <a:lstStyle/>
          <a:p>
            <a:pPr>
              <a:defRPr/>
            </a:pPr>
            <a:r>
              <a:rPr lang="en-US" altLang="en-US"/>
              <a:t>RNSengupta,IME Department,IIT Kanpur,INDIA</a:t>
            </a:r>
          </a:p>
        </p:txBody>
      </p:sp>
      <p:sp>
        <p:nvSpPr>
          <p:cNvPr id="630788" name="Slide Number Placeholder 7">
            <a:extLst>
              <a:ext uri="{FF2B5EF4-FFF2-40B4-BE49-F238E27FC236}">
                <a16:creationId xmlns:a16="http://schemas.microsoft.com/office/drawing/2014/main" id="{618E4917-AA15-44BE-B4B9-B68F7D23E09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A3017F7-0E38-4219-842A-1B3B468D8A52}" type="slidenum">
              <a:rPr lang="en-US" altLang="en-US" sz="1400"/>
              <a:pPr>
                <a:spcBef>
                  <a:spcPct val="0"/>
                </a:spcBef>
                <a:buFontTx/>
                <a:buNone/>
              </a:pPr>
              <a:t>202</a:t>
            </a:fld>
            <a:endParaRPr lang="en-US" altLang="en-US" sz="1400"/>
          </a:p>
        </p:txBody>
      </p:sp>
      <p:sp>
        <p:nvSpPr>
          <p:cNvPr id="630789" name="Rectangle 2">
            <a:extLst>
              <a:ext uri="{FF2B5EF4-FFF2-40B4-BE49-F238E27FC236}">
                <a16:creationId xmlns:a16="http://schemas.microsoft.com/office/drawing/2014/main" id="{FC5B0DB9-E518-40F9-93B9-38B368683968}"/>
              </a:ext>
            </a:extLst>
          </p:cNvPr>
          <p:cNvSpPr>
            <a:spLocks noGrp="1" noChangeArrowheads="1"/>
          </p:cNvSpPr>
          <p:nvPr>
            <p:ph type="title"/>
          </p:nvPr>
        </p:nvSpPr>
        <p:spPr/>
        <p:txBody>
          <a:bodyPr/>
          <a:lstStyle/>
          <a:p>
            <a:r>
              <a:rPr lang="en-US" altLang="en-US" sz="4000" b="1">
                <a:solidFill>
                  <a:srgbClr val="0000FF"/>
                </a:solidFill>
              </a:rPr>
              <a:t>Non-Linear Regression </a:t>
            </a:r>
            <a:r>
              <a:rPr lang="en-US" altLang="en-US" sz="4000" b="1">
                <a:solidFill>
                  <a:srgbClr val="FF0000"/>
                </a:solidFill>
              </a:rPr>
              <a:t>Example # 33</a:t>
            </a:r>
            <a:endParaRPr lang="en-US" altLang="en-US" sz="4000">
              <a:solidFill>
                <a:srgbClr val="FF0000"/>
              </a:solidFill>
            </a:endParaRPr>
          </a:p>
        </p:txBody>
      </p:sp>
      <p:sp>
        <p:nvSpPr>
          <p:cNvPr id="630790" name="Text Placeholder 6">
            <a:extLst>
              <a:ext uri="{FF2B5EF4-FFF2-40B4-BE49-F238E27FC236}">
                <a16:creationId xmlns:a16="http://schemas.microsoft.com/office/drawing/2014/main" id="{F71ADA4C-23C2-4CF2-A150-8B72A2461A91}"/>
              </a:ext>
            </a:extLst>
          </p:cNvPr>
          <p:cNvSpPr>
            <a:spLocks noGrp="1" noChangeArrowheads="1"/>
          </p:cNvSpPr>
          <p:nvPr>
            <p:ph type="body" sz="half" idx="1"/>
          </p:nvPr>
        </p:nvSpPr>
        <p:spPr>
          <a:xfrm>
            <a:off x="609600" y="1600200"/>
            <a:ext cx="10972800" cy="4525963"/>
          </a:xfrm>
        </p:spPr>
        <p:txBody>
          <a:bodyPr/>
          <a:lstStyle/>
          <a:p>
            <a:pPr marL="0" indent="0" algn="just">
              <a:buFontTx/>
              <a:buNone/>
            </a:pPr>
            <a:endParaRPr lang="en-US" altLang="en-US"/>
          </a:p>
        </p:txBody>
      </p:sp>
      <p:graphicFrame>
        <p:nvGraphicFramePr>
          <p:cNvPr id="3" name="Table 2">
            <a:extLst>
              <a:ext uri="{FF2B5EF4-FFF2-40B4-BE49-F238E27FC236}">
                <a16:creationId xmlns:a16="http://schemas.microsoft.com/office/drawing/2014/main" id="{047F8B0C-8B5C-4689-970B-702CAA707447}"/>
              </a:ext>
            </a:extLst>
          </p:cNvPr>
          <p:cNvGraphicFramePr>
            <a:graphicFrameLocks noGrp="1"/>
          </p:cNvGraphicFramePr>
          <p:nvPr/>
        </p:nvGraphicFramePr>
        <p:xfrm>
          <a:off x="609600" y="1550988"/>
          <a:ext cx="10972800" cy="4686300"/>
        </p:xfrm>
        <a:graphic>
          <a:graphicData uri="http://schemas.openxmlformats.org/drawingml/2006/table">
            <a:tbl>
              <a:tblPr>
                <a:tableStyleId>{5C22544A-7EE6-4342-B048-85BDC9FD1C3A}</a:tableStyleId>
              </a:tblPr>
              <a:tblGrid>
                <a:gridCol w="2041451">
                  <a:extLst>
                    <a:ext uri="{9D8B030D-6E8A-4147-A177-3AD203B41FA5}">
                      <a16:colId xmlns:a16="http://schemas.microsoft.com/office/drawing/2014/main" val="20000"/>
                    </a:ext>
                  </a:extLst>
                </a:gridCol>
                <a:gridCol w="3444949">
                  <a:extLst>
                    <a:ext uri="{9D8B030D-6E8A-4147-A177-3AD203B41FA5}">
                      <a16:colId xmlns:a16="http://schemas.microsoft.com/office/drawing/2014/main" val="20001"/>
                    </a:ext>
                  </a:extLst>
                </a:gridCol>
                <a:gridCol w="2041451">
                  <a:extLst>
                    <a:ext uri="{9D8B030D-6E8A-4147-A177-3AD203B41FA5}">
                      <a16:colId xmlns:a16="http://schemas.microsoft.com/office/drawing/2014/main" val="20002"/>
                    </a:ext>
                  </a:extLst>
                </a:gridCol>
                <a:gridCol w="3444949">
                  <a:extLst>
                    <a:ext uri="{9D8B030D-6E8A-4147-A177-3AD203B41FA5}">
                      <a16:colId xmlns:a16="http://schemas.microsoft.com/office/drawing/2014/main" val="20003"/>
                    </a:ext>
                  </a:extLst>
                </a:gridCol>
              </a:tblGrid>
              <a:tr h="381283">
                <a:tc>
                  <a:txBody>
                    <a:bodyPr/>
                    <a:lstStyle/>
                    <a:p>
                      <a:pPr algn="l" fontAlgn="b"/>
                      <a:r>
                        <a:rPr lang="en-US" sz="2500" b="1" u="none" strike="noStrike" dirty="0">
                          <a:effectLst/>
                        </a:rPr>
                        <a:t>Year</a:t>
                      </a:r>
                      <a:endParaRPr lang="en-US" sz="2500" b="1" i="0" u="none" strike="noStrike" dirty="0">
                        <a:solidFill>
                          <a:srgbClr val="000000"/>
                        </a:solidFill>
                        <a:effectLst/>
                        <a:latin typeface="Arial" panose="020B0604020202020204" pitchFamily="34" charset="0"/>
                      </a:endParaRPr>
                    </a:p>
                  </a:txBody>
                  <a:tcPr marL="9525" marR="9525" marT="9525" marB="0" anchor="b"/>
                </a:tc>
                <a:tc>
                  <a:txBody>
                    <a:bodyPr/>
                    <a:lstStyle/>
                    <a:p>
                      <a:pPr algn="l" fontAlgn="b"/>
                      <a:r>
                        <a:rPr lang="en-US" sz="2500" b="1" u="none" strike="noStrike" dirty="0">
                          <a:effectLst/>
                        </a:rPr>
                        <a:t>USA Population</a:t>
                      </a:r>
                      <a:endParaRPr lang="en-US" sz="2500" b="1" i="0" u="none" strike="noStrike" dirty="0">
                        <a:solidFill>
                          <a:srgbClr val="000000"/>
                        </a:solidFill>
                        <a:effectLst/>
                        <a:latin typeface="Arial" panose="020B0604020202020204" pitchFamily="34" charset="0"/>
                      </a:endParaRPr>
                    </a:p>
                  </a:txBody>
                  <a:tcPr marL="9525" marR="9525" marT="9525" marB="0" anchor="b"/>
                </a:tc>
                <a:tc>
                  <a:txBody>
                    <a:bodyPr/>
                    <a:lstStyle/>
                    <a:p>
                      <a:pPr algn="l" fontAlgn="b"/>
                      <a:r>
                        <a:rPr lang="en-US" sz="2500" b="1" u="none" strike="noStrike" dirty="0">
                          <a:effectLst/>
                        </a:rPr>
                        <a:t>Year</a:t>
                      </a:r>
                      <a:endParaRPr lang="en-US" sz="2500" b="1" i="0" u="none" strike="noStrike" dirty="0">
                        <a:solidFill>
                          <a:srgbClr val="000000"/>
                        </a:solidFill>
                        <a:effectLst/>
                        <a:latin typeface="Arial" panose="020B0604020202020204" pitchFamily="34" charset="0"/>
                      </a:endParaRPr>
                    </a:p>
                  </a:txBody>
                  <a:tcPr marL="9525" marR="9525" marT="9525" marB="0" anchor="b"/>
                </a:tc>
                <a:tc>
                  <a:txBody>
                    <a:bodyPr/>
                    <a:lstStyle/>
                    <a:p>
                      <a:pPr algn="l" fontAlgn="b"/>
                      <a:r>
                        <a:rPr lang="en-US" sz="2500" b="1" u="none" strike="noStrike" dirty="0">
                          <a:effectLst/>
                        </a:rPr>
                        <a:t>USA Population</a:t>
                      </a:r>
                      <a:endParaRPr lang="en-US" sz="25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0000"/>
                  </a:ext>
                </a:extLst>
              </a:tr>
              <a:tr h="381283">
                <a:tc>
                  <a:txBody>
                    <a:bodyPr/>
                    <a:lstStyle/>
                    <a:p>
                      <a:pPr algn="l" fontAlgn="b"/>
                      <a:r>
                        <a:rPr lang="en-US" sz="2500" b="1" u="none" strike="noStrike" dirty="0">
                          <a:effectLst/>
                        </a:rPr>
                        <a:t>in Millions</a:t>
                      </a:r>
                      <a:endParaRPr lang="en-US" sz="25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2500" u="none" strike="noStrike">
                          <a:effectLst/>
                        </a:rPr>
                        <a:t> </a:t>
                      </a:r>
                      <a:endParaRPr lang="en-US" sz="25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a:effectLst/>
                        </a:rPr>
                        <a:t>1890</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a:effectLst/>
                        </a:rPr>
                        <a:t>62.948</a:t>
                      </a:r>
                      <a:endParaRPr lang="en-US" sz="25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1"/>
                  </a:ext>
                </a:extLst>
              </a:tr>
              <a:tr h="381283">
                <a:tc>
                  <a:txBody>
                    <a:bodyPr/>
                    <a:lstStyle/>
                    <a:p>
                      <a:pPr algn="r" fontAlgn="b"/>
                      <a:r>
                        <a:rPr lang="en-US" sz="2500" u="none" strike="noStrike" dirty="0">
                          <a:effectLst/>
                        </a:rPr>
                        <a:t>1790</a:t>
                      </a:r>
                      <a:endParaRPr lang="en-US" sz="25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a:effectLst/>
                        </a:rPr>
                        <a:t>3.929</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a:effectLst/>
                        </a:rPr>
                        <a:t>1900</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a:effectLst/>
                        </a:rPr>
                        <a:t>75.995</a:t>
                      </a:r>
                      <a:endParaRPr lang="en-US" sz="25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2"/>
                  </a:ext>
                </a:extLst>
              </a:tr>
              <a:tr h="381283">
                <a:tc>
                  <a:txBody>
                    <a:bodyPr/>
                    <a:lstStyle/>
                    <a:p>
                      <a:pPr algn="r" fontAlgn="b"/>
                      <a:r>
                        <a:rPr lang="en-US" sz="2500" u="none" strike="noStrike">
                          <a:effectLst/>
                        </a:rPr>
                        <a:t>1800</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a:effectLst/>
                        </a:rPr>
                        <a:t>5.308</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a:effectLst/>
                        </a:rPr>
                        <a:t>1910</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a:effectLst/>
                        </a:rPr>
                        <a:t>91.972</a:t>
                      </a:r>
                      <a:endParaRPr lang="en-US" sz="25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3"/>
                  </a:ext>
                </a:extLst>
              </a:tr>
              <a:tr h="381283">
                <a:tc>
                  <a:txBody>
                    <a:bodyPr/>
                    <a:lstStyle/>
                    <a:p>
                      <a:pPr algn="r" fontAlgn="b"/>
                      <a:r>
                        <a:rPr lang="en-US" sz="2500" u="none" strike="noStrike">
                          <a:effectLst/>
                        </a:rPr>
                        <a:t>1810</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a:effectLst/>
                        </a:rPr>
                        <a:t>7.24</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a:effectLst/>
                        </a:rPr>
                        <a:t>1920</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a:effectLst/>
                        </a:rPr>
                        <a:t>105.711</a:t>
                      </a:r>
                      <a:endParaRPr lang="en-US" sz="25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4"/>
                  </a:ext>
                </a:extLst>
              </a:tr>
              <a:tr h="381283">
                <a:tc>
                  <a:txBody>
                    <a:bodyPr/>
                    <a:lstStyle/>
                    <a:p>
                      <a:pPr algn="r" fontAlgn="b"/>
                      <a:r>
                        <a:rPr lang="en-US" sz="2500" u="none" strike="noStrike">
                          <a:effectLst/>
                        </a:rPr>
                        <a:t>1820</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a:effectLst/>
                        </a:rPr>
                        <a:t>9.638</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a:effectLst/>
                        </a:rPr>
                        <a:t>1930</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a:effectLst/>
                        </a:rPr>
                        <a:t>122.775</a:t>
                      </a:r>
                      <a:endParaRPr lang="en-US" sz="25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5"/>
                  </a:ext>
                </a:extLst>
              </a:tr>
              <a:tr h="381283">
                <a:tc>
                  <a:txBody>
                    <a:bodyPr/>
                    <a:lstStyle/>
                    <a:p>
                      <a:pPr algn="r" fontAlgn="b"/>
                      <a:r>
                        <a:rPr lang="en-US" sz="2500" u="none" strike="noStrike">
                          <a:effectLst/>
                        </a:rPr>
                        <a:t>1830</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a:effectLst/>
                        </a:rPr>
                        <a:t>12.866</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a:effectLst/>
                        </a:rPr>
                        <a:t>1940</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a:effectLst/>
                        </a:rPr>
                        <a:t>131.669</a:t>
                      </a:r>
                      <a:endParaRPr lang="en-US" sz="25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6"/>
                  </a:ext>
                </a:extLst>
              </a:tr>
              <a:tr h="381283">
                <a:tc>
                  <a:txBody>
                    <a:bodyPr/>
                    <a:lstStyle/>
                    <a:p>
                      <a:pPr algn="r" fontAlgn="b"/>
                      <a:r>
                        <a:rPr lang="en-US" sz="2500" u="none" strike="noStrike">
                          <a:effectLst/>
                        </a:rPr>
                        <a:t>1840</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a:effectLst/>
                        </a:rPr>
                        <a:t>17.069</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a:effectLst/>
                        </a:rPr>
                        <a:t>1950</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a:effectLst/>
                        </a:rPr>
                        <a:t>150.697</a:t>
                      </a:r>
                      <a:endParaRPr lang="en-US" sz="25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7"/>
                  </a:ext>
                </a:extLst>
              </a:tr>
              <a:tr h="381283">
                <a:tc>
                  <a:txBody>
                    <a:bodyPr/>
                    <a:lstStyle/>
                    <a:p>
                      <a:pPr algn="r" fontAlgn="b"/>
                      <a:r>
                        <a:rPr lang="en-US" sz="2500" u="none" strike="noStrike">
                          <a:effectLst/>
                        </a:rPr>
                        <a:t>1850</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a:effectLst/>
                        </a:rPr>
                        <a:t>23.192</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a:effectLst/>
                        </a:rPr>
                        <a:t>1960</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a:effectLst/>
                        </a:rPr>
                        <a:t>179.323</a:t>
                      </a:r>
                      <a:endParaRPr lang="en-US" sz="25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8"/>
                  </a:ext>
                </a:extLst>
              </a:tr>
              <a:tr h="381283">
                <a:tc>
                  <a:txBody>
                    <a:bodyPr/>
                    <a:lstStyle/>
                    <a:p>
                      <a:pPr algn="r" fontAlgn="b"/>
                      <a:r>
                        <a:rPr lang="en-US" sz="2500" u="none" strike="noStrike">
                          <a:effectLst/>
                        </a:rPr>
                        <a:t>1860</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a:effectLst/>
                        </a:rPr>
                        <a:t>31.443</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a:effectLst/>
                        </a:rPr>
                        <a:t>1970</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a:effectLst/>
                        </a:rPr>
                        <a:t>203.302</a:t>
                      </a:r>
                      <a:endParaRPr lang="en-US" sz="25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9"/>
                  </a:ext>
                </a:extLst>
              </a:tr>
              <a:tr h="381283">
                <a:tc>
                  <a:txBody>
                    <a:bodyPr/>
                    <a:lstStyle/>
                    <a:p>
                      <a:pPr algn="r" fontAlgn="b"/>
                      <a:r>
                        <a:rPr lang="en-US" sz="2500" u="none" strike="noStrike">
                          <a:effectLst/>
                        </a:rPr>
                        <a:t>1870</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a:effectLst/>
                        </a:rPr>
                        <a:t>39.818</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a:effectLst/>
                        </a:rPr>
                        <a:t>1980</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a:effectLst/>
                        </a:rPr>
                        <a:t>226.542</a:t>
                      </a:r>
                      <a:endParaRPr lang="en-US" sz="25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10"/>
                  </a:ext>
                </a:extLst>
              </a:tr>
              <a:tr h="381283">
                <a:tc>
                  <a:txBody>
                    <a:bodyPr/>
                    <a:lstStyle/>
                    <a:p>
                      <a:pPr algn="r" fontAlgn="b"/>
                      <a:r>
                        <a:rPr lang="en-US" sz="2500" u="none" strike="noStrike">
                          <a:effectLst/>
                        </a:rPr>
                        <a:t>1880</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a:effectLst/>
                        </a:rPr>
                        <a:t>50.156</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a:effectLst/>
                        </a:rPr>
                        <a:t>1990</a:t>
                      </a:r>
                      <a:endParaRPr lang="en-US" sz="25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500" u="none" strike="noStrike" dirty="0">
                          <a:effectLst/>
                        </a:rPr>
                        <a:t>248.71</a:t>
                      </a:r>
                      <a:endParaRPr lang="en-US" sz="25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11"/>
                  </a:ext>
                </a:extLst>
              </a:tr>
            </a:tbl>
          </a:graphicData>
        </a:graphic>
      </p:graphicFrame>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DDD89691-AECA-4D1B-A59A-338E8D737BF1}"/>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E362764E-0DFA-41C1-85CE-F91A9F45D380}"/>
              </a:ext>
            </a:extLst>
          </p:cNvPr>
          <p:cNvSpPr>
            <a:spLocks noGrp="1"/>
          </p:cNvSpPr>
          <p:nvPr>
            <p:ph type="ftr" sz="quarter" idx="11"/>
          </p:nvPr>
        </p:nvSpPr>
        <p:spPr/>
        <p:txBody>
          <a:bodyPr/>
          <a:lstStyle/>
          <a:p>
            <a:pPr>
              <a:defRPr/>
            </a:pPr>
            <a:r>
              <a:rPr lang="en-US" altLang="en-US"/>
              <a:t>RNSengupta,IME Department,IIT Kanpur,INDIA</a:t>
            </a:r>
          </a:p>
        </p:txBody>
      </p:sp>
      <p:sp>
        <p:nvSpPr>
          <p:cNvPr id="632836" name="Slide Number Placeholder 7">
            <a:extLst>
              <a:ext uri="{FF2B5EF4-FFF2-40B4-BE49-F238E27FC236}">
                <a16:creationId xmlns:a16="http://schemas.microsoft.com/office/drawing/2014/main" id="{48E994EB-BAB3-40A1-890F-F5F0B9077ED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1BE6D4D-0AE1-4157-9080-F4240594B1E0}" type="slidenum">
              <a:rPr lang="en-US" altLang="en-US" sz="1400"/>
              <a:pPr>
                <a:spcBef>
                  <a:spcPct val="0"/>
                </a:spcBef>
                <a:buFontTx/>
                <a:buNone/>
              </a:pPr>
              <a:t>203</a:t>
            </a:fld>
            <a:endParaRPr lang="en-US" altLang="en-US" sz="1400"/>
          </a:p>
        </p:txBody>
      </p:sp>
      <p:sp>
        <p:nvSpPr>
          <p:cNvPr id="632837" name="Rectangle 2">
            <a:extLst>
              <a:ext uri="{FF2B5EF4-FFF2-40B4-BE49-F238E27FC236}">
                <a16:creationId xmlns:a16="http://schemas.microsoft.com/office/drawing/2014/main" id="{DAE5FF7A-221C-41C7-8154-85BD2E39CC07}"/>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33</a:t>
            </a:r>
            <a:r>
              <a:rPr lang="en-US" altLang="en-US" sz="3500" b="1">
                <a:solidFill>
                  <a:srgbClr val="0000FF"/>
                </a:solidFill>
              </a:rPr>
              <a:t> (contd..)</a:t>
            </a:r>
            <a:endParaRPr lang="en-US" altLang="en-US" sz="3500">
              <a:solidFill>
                <a:srgbClr val="FF0000"/>
              </a:solidFill>
            </a:endParaRPr>
          </a:p>
        </p:txBody>
      </p:sp>
      <p:pic>
        <p:nvPicPr>
          <p:cNvPr id="632838" name="Picture 1">
            <a:extLst>
              <a:ext uri="{FF2B5EF4-FFF2-40B4-BE49-F238E27FC236}">
                <a16:creationId xmlns:a16="http://schemas.microsoft.com/office/drawing/2014/main" id="{5942227E-5B8D-4724-8DD1-0DB5C1ECDE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2839" name="Text Placeholder 6">
            <a:extLst>
              <a:ext uri="{FF2B5EF4-FFF2-40B4-BE49-F238E27FC236}">
                <a16:creationId xmlns:a16="http://schemas.microsoft.com/office/drawing/2014/main" id="{131BD793-CAF0-4CD3-B3F8-1E890547DED2}"/>
              </a:ext>
            </a:extLst>
          </p:cNvPr>
          <p:cNvSpPr>
            <a:spLocks noGrp="1" noChangeArrowheads="1"/>
          </p:cNvSpPr>
          <p:nvPr>
            <p:ph type="body" sz="half" idx="1"/>
          </p:nvPr>
        </p:nvSpPr>
        <p:spPr>
          <a:xfrm>
            <a:off x="609600" y="1600200"/>
            <a:ext cx="10972800" cy="4525963"/>
          </a:xfrm>
        </p:spPr>
        <p:txBody>
          <a:bodyPr/>
          <a:lstStyle/>
          <a:p>
            <a:pPr marL="0" indent="0" algn="just">
              <a:buFontTx/>
              <a:buNone/>
            </a:pPr>
            <a:endParaRPr lang="en-US" altLang="en-US"/>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1D66242C-0330-4373-AA32-A012610EF621}"/>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13AD206B-80DB-45E7-AB3C-BA448FD93875}"/>
              </a:ext>
            </a:extLst>
          </p:cNvPr>
          <p:cNvSpPr>
            <a:spLocks noGrp="1"/>
          </p:cNvSpPr>
          <p:nvPr>
            <p:ph type="ftr" sz="quarter" idx="11"/>
          </p:nvPr>
        </p:nvSpPr>
        <p:spPr/>
        <p:txBody>
          <a:bodyPr/>
          <a:lstStyle/>
          <a:p>
            <a:pPr>
              <a:defRPr/>
            </a:pPr>
            <a:r>
              <a:rPr lang="en-US" altLang="en-US"/>
              <a:t>RNSengupta,IME Department,IIT Kanpur,INDIA</a:t>
            </a:r>
          </a:p>
        </p:txBody>
      </p:sp>
      <p:sp>
        <p:nvSpPr>
          <p:cNvPr id="634884" name="Slide Number Placeholder 7">
            <a:extLst>
              <a:ext uri="{FF2B5EF4-FFF2-40B4-BE49-F238E27FC236}">
                <a16:creationId xmlns:a16="http://schemas.microsoft.com/office/drawing/2014/main" id="{42352AD1-7D62-42A8-B0C7-DC0B2CDEA24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CE65939-23FB-4587-B079-EFCC29455904}" type="slidenum">
              <a:rPr lang="en-US" altLang="en-US" sz="1400"/>
              <a:pPr>
                <a:spcBef>
                  <a:spcPct val="0"/>
                </a:spcBef>
                <a:buFontTx/>
                <a:buNone/>
              </a:pPr>
              <a:t>204</a:t>
            </a:fld>
            <a:endParaRPr lang="en-US" altLang="en-US" sz="1400"/>
          </a:p>
        </p:txBody>
      </p:sp>
      <p:sp>
        <p:nvSpPr>
          <p:cNvPr id="634885" name="Rectangle 2">
            <a:extLst>
              <a:ext uri="{FF2B5EF4-FFF2-40B4-BE49-F238E27FC236}">
                <a16:creationId xmlns:a16="http://schemas.microsoft.com/office/drawing/2014/main" id="{2B86F52E-0152-404B-8C51-16386DE6826D}"/>
              </a:ext>
            </a:extLst>
          </p:cNvPr>
          <p:cNvSpPr>
            <a:spLocks noGrp="1" noChangeArrowheads="1"/>
          </p:cNvSpPr>
          <p:nvPr>
            <p:ph type="title"/>
          </p:nvPr>
        </p:nvSpPr>
        <p:spPr/>
        <p:txBody>
          <a:bodyPr/>
          <a:lstStyle/>
          <a:p>
            <a:r>
              <a:rPr lang="en-US" altLang="en-US" sz="4000" b="1">
                <a:solidFill>
                  <a:srgbClr val="0000FF"/>
                </a:solidFill>
              </a:rPr>
              <a:t>Non-Linear Regression </a:t>
            </a:r>
            <a:r>
              <a:rPr lang="en-US" altLang="en-US" sz="4000" b="1">
                <a:solidFill>
                  <a:srgbClr val="FF0000"/>
                </a:solidFill>
              </a:rPr>
              <a:t>Example # 34</a:t>
            </a:r>
            <a:endParaRPr lang="en-US" altLang="en-US" sz="4000">
              <a:solidFill>
                <a:srgbClr val="FF0000"/>
              </a:solidFill>
            </a:endParaRPr>
          </a:p>
        </p:txBody>
      </p:sp>
      <p:sp>
        <p:nvSpPr>
          <p:cNvPr id="634886" name="Text Placeholder 6">
            <a:extLst>
              <a:ext uri="{FF2B5EF4-FFF2-40B4-BE49-F238E27FC236}">
                <a16:creationId xmlns:a16="http://schemas.microsoft.com/office/drawing/2014/main" id="{52A9EAC4-8420-429A-8CDE-6677F4611FC5}"/>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r>
              <a:rPr lang="en-US" altLang="en-US" sz="4000"/>
              <a:t>The data is from NIST &lt;</a:t>
            </a:r>
            <a:r>
              <a:rPr lang="en-US" altLang="en-US" sz="4000">
                <a:hlinkClick r:id="rId3"/>
              </a:rPr>
              <a:t>https://www.itl.nist.gov/</a:t>
            </a:r>
            <a:r>
              <a:rPr lang="en-US" altLang="en-US" sz="4000"/>
              <a:t>&gt; and involves the thermal expansion of copper.</a:t>
            </a:r>
          </a:p>
          <a:p>
            <a:pPr algn="just">
              <a:buFont typeface="Wingdings" panose="05000000000000000000" pitchFamily="2" charset="2"/>
              <a:buChar char="§"/>
            </a:pPr>
            <a:r>
              <a:rPr lang="en-US" altLang="en-US" sz="4000"/>
              <a:t>The response variable is the coefficient of thermal expansion, and the predictor variable is temperature in degrees Kelvin.</a:t>
            </a:r>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787DAA93-8917-4AED-A05A-C8357CA71FFC}"/>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E4146D33-F0C4-4575-8E51-56FC7AAD31FD}"/>
              </a:ext>
            </a:extLst>
          </p:cNvPr>
          <p:cNvSpPr>
            <a:spLocks noGrp="1"/>
          </p:cNvSpPr>
          <p:nvPr>
            <p:ph type="ftr" sz="quarter" idx="11"/>
          </p:nvPr>
        </p:nvSpPr>
        <p:spPr/>
        <p:txBody>
          <a:bodyPr/>
          <a:lstStyle/>
          <a:p>
            <a:pPr>
              <a:defRPr/>
            </a:pPr>
            <a:r>
              <a:rPr lang="en-US" altLang="en-US"/>
              <a:t>RNSengupta,IME Department,IIT Kanpur,INDIA</a:t>
            </a:r>
          </a:p>
        </p:txBody>
      </p:sp>
      <p:sp>
        <p:nvSpPr>
          <p:cNvPr id="636932" name="Slide Number Placeholder 7">
            <a:extLst>
              <a:ext uri="{FF2B5EF4-FFF2-40B4-BE49-F238E27FC236}">
                <a16:creationId xmlns:a16="http://schemas.microsoft.com/office/drawing/2014/main" id="{2C3FA3DC-AAA1-4AFC-8F00-E0F613494BA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0F140A9-98FA-4C17-A51D-202A458C0F38}" type="slidenum">
              <a:rPr lang="en-US" altLang="en-US" sz="1400"/>
              <a:pPr>
                <a:spcBef>
                  <a:spcPct val="0"/>
                </a:spcBef>
                <a:buFontTx/>
                <a:buNone/>
              </a:pPr>
              <a:t>205</a:t>
            </a:fld>
            <a:endParaRPr lang="en-US" altLang="en-US" sz="1400"/>
          </a:p>
        </p:txBody>
      </p:sp>
      <p:sp>
        <p:nvSpPr>
          <p:cNvPr id="636933" name="Rectangle 2">
            <a:extLst>
              <a:ext uri="{FF2B5EF4-FFF2-40B4-BE49-F238E27FC236}">
                <a16:creationId xmlns:a16="http://schemas.microsoft.com/office/drawing/2014/main" id="{F27BFFCF-76B0-4340-82B3-60A7642BC4FF}"/>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34</a:t>
            </a:r>
            <a:r>
              <a:rPr lang="en-US" altLang="en-US" sz="3500" b="1">
                <a:solidFill>
                  <a:srgbClr val="0000FF"/>
                </a:solidFill>
              </a:rPr>
              <a:t> (contd..)</a:t>
            </a:r>
            <a:endParaRPr lang="en-US" altLang="en-US" sz="3500">
              <a:solidFill>
                <a:srgbClr val="FF0000"/>
              </a:solidFill>
            </a:endParaRPr>
          </a:p>
        </p:txBody>
      </p:sp>
      <p:sp>
        <p:nvSpPr>
          <p:cNvPr id="636934" name="Text Placeholder 6">
            <a:extLst>
              <a:ext uri="{FF2B5EF4-FFF2-40B4-BE49-F238E27FC236}">
                <a16:creationId xmlns:a16="http://schemas.microsoft.com/office/drawing/2014/main" id="{995805E1-844D-439D-8658-94D4E0D90F6B}"/>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r>
              <a:rPr lang="en-US" altLang="en-US" sz="4500"/>
              <a:t>There is 1 Response Variable (y) and 1 Predictor Variable (x) with 236 Observations.</a:t>
            </a:r>
          </a:p>
          <a:p>
            <a:pPr algn="just">
              <a:buFont typeface="Wingdings" panose="05000000000000000000" pitchFamily="2" charset="2"/>
              <a:buChar char="§"/>
            </a:pPr>
            <a:r>
              <a:rPr lang="en-US" altLang="en-US" sz="4500"/>
              <a:t>Y = (</a:t>
            </a:r>
            <a:r>
              <a:rPr lang="en-US" altLang="en-US" sz="4500">
                <a:sym typeface="Symbol" panose="05050102010706020507" pitchFamily="18" charset="2"/>
              </a:rPr>
              <a:t></a:t>
            </a:r>
            <a:r>
              <a:rPr lang="en-US" altLang="en-US" sz="4500" baseline="-25000">
                <a:sym typeface="Symbol" panose="05050102010706020507" pitchFamily="18" charset="2"/>
              </a:rPr>
              <a:t>1</a:t>
            </a:r>
            <a:r>
              <a:rPr lang="en-US" altLang="en-US" sz="4500">
                <a:sym typeface="Symbol" panose="05050102010706020507" pitchFamily="18" charset="2"/>
              </a:rPr>
              <a:t> + </a:t>
            </a:r>
            <a:r>
              <a:rPr lang="en-US" altLang="en-US" sz="4500" baseline="-25000">
                <a:sym typeface="Symbol" panose="05050102010706020507" pitchFamily="18" charset="2"/>
              </a:rPr>
              <a:t>2</a:t>
            </a:r>
            <a:r>
              <a:rPr lang="en-US" altLang="en-US" sz="4500">
                <a:sym typeface="Symbol" panose="05050102010706020507" pitchFamily="18" charset="2"/>
              </a:rPr>
              <a:t>x + </a:t>
            </a:r>
            <a:r>
              <a:rPr lang="en-US" altLang="en-US" sz="4500" baseline="-25000">
                <a:sym typeface="Symbol" panose="05050102010706020507" pitchFamily="18" charset="2"/>
              </a:rPr>
              <a:t>3</a:t>
            </a:r>
            <a:r>
              <a:rPr lang="en-US" altLang="en-US" sz="4500">
                <a:sym typeface="Symbol" panose="05050102010706020507" pitchFamily="18" charset="2"/>
              </a:rPr>
              <a:t>x</a:t>
            </a:r>
            <a:r>
              <a:rPr lang="en-US" altLang="en-US" sz="4500" baseline="30000">
                <a:sym typeface="Symbol" panose="05050102010706020507" pitchFamily="18" charset="2"/>
              </a:rPr>
              <a:t>2</a:t>
            </a:r>
            <a:r>
              <a:rPr lang="en-US" altLang="en-US" sz="4500">
                <a:sym typeface="Symbol" panose="05050102010706020507" pitchFamily="18" charset="2"/>
              </a:rPr>
              <a:t> + </a:t>
            </a:r>
            <a:r>
              <a:rPr lang="en-US" altLang="en-US" sz="4500" baseline="-25000">
                <a:sym typeface="Symbol" panose="05050102010706020507" pitchFamily="18" charset="2"/>
              </a:rPr>
              <a:t>4</a:t>
            </a:r>
            <a:r>
              <a:rPr lang="en-US" altLang="en-US" sz="4500">
                <a:sym typeface="Symbol" panose="05050102010706020507" pitchFamily="18" charset="2"/>
              </a:rPr>
              <a:t>x</a:t>
            </a:r>
            <a:r>
              <a:rPr lang="en-US" altLang="en-US" sz="4500" baseline="30000">
                <a:sym typeface="Symbol" panose="05050102010706020507" pitchFamily="18" charset="2"/>
              </a:rPr>
              <a:t>3</a:t>
            </a:r>
            <a:r>
              <a:rPr lang="en-US" altLang="en-US" sz="4500">
                <a:sym typeface="Symbol" panose="05050102010706020507" pitchFamily="18" charset="2"/>
              </a:rPr>
              <a:t>)/</a:t>
            </a:r>
            <a:r>
              <a:rPr lang="en-US" altLang="en-US" sz="4500"/>
              <a:t>(</a:t>
            </a:r>
            <a:r>
              <a:rPr lang="en-US" altLang="en-US" sz="4500">
                <a:sym typeface="Symbol" panose="05050102010706020507" pitchFamily="18" charset="2"/>
              </a:rPr>
              <a:t>1 + </a:t>
            </a:r>
            <a:r>
              <a:rPr lang="en-US" altLang="en-US" sz="4500" baseline="-25000">
                <a:sym typeface="Symbol" panose="05050102010706020507" pitchFamily="18" charset="2"/>
              </a:rPr>
              <a:t>5</a:t>
            </a:r>
            <a:r>
              <a:rPr lang="en-US" altLang="en-US" sz="4500">
                <a:sym typeface="Symbol" panose="05050102010706020507" pitchFamily="18" charset="2"/>
              </a:rPr>
              <a:t>x + </a:t>
            </a:r>
            <a:r>
              <a:rPr lang="en-US" altLang="en-US" sz="4500" baseline="-25000">
                <a:sym typeface="Symbol" panose="05050102010706020507" pitchFamily="18" charset="2"/>
              </a:rPr>
              <a:t>6</a:t>
            </a:r>
            <a:r>
              <a:rPr lang="en-US" altLang="en-US" sz="4500">
                <a:sym typeface="Symbol" panose="05050102010706020507" pitchFamily="18" charset="2"/>
              </a:rPr>
              <a:t>x</a:t>
            </a:r>
            <a:r>
              <a:rPr lang="en-US" altLang="en-US" sz="4500" baseline="30000">
                <a:sym typeface="Symbol" panose="05050102010706020507" pitchFamily="18" charset="2"/>
              </a:rPr>
              <a:t>2</a:t>
            </a:r>
            <a:r>
              <a:rPr lang="en-US" altLang="en-US" sz="4500">
                <a:sym typeface="Symbol" panose="05050102010706020507" pitchFamily="18" charset="2"/>
              </a:rPr>
              <a:t> + </a:t>
            </a:r>
            <a:r>
              <a:rPr lang="en-US" altLang="en-US" sz="4500" baseline="-25000">
                <a:sym typeface="Symbol" panose="05050102010706020507" pitchFamily="18" charset="2"/>
              </a:rPr>
              <a:t>7</a:t>
            </a:r>
            <a:r>
              <a:rPr lang="en-US" altLang="en-US" sz="4500">
                <a:sym typeface="Symbol" panose="05050102010706020507" pitchFamily="18" charset="2"/>
              </a:rPr>
              <a:t>x</a:t>
            </a:r>
            <a:r>
              <a:rPr lang="en-US" altLang="en-US" sz="4500" baseline="30000">
                <a:sym typeface="Symbol" panose="05050102010706020507" pitchFamily="18" charset="2"/>
              </a:rPr>
              <a:t>3</a:t>
            </a:r>
            <a:r>
              <a:rPr lang="en-US" altLang="en-US" sz="4500">
                <a:sym typeface="Symbol" panose="05050102010706020507" pitchFamily="18" charset="2"/>
              </a:rPr>
              <a:t>) + </a:t>
            </a:r>
            <a:endParaRPr lang="en-US" altLang="en-US" sz="450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30D51DDE-747B-47E1-9B9C-4B3D28A892C3}"/>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8362D76A-5E9E-469E-A252-CE4615F1CFFD}"/>
              </a:ext>
            </a:extLst>
          </p:cNvPr>
          <p:cNvSpPr>
            <a:spLocks noGrp="1"/>
          </p:cNvSpPr>
          <p:nvPr>
            <p:ph type="ftr" sz="quarter" idx="11"/>
          </p:nvPr>
        </p:nvSpPr>
        <p:spPr/>
        <p:txBody>
          <a:bodyPr/>
          <a:lstStyle/>
          <a:p>
            <a:pPr>
              <a:defRPr/>
            </a:pPr>
            <a:r>
              <a:rPr lang="en-US" altLang="en-US"/>
              <a:t>RNSengupta,IME Department,IIT Kanpur,INDIA</a:t>
            </a:r>
          </a:p>
        </p:txBody>
      </p:sp>
      <p:sp>
        <p:nvSpPr>
          <p:cNvPr id="638980" name="Slide Number Placeholder 7">
            <a:extLst>
              <a:ext uri="{FF2B5EF4-FFF2-40B4-BE49-F238E27FC236}">
                <a16:creationId xmlns:a16="http://schemas.microsoft.com/office/drawing/2014/main" id="{C59C0E19-BE36-4F67-A109-F8636AB7D64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5F01030-076F-4F6C-8F6B-A7450B4D4308}" type="slidenum">
              <a:rPr lang="en-US" altLang="en-US" sz="1400"/>
              <a:pPr>
                <a:spcBef>
                  <a:spcPct val="0"/>
                </a:spcBef>
                <a:buFontTx/>
                <a:buNone/>
              </a:pPr>
              <a:t>206</a:t>
            </a:fld>
            <a:endParaRPr lang="en-US" altLang="en-US" sz="1400"/>
          </a:p>
        </p:txBody>
      </p:sp>
      <p:sp>
        <p:nvSpPr>
          <p:cNvPr id="638981" name="Rectangle 2">
            <a:extLst>
              <a:ext uri="{FF2B5EF4-FFF2-40B4-BE49-F238E27FC236}">
                <a16:creationId xmlns:a16="http://schemas.microsoft.com/office/drawing/2014/main" id="{F6A44EAA-D84F-48B5-8282-C624D2295E10}"/>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34</a:t>
            </a:r>
            <a:r>
              <a:rPr lang="en-US" altLang="en-US" sz="3500" b="1">
                <a:solidFill>
                  <a:srgbClr val="0000FF"/>
                </a:solidFill>
              </a:rPr>
              <a:t> (contd..)</a:t>
            </a:r>
            <a:endParaRPr lang="en-US" altLang="en-US" sz="3500">
              <a:solidFill>
                <a:srgbClr val="FF0000"/>
              </a:solidFill>
            </a:endParaRPr>
          </a:p>
        </p:txBody>
      </p:sp>
      <p:pic>
        <p:nvPicPr>
          <p:cNvPr id="638982" name="Picture 1">
            <a:extLst>
              <a:ext uri="{FF2B5EF4-FFF2-40B4-BE49-F238E27FC236}">
                <a16:creationId xmlns:a16="http://schemas.microsoft.com/office/drawing/2014/main" id="{A0F33A22-2F73-442B-884F-8D27949568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417638"/>
            <a:ext cx="10972800" cy="482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8983" name="Text Placeholder 6">
            <a:extLst>
              <a:ext uri="{FF2B5EF4-FFF2-40B4-BE49-F238E27FC236}">
                <a16:creationId xmlns:a16="http://schemas.microsoft.com/office/drawing/2014/main" id="{8FF35D08-BBB0-47B5-B67D-E0260F06068A}"/>
              </a:ext>
            </a:extLst>
          </p:cNvPr>
          <p:cNvSpPr>
            <a:spLocks noGrp="1" noChangeArrowheads="1"/>
          </p:cNvSpPr>
          <p:nvPr>
            <p:ph type="body" sz="half" idx="1"/>
          </p:nvPr>
        </p:nvSpPr>
        <p:spPr>
          <a:xfrm>
            <a:off x="609600" y="1600200"/>
            <a:ext cx="10972800" cy="4525963"/>
          </a:xfrm>
        </p:spPr>
        <p:txBody>
          <a:bodyPr/>
          <a:lstStyle/>
          <a:p>
            <a:pPr marL="0" indent="0" algn="just">
              <a:buFontTx/>
              <a:buNone/>
            </a:pPr>
            <a:endParaRPr lang="en-US" altLang="en-US"/>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1CFE5B3B-1362-41C2-83FF-60A6572D35E7}"/>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2C0C71F9-E691-4826-B9E6-C024C149923C}"/>
              </a:ext>
            </a:extLst>
          </p:cNvPr>
          <p:cNvSpPr>
            <a:spLocks noGrp="1"/>
          </p:cNvSpPr>
          <p:nvPr>
            <p:ph type="ftr" sz="quarter" idx="11"/>
          </p:nvPr>
        </p:nvSpPr>
        <p:spPr/>
        <p:txBody>
          <a:bodyPr/>
          <a:lstStyle/>
          <a:p>
            <a:pPr>
              <a:defRPr/>
            </a:pPr>
            <a:r>
              <a:rPr lang="en-US" altLang="en-US"/>
              <a:t>RNSengupta,IME Department,IIT Kanpur,INDIA</a:t>
            </a:r>
          </a:p>
        </p:txBody>
      </p:sp>
      <p:sp>
        <p:nvSpPr>
          <p:cNvPr id="651268" name="Slide Number Placeholder 7">
            <a:extLst>
              <a:ext uri="{FF2B5EF4-FFF2-40B4-BE49-F238E27FC236}">
                <a16:creationId xmlns:a16="http://schemas.microsoft.com/office/drawing/2014/main" id="{7C5142E8-6911-4D6B-B72A-45DA30D1340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57955DB-3A7B-4287-B2A1-6740F5B0BF4E}" type="slidenum">
              <a:rPr lang="en-US" altLang="en-US" sz="1400"/>
              <a:pPr>
                <a:spcBef>
                  <a:spcPct val="0"/>
                </a:spcBef>
                <a:buFontTx/>
                <a:buNone/>
              </a:pPr>
              <a:t>207</a:t>
            </a:fld>
            <a:endParaRPr lang="en-US" altLang="en-US" sz="1400"/>
          </a:p>
        </p:txBody>
      </p:sp>
      <p:sp>
        <p:nvSpPr>
          <p:cNvPr id="651269" name="Rectangle 2">
            <a:extLst>
              <a:ext uri="{FF2B5EF4-FFF2-40B4-BE49-F238E27FC236}">
                <a16:creationId xmlns:a16="http://schemas.microsoft.com/office/drawing/2014/main" id="{903B189E-FDD9-415E-A3C4-B64011F587F4}"/>
              </a:ext>
            </a:extLst>
          </p:cNvPr>
          <p:cNvSpPr>
            <a:spLocks noGrp="1" noChangeArrowheads="1"/>
          </p:cNvSpPr>
          <p:nvPr>
            <p:ph type="title"/>
          </p:nvPr>
        </p:nvSpPr>
        <p:spPr/>
        <p:txBody>
          <a:bodyPr/>
          <a:lstStyle/>
          <a:p>
            <a:r>
              <a:rPr lang="en-US" altLang="en-US" sz="4000" b="1">
                <a:solidFill>
                  <a:srgbClr val="0000FF"/>
                </a:solidFill>
              </a:rPr>
              <a:t>Non-Linear Regression </a:t>
            </a:r>
            <a:r>
              <a:rPr lang="en-US" altLang="en-US" sz="4000" b="1">
                <a:solidFill>
                  <a:srgbClr val="FF0000"/>
                </a:solidFill>
              </a:rPr>
              <a:t>Example # 35</a:t>
            </a:r>
            <a:endParaRPr lang="en-US" altLang="en-US" sz="4000">
              <a:solidFill>
                <a:srgbClr val="FF0000"/>
              </a:solidFill>
            </a:endParaRPr>
          </a:p>
        </p:txBody>
      </p:sp>
      <p:sp>
        <p:nvSpPr>
          <p:cNvPr id="651270" name="Text Placeholder 6">
            <a:extLst>
              <a:ext uri="{FF2B5EF4-FFF2-40B4-BE49-F238E27FC236}">
                <a16:creationId xmlns:a16="http://schemas.microsoft.com/office/drawing/2014/main" id="{73E127B2-B1B1-4D41-B87E-53FCB80DB6DD}"/>
              </a:ext>
            </a:extLst>
          </p:cNvPr>
          <p:cNvSpPr>
            <a:spLocks noGrp="1" noChangeArrowheads="1"/>
          </p:cNvSpPr>
          <p:nvPr>
            <p:ph type="body" sz="half" idx="1"/>
          </p:nvPr>
        </p:nvSpPr>
        <p:spPr>
          <a:xfrm>
            <a:off x="609600" y="1600200"/>
            <a:ext cx="10972800" cy="4525963"/>
          </a:xfrm>
        </p:spPr>
        <p:txBody>
          <a:bodyPr/>
          <a:lstStyle/>
          <a:p>
            <a:pPr algn="just">
              <a:buClr>
                <a:schemeClr val="tx1"/>
              </a:buClr>
              <a:buFont typeface="Wingdings" panose="05000000000000000000" pitchFamily="2" charset="2"/>
              <a:buChar char="§"/>
            </a:pPr>
            <a:r>
              <a:rPr lang="en-US" altLang="en-US" sz="3300" b="1">
                <a:solidFill>
                  <a:srgbClr val="FF3300"/>
                </a:solidFill>
              </a:rPr>
              <a:t>Rectangular hyperbola</a:t>
            </a:r>
            <a:r>
              <a:rPr lang="en-US" altLang="en-US" sz="3300"/>
              <a:t> model which is the Michaelis-Menten equation is a rectangular hyperbola, which is given as</a:t>
            </a:r>
          </a:p>
          <a:p>
            <a:pPr algn="just">
              <a:buClr>
                <a:schemeClr val="tx1"/>
              </a:buClr>
              <a:buFont typeface="Wingdings" panose="05000000000000000000" pitchFamily="2" charset="2"/>
              <a:buChar char="§"/>
            </a:pPr>
            <a:r>
              <a:rPr lang="en-US" altLang="en-US" sz="3300"/>
              <a:t>Y = </a:t>
            </a:r>
            <a:r>
              <a:rPr lang="en-US" altLang="en-US" sz="3300">
                <a:sym typeface="Symbol" panose="05050102010706020507" pitchFamily="18" charset="2"/>
              </a:rPr>
              <a:t></a:t>
            </a:r>
            <a:r>
              <a:rPr lang="en-US" altLang="en-US" sz="3300" baseline="-25000">
                <a:sym typeface="Symbol" panose="05050102010706020507" pitchFamily="18" charset="2"/>
              </a:rPr>
              <a:t>1</a:t>
            </a:r>
            <a:r>
              <a:rPr lang="en-US" altLang="en-US" sz="3300">
                <a:sym typeface="Symbol" panose="05050102010706020507" pitchFamily="18" charset="2"/>
              </a:rPr>
              <a:t>x/(</a:t>
            </a:r>
            <a:r>
              <a:rPr lang="en-US" altLang="en-US" sz="3300" baseline="-25000">
                <a:sym typeface="Symbol" panose="05050102010706020507" pitchFamily="18" charset="2"/>
              </a:rPr>
              <a:t>2</a:t>
            </a:r>
            <a:r>
              <a:rPr lang="en-US" altLang="en-US" sz="3300">
                <a:sym typeface="Symbol" panose="05050102010706020507" pitchFamily="18" charset="2"/>
              </a:rPr>
              <a:t> + x) +  where</a:t>
            </a:r>
          </a:p>
          <a:p>
            <a:pPr algn="just">
              <a:buClr>
                <a:schemeClr val="tx1"/>
              </a:buClr>
              <a:buFont typeface="Wingdings" panose="05000000000000000000" pitchFamily="2" charset="2"/>
              <a:buChar char="§"/>
            </a:pPr>
            <a:r>
              <a:rPr lang="en-US" altLang="en-US" sz="3300">
                <a:sym typeface="Symbol" panose="05050102010706020507" pitchFamily="18" charset="2"/>
              </a:rPr>
              <a:t></a:t>
            </a:r>
            <a:r>
              <a:rPr lang="en-US" altLang="en-US" sz="3300" baseline="-25000">
                <a:sym typeface="Symbol" panose="05050102010706020507" pitchFamily="18" charset="2"/>
              </a:rPr>
              <a:t>1</a:t>
            </a:r>
            <a:r>
              <a:rPr lang="en-US" altLang="en-US" sz="3300">
                <a:sym typeface="Symbol" panose="05050102010706020507" pitchFamily="18" charset="2"/>
              </a:rPr>
              <a:t> = </a:t>
            </a:r>
            <a:r>
              <a:rPr lang="en-US" altLang="en-US" sz="3300" b="1">
                <a:solidFill>
                  <a:srgbClr val="FF3300"/>
                </a:solidFill>
                <a:sym typeface="Symbol" panose="05050102010706020507" pitchFamily="18" charset="2"/>
              </a:rPr>
              <a:t>Asymptote</a:t>
            </a:r>
            <a:r>
              <a:rPr lang="en-US" altLang="en-US" sz="3300">
                <a:sym typeface="Symbol" panose="05050102010706020507" pitchFamily="18" charset="2"/>
              </a:rPr>
              <a:t> as x </a:t>
            </a:r>
          </a:p>
          <a:p>
            <a:pPr algn="just">
              <a:buClr>
                <a:schemeClr val="tx1"/>
              </a:buClr>
              <a:buFont typeface="Wingdings" panose="05000000000000000000" pitchFamily="2" charset="2"/>
              <a:buChar char="§"/>
            </a:pPr>
            <a:r>
              <a:rPr lang="en-US" altLang="en-US" sz="3300">
                <a:sym typeface="Symbol" panose="05050102010706020507" pitchFamily="18" charset="2"/>
              </a:rPr>
              <a:t></a:t>
            </a:r>
            <a:r>
              <a:rPr lang="en-US" altLang="en-US" sz="3300" baseline="-25000">
                <a:sym typeface="Symbol" panose="05050102010706020507" pitchFamily="18" charset="2"/>
              </a:rPr>
              <a:t>2</a:t>
            </a:r>
            <a:r>
              <a:rPr lang="en-US" altLang="en-US" sz="3300">
                <a:sym typeface="Symbol" panose="05050102010706020507" pitchFamily="18" charset="2"/>
              </a:rPr>
              <a:t> = x value giving a response equal to (</a:t>
            </a:r>
            <a:r>
              <a:rPr lang="en-US" altLang="en-US" sz="3300" baseline="-25000">
                <a:sym typeface="Symbol" panose="05050102010706020507" pitchFamily="18" charset="2"/>
              </a:rPr>
              <a:t>1</a:t>
            </a:r>
            <a:r>
              <a:rPr lang="en-US" altLang="en-US" sz="3300">
                <a:sym typeface="Symbol" panose="05050102010706020507" pitchFamily="18" charset="2"/>
              </a:rPr>
              <a:t>/2)</a:t>
            </a:r>
          </a:p>
          <a:p>
            <a:pPr algn="just">
              <a:buClr>
                <a:schemeClr val="tx1"/>
              </a:buClr>
              <a:buFont typeface="Wingdings" panose="05000000000000000000" pitchFamily="2" charset="2"/>
              <a:buChar char="§"/>
            </a:pPr>
            <a:r>
              <a:rPr lang="en-US" altLang="en-US" sz="3300">
                <a:sym typeface="Symbol" panose="05050102010706020507" pitchFamily="18" charset="2"/>
              </a:rPr>
              <a:t> = Error term where  ~ U( a, +a) or  ~ N(0, </a:t>
            </a:r>
            <a:r>
              <a:rPr lang="en-US" altLang="en-US" sz="3300" baseline="30000">
                <a:sym typeface="Symbol" panose="05050102010706020507" pitchFamily="18" charset="2"/>
              </a:rPr>
              <a:t>2</a:t>
            </a:r>
            <a:r>
              <a:rPr lang="en-US" altLang="en-US" sz="3300">
                <a:sym typeface="Symbol" panose="05050102010706020507" pitchFamily="18" charset="2"/>
              </a:rPr>
              <a:t>) or  ~ t</a:t>
            </a:r>
            <a:r>
              <a:rPr lang="en-US" altLang="en-US" sz="3300" baseline="-25000">
                <a:sym typeface="Symbol" panose="05050102010706020507" pitchFamily="18" charset="2"/>
              </a:rPr>
              <a:t>n</a:t>
            </a:r>
            <a:r>
              <a:rPr lang="en-US" altLang="en-US" sz="3300">
                <a:sym typeface="Symbol" panose="05050102010706020507" pitchFamily="18" charset="2"/>
              </a:rPr>
              <a:t> </a:t>
            </a:r>
            <a:endParaRPr lang="en-US" altLang="en-US" sz="330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ADDEC430-5B2F-46E5-8327-AF45AEEBDEA3}"/>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BE034459-0DB6-4BA3-B049-69F911EF9E6B}"/>
              </a:ext>
            </a:extLst>
          </p:cNvPr>
          <p:cNvSpPr>
            <a:spLocks noGrp="1"/>
          </p:cNvSpPr>
          <p:nvPr>
            <p:ph type="ftr" sz="quarter" idx="11"/>
          </p:nvPr>
        </p:nvSpPr>
        <p:spPr/>
        <p:txBody>
          <a:bodyPr/>
          <a:lstStyle/>
          <a:p>
            <a:pPr>
              <a:defRPr/>
            </a:pPr>
            <a:r>
              <a:rPr lang="en-US" altLang="en-US"/>
              <a:t>RNSengupta,IME Department,IIT Kanpur,INDIA</a:t>
            </a:r>
          </a:p>
        </p:txBody>
      </p:sp>
      <p:sp>
        <p:nvSpPr>
          <p:cNvPr id="653316" name="Slide Number Placeholder 7">
            <a:extLst>
              <a:ext uri="{FF2B5EF4-FFF2-40B4-BE49-F238E27FC236}">
                <a16:creationId xmlns:a16="http://schemas.microsoft.com/office/drawing/2014/main" id="{DB3880B8-0CC3-4B0A-85D4-43339FB8BC6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8D8F3C2-B7F4-4121-B618-1083ABA3ACB2}" type="slidenum">
              <a:rPr lang="en-US" altLang="en-US" sz="1400"/>
              <a:pPr>
                <a:spcBef>
                  <a:spcPct val="0"/>
                </a:spcBef>
                <a:buFontTx/>
                <a:buNone/>
              </a:pPr>
              <a:t>208</a:t>
            </a:fld>
            <a:endParaRPr lang="en-US" altLang="en-US" sz="1400"/>
          </a:p>
        </p:txBody>
      </p:sp>
      <p:sp>
        <p:nvSpPr>
          <p:cNvPr id="653317" name="Rectangle 2">
            <a:extLst>
              <a:ext uri="{FF2B5EF4-FFF2-40B4-BE49-F238E27FC236}">
                <a16:creationId xmlns:a16="http://schemas.microsoft.com/office/drawing/2014/main" id="{B75BF453-E613-4AD7-9F85-2B0B158E5449}"/>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35</a:t>
            </a:r>
            <a:r>
              <a:rPr lang="en-US" altLang="en-US" sz="3500" b="1">
                <a:solidFill>
                  <a:srgbClr val="0000FF"/>
                </a:solidFill>
              </a:rPr>
              <a:t> (contd..)</a:t>
            </a:r>
            <a:endParaRPr lang="en-US" altLang="en-US" sz="3500">
              <a:solidFill>
                <a:srgbClr val="FF0000"/>
              </a:solidFill>
            </a:endParaRPr>
          </a:p>
        </p:txBody>
      </p:sp>
      <p:pic>
        <p:nvPicPr>
          <p:cNvPr id="653318" name="Picture 1">
            <a:extLst>
              <a:ext uri="{FF2B5EF4-FFF2-40B4-BE49-F238E27FC236}">
                <a16:creationId xmlns:a16="http://schemas.microsoft.com/office/drawing/2014/main" id="{A0CE9B1E-8BFC-47C3-8CF1-52D995848A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219200"/>
            <a:ext cx="109728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C8E17E2E-A6BF-422A-A85A-B68711EFBF95}"/>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1C6FF0FF-DFE8-41F3-B954-43D17644B9CC}"/>
              </a:ext>
            </a:extLst>
          </p:cNvPr>
          <p:cNvSpPr>
            <a:spLocks noGrp="1"/>
          </p:cNvSpPr>
          <p:nvPr>
            <p:ph type="ftr" sz="quarter" idx="11"/>
          </p:nvPr>
        </p:nvSpPr>
        <p:spPr/>
        <p:txBody>
          <a:bodyPr/>
          <a:lstStyle/>
          <a:p>
            <a:pPr>
              <a:defRPr/>
            </a:pPr>
            <a:r>
              <a:rPr lang="en-US" altLang="en-US"/>
              <a:t>RNSengupta,IME Department,IIT Kanpur,INDIA</a:t>
            </a:r>
          </a:p>
        </p:txBody>
      </p:sp>
      <p:sp>
        <p:nvSpPr>
          <p:cNvPr id="655364" name="Slide Number Placeholder 7">
            <a:extLst>
              <a:ext uri="{FF2B5EF4-FFF2-40B4-BE49-F238E27FC236}">
                <a16:creationId xmlns:a16="http://schemas.microsoft.com/office/drawing/2014/main" id="{5DA0FF81-3899-470A-8B82-13D833CE6DB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9674399-0397-4BD6-85A7-C7F325565177}" type="slidenum">
              <a:rPr lang="en-US" altLang="en-US" sz="1400"/>
              <a:pPr>
                <a:spcBef>
                  <a:spcPct val="0"/>
                </a:spcBef>
                <a:buFontTx/>
                <a:buNone/>
              </a:pPr>
              <a:t>209</a:t>
            </a:fld>
            <a:endParaRPr lang="en-US" altLang="en-US" sz="1400"/>
          </a:p>
        </p:txBody>
      </p:sp>
      <p:sp>
        <p:nvSpPr>
          <p:cNvPr id="655365" name="Rectangle 2">
            <a:extLst>
              <a:ext uri="{FF2B5EF4-FFF2-40B4-BE49-F238E27FC236}">
                <a16:creationId xmlns:a16="http://schemas.microsoft.com/office/drawing/2014/main" id="{031CDAE2-F193-48D9-9BD4-432018468664}"/>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35</a:t>
            </a:r>
            <a:r>
              <a:rPr lang="en-US" altLang="en-US" sz="3500" b="1">
                <a:solidFill>
                  <a:srgbClr val="0000FF"/>
                </a:solidFill>
              </a:rPr>
              <a:t> (contd..)</a:t>
            </a:r>
            <a:endParaRPr lang="en-US" altLang="en-US" sz="3500">
              <a:solidFill>
                <a:srgbClr val="FF0000"/>
              </a:solidFill>
            </a:endParaRPr>
          </a:p>
        </p:txBody>
      </p:sp>
      <p:pic>
        <p:nvPicPr>
          <p:cNvPr id="655366" name="Picture 1">
            <a:extLst>
              <a:ext uri="{FF2B5EF4-FFF2-40B4-BE49-F238E27FC236}">
                <a16:creationId xmlns:a16="http://schemas.microsoft.com/office/drawing/2014/main" id="{A15387A4-C6D2-49AC-8F30-A6D1A76836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417638"/>
            <a:ext cx="10972800" cy="482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8292E0DF-3242-49FB-8F6E-8B127893E188}"/>
              </a:ext>
            </a:extLst>
          </p:cNvPr>
          <p:cNvSpPr>
            <a:spLocks noGrp="1" noChangeArrowheads="1"/>
          </p:cNvSpPr>
          <p:nvPr>
            <p:ph type="title"/>
          </p:nvPr>
        </p:nvSpPr>
        <p:spPr/>
        <p:txBody>
          <a:bodyPr/>
          <a:lstStyle/>
          <a:p>
            <a:r>
              <a:rPr lang="en-US" altLang="en-US" sz="3000" b="1">
                <a:solidFill>
                  <a:srgbClr val="0000FF"/>
                </a:solidFill>
              </a:rPr>
              <a:t>Simple Linear Regression</a:t>
            </a:r>
            <a:endParaRPr lang="en-US" altLang="en-US" sz="3000" b="1">
              <a:solidFill>
                <a:srgbClr val="FF0000"/>
              </a:solidFill>
            </a:endParaRPr>
          </a:p>
        </p:txBody>
      </p:sp>
      <p:sp>
        <p:nvSpPr>
          <p:cNvPr id="83971" name="Date Placeholder 7">
            <a:extLst>
              <a:ext uri="{FF2B5EF4-FFF2-40B4-BE49-F238E27FC236}">
                <a16:creationId xmlns:a16="http://schemas.microsoft.com/office/drawing/2014/main" id="{09FF6DAC-6ABF-4CB6-89B4-6978A2579800}"/>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83972" name="Slide Number Placeholder 8">
            <a:extLst>
              <a:ext uri="{FF2B5EF4-FFF2-40B4-BE49-F238E27FC236}">
                <a16:creationId xmlns:a16="http://schemas.microsoft.com/office/drawing/2014/main" id="{BD8B5644-D799-4B56-88DB-72359431FC5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4C33C67-CEA6-4AE1-9D93-A7BE23EADCDB}" type="slidenum">
              <a:rPr lang="en-US" altLang="en-US" sz="1400">
                <a:latin typeface="Times New Roman" panose="02020603050405020304" pitchFamily="18" charset="0"/>
              </a:rPr>
              <a:pPr>
                <a:spcBef>
                  <a:spcPct val="0"/>
                </a:spcBef>
                <a:buFontTx/>
                <a:buNone/>
              </a:pPr>
              <a:t>21</a:t>
            </a:fld>
            <a:endParaRPr lang="en-US" altLang="en-US" sz="1400">
              <a:latin typeface="Times New Roman" panose="02020603050405020304" pitchFamily="18" charset="0"/>
            </a:endParaRPr>
          </a:p>
        </p:txBody>
      </p:sp>
      <p:sp>
        <p:nvSpPr>
          <p:cNvPr id="83973" name="Footer Placeholder 9">
            <a:extLst>
              <a:ext uri="{FF2B5EF4-FFF2-40B4-BE49-F238E27FC236}">
                <a16:creationId xmlns:a16="http://schemas.microsoft.com/office/drawing/2014/main" id="{0C590E78-2CEC-4B22-801C-80FA223F2238}"/>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83974" name="Rectangle 2">
            <a:extLst>
              <a:ext uri="{FF2B5EF4-FFF2-40B4-BE49-F238E27FC236}">
                <a16:creationId xmlns:a16="http://schemas.microsoft.com/office/drawing/2014/main" id="{611D7825-BBFB-4B98-9745-80421F6B296E}"/>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3" name="Text Placeholder 2">
            <a:extLst>
              <a:ext uri="{FF2B5EF4-FFF2-40B4-BE49-F238E27FC236}">
                <a16:creationId xmlns:a16="http://schemas.microsoft.com/office/drawing/2014/main" id="{9A89BF03-D751-4777-8712-7940FA641BE1}"/>
              </a:ext>
            </a:extLst>
          </p:cNvPr>
          <p:cNvSpPr>
            <a:spLocks noGrp="1" noRot="1" noChangeAspect="1" noMove="1" noResize="1" noEditPoints="1" noAdjustHandles="1" noChangeArrowheads="1" noChangeShapeType="1" noTextEdit="1"/>
          </p:cNvSpPr>
          <p:nvPr>
            <p:ph type="body" sz="half" idx="1"/>
          </p:nvPr>
        </p:nvSpPr>
        <p:spPr>
          <a:xfrm>
            <a:off x="609600" y="1600201"/>
            <a:ext cx="10972800" cy="4525963"/>
          </a:xfrm>
          <a:blipFill>
            <a:blip r:embed="rId3"/>
            <a:stretch>
              <a:fillRect l="-778" t="-1078"/>
            </a:stretch>
          </a:blipFill>
          <a:extLst/>
        </p:spPr>
        <p:txBody>
          <a:bodyPr/>
          <a:lstStyle/>
          <a:p>
            <a:pPr>
              <a:defRPr/>
            </a:pPr>
            <a:r>
              <a:rPr lang="en-US">
                <a:noFill/>
              </a:rPr>
              <a:t> </a:t>
            </a:r>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6C9339D7-960D-4DB7-A9DF-E62468E987DE}"/>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704ED5FB-FB00-4446-8ECC-5A968345D0DB}"/>
              </a:ext>
            </a:extLst>
          </p:cNvPr>
          <p:cNvSpPr>
            <a:spLocks noGrp="1"/>
          </p:cNvSpPr>
          <p:nvPr>
            <p:ph type="ftr" sz="quarter" idx="11"/>
          </p:nvPr>
        </p:nvSpPr>
        <p:spPr/>
        <p:txBody>
          <a:bodyPr/>
          <a:lstStyle/>
          <a:p>
            <a:pPr>
              <a:defRPr/>
            </a:pPr>
            <a:r>
              <a:rPr lang="en-US" altLang="en-US"/>
              <a:t>RNSengupta,IME Department,IIT Kanpur,INDIA</a:t>
            </a:r>
          </a:p>
        </p:txBody>
      </p:sp>
      <p:sp>
        <p:nvSpPr>
          <p:cNvPr id="657412" name="Slide Number Placeholder 7">
            <a:extLst>
              <a:ext uri="{FF2B5EF4-FFF2-40B4-BE49-F238E27FC236}">
                <a16:creationId xmlns:a16="http://schemas.microsoft.com/office/drawing/2014/main" id="{EDF6C6CB-0B3F-4D3E-ADDD-71E4E5C4A1A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0AB0F01-9A84-4F21-BF30-A82FF8854CB8}" type="slidenum">
              <a:rPr lang="en-US" altLang="en-US" sz="1400"/>
              <a:pPr>
                <a:spcBef>
                  <a:spcPct val="0"/>
                </a:spcBef>
                <a:buFontTx/>
                <a:buNone/>
              </a:pPr>
              <a:t>210</a:t>
            </a:fld>
            <a:endParaRPr lang="en-US" altLang="en-US" sz="1400"/>
          </a:p>
        </p:txBody>
      </p:sp>
      <p:sp>
        <p:nvSpPr>
          <p:cNvPr id="657413" name="Rectangle 2">
            <a:extLst>
              <a:ext uri="{FF2B5EF4-FFF2-40B4-BE49-F238E27FC236}">
                <a16:creationId xmlns:a16="http://schemas.microsoft.com/office/drawing/2014/main" id="{36E5D448-75DC-49D6-BCAE-4FFEBE978C7B}"/>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35</a:t>
            </a:r>
            <a:r>
              <a:rPr lang="en-US" altLang="en-US" sz="3500" b="1">
                <a:solidFill>
                  <a:srgbClr val="0000FF"/>
                </a:solidFill>
              </a:rPr>
              <a:t> (contd..)</a:t>
            </a:r>
            <a:endParaRPr lang="en-US" altLang="en-US" sz="3500">
              <a:solidFill>
                <a:srgbClr val="FF0000"/>
              </a:solidFill>
            </a:endParaRPr>
          </a:p>
        </p:txBody>
      </p:sp>
      <p:pic>
        <p:nvPicPr>
          <p:cNvPr id="657414" name="Picture 1">
            <a:extLst>
              <a:ext uri="{FF2B5EF4-FFF2-40B4-BE49-F238E27FC236}">
                <a16:creationId xmlns:a16="http://schemas.microsoft.com/office/drawing/2014/main" id="{0F85B2A4-C47F-4EA4-824E-CBA3FD636A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295400"/>
            <a:ext cx="10972800" cy="494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512499F5-FB34-4CE8-8AD8-BFB3A7AD4C62}"/>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902855EB-09AA-4634-8AC0-E0A80E2CBE4F}"/>
              </a:ext>
            </a:extLst>
          </p:cNvPr>
          <p:cNvSpPr>
            <a:spLocks noGrp="1"/>
          </p:cNvSpPr>
          <p:nvPr>
            <p:ph type="ftr" sz="quarter" idx="11"/>
          </p:nvPr>
        </p:nvSpPr>
        <p:spPr/>
        <p:txBody>
          <a:bodyPr/>
          <a:lstStyle/>
          <a:p>
            <a:pPr>
              <a:defRPr/>
            </a:pPr>
            <a:r>
              <a:rPr lang="en-US" altLang="en-US"/>
              <a:t>RNSengupta,IME Department,IIT Kanpur,INDIA</a:t>
            </a:r>
          </a:p>
        </p:txBody>
      </p:sp>
      <p:sp>
        <p:nvSpPr>
          <p:cNvPr id="659460" name="Slide Number Placeholder 7">
            <a:extLst>
              <a:ext uri="{FF2B5EF4-FFF2-40B4-BE49-F238E27FC236}">
                <a16:creationId xmlns:a16="http://schemas.microsoft.com/office/drawing/2014/main" id="{1588142C-F72A-482D-B6D0-926435AB699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9166A0D-384E-4CF7-B9C7-2102331CE698}" type="slidenum">
              <a:rPr lang="en-US" altLang="en-US" sz="1400"/>
              <a:pPr>
                <a:spcBef>
                  <a:spcPct val="0"/>
                </a:spcBef>
                <a:buFontTx/>
                <a:buNone/>
              </a:pPr>
              <a:t>211</a:t>
            </a:fld>
            <a:endParaRPr lang="en-US" altLang="en-US" sz="1400"/>
          </a:p>
        </p:txBody>
      </p:sp>
      <p:sp>
        <p:nvSpPr>
          <p:cNvPr id="659461" name="Rectangle 2">
            <a:extLst>
              <a:ext uri="{FF2B5EF4-FFF2-40B4-BE49-F238E27FC236}">
                <a16:creationId xmlns:a16="http://schemas.microsoft.com/office/drawing/2014/main" id="{4B014D4D-B8C9-4950-A9C0-A1EF7919108A}"/>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35</a:t>
            </a:r>
            <a:r>
              <a:rPr lang="en-US" altLang="en-US" sz="3500" b="1">
                <a:solidFill>
                  <a:srgbClr val="0000FF"/>
                </a:solidFill>
              </a:rPr>
              <a:t> (contd..)</a:t>
            </a:r>
            <a:endParaRPr lang="en-US" altLang="en-US" sz="3500">
              <a:solidFill>
                <a:srgbClr val="FF0000"/>
              </a:solidFill>
            </a:endParaRPr>
          </a:p>
        </p:txBody>
      </p:sp>
      <p:pic>
        <p:nvPicPr>
          <p:cNvPr id="659462" name="Picture 1">
            <a:extLst>
              <a:ext uri="{FF2B5EF4-FFF2-40B4-BE49-F238E27FC236}">
                <a16:creationId xmlns:a16="http://schemas.microsoft.com/office/drawing/2014/main" id="{7E3BF30B-788A-4447-8EB4-0AC18730E0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143000"/>
            <a:ext cx="110490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CB6C4E0C-33F3-4979-A7B1-6ED1DEAA1130}"/>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F904270A-6273-410D-A935-0C7BA47BEC5F}"/>
              </a:ext>
            </a:extLst>
          </p:cNvPr>
          <p:cNvSpPr>
            <a:spLocks noGrp="1"/>
          </p:cNvSpPr>
          <p:nvPr>
            <p:ph type="ftr" sz="quarter" idx="11"/>
          </p:nvPr>
        </p:nvSpPr>
        <p:spPr/>
        <p:txBody>
          <a:bodyPr/>
          <a:lstStyle/>
          <a:p>
            <a:pPr>
              <a:defRPr/>
            </a:pPr>
            <a:r>
              <a:rPr lang="en-US" altLang="en-US"/>
              <a:t>RNSengupta,IME Department,IIT Kanpur,INDIA</a:t>
            </a:r>
          </a:p>
        </p:txBody>
      </p:sp>
      <p:sp>
        <p:nvSpPr>
          <p:cNvPr id="661508" name="Slide Number Placeholder 7">
            <a:extLst>
              <a:ext uri="{FF2B5EF4-FFF2-40B4-BE49-F238E27FC236}">
                <a16:creationId xmlns:a16="http://schemas.microsoft.com/office/drawing/2014/main" id="{D633F3D7-B414-4633-9562-2FE0432B3E8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6F4410E-18E2-463B-9B99-D8C0E3AB491A}" type="slidenum">
              <a:rPr lang="en-US" altLang="en-US" sz="1400"/>
              <a:pPr>
                <a:spcBef>
                  <a:spcPct val="0"/>
                </a:spcBef>
                <a:buFontTx/>
                <a:buNone/>
              </a:pPr>
              <a:t>212</a:t>
            </a:fld>
            <a:endParaRPr lang="en-US" altLang="en-US" sz="1400"/>
          </a:p>
        </p:txBody>
      </p:sp>
      <p:sp>
        <p:nvSpPr>
          <p:cNvPr id="661509" name="Rectangle 2">
            <a:extLst>
              <a:ext uri="{FF2B5EF4-FFF2-40B4-BE49-F238E27FC236}">
                <a16:creationId xmlns:a16="http://schemas.microsoft.com/office/drawing/2014/main" id="{2F08861A-EE26-4FCE-9434-C331EF0633E1}"/>
              </a:ext>
            </a:extLst>
          </p:cNvPr>
          <p:cNvSpPr>
            <a:spLocks noGrp="1" noChangeArrowheads="1"/>
          </p:cNvSpPr>
          <p:nvPr>
            <p:ph type="title"/>
          </p:nvPr>
        </p:nvSpPr>
        <p:spPr/>
        <p:txBody>
          <a:bodyPr/>
          <a:lstStyle/>
          <a:p>
            <a:r>
              <a:rPr lang="en-US" altLang="en-US" sz="4000" b="1">
                <a:solidFill>
                  <a:srgbClr val="0000FF"/>
                </a:solidFill>
              </a:rPr>
              <a:t>Non-Linear Regression </a:t>
            </a:r>
            <a:r>
              <a:rPr lang="en-US" altLang="en-US" sz="4000" b="1">
                <a:solidFill>
                  <a:srgbClr val="FF0000"/>
                </a:solidFill>
              </a:rPr>
              <a:t>Example # 36</a:t>
            </a:r>
            <a:endParaRPr lang="en-US" altLang="en-US" sz="4000">
              <a:solidFill>
                <a:srgbClr val="FF0000"/>
              </a:solidFill>
            </a:endParaRPr>
          </a:p>
        </p:txBody>
      </p:sp>
      <p:sp>
        <p:nvSpPr>
          <p:cNvPr id="661510" name="Text Placeholder 6">
            <a:extLst>
              <a:ext uri="{FF2B5EF4-FFF2-40B4-BE49-F238E27FC236}">
                <a16:creationId xmlns:a16="http://schemas.microsoft.com/office/drawing/2014/main" id="{6780A018-E091-4D16-8BE0-F46F2238F881}"/>
              </a:ext>
            </a:extLst>
          </p:cNvPr>
          <p:cNvSpPr>
            <a:spLocks noGrp="1" noChangeArrowheads="1"/>
          </p:cNvSpPr>
          <p:nvPr>
            <p:ph type="body" sz="half" idx="1"/>
          </p:nvPr>
        </p:nvSpPr>
        <p:spPr>
          <a:xfrm>
            <a:off x="609600" y="1600200"/>
            <a:ext cx="10972800" cy="4525963"/>
          </a:xfrm>
        </p:spPr>
        <p:txBody>
          <a:bodyPr/>
          <a:lstStyle/>
          <a:p>
            <a:pPr algn="just">
              <a:buClr>
                <a:schemeClr val="tx1"/>
              </a:buClr>
              <a:buFont typeface="Wingdings" panose="05000000000000000000" pitchFamily="2" charset="2"/>
              <a:buChar char="§"/>
            </a:pPr>
            <a:r>
              <a:rPr lang="en-US" altLang="en-US" sz="2900" b="1">
                <a:solidFill>
                  <a:srgbClr val="FF3300"/>
                </a:solidFill>
                <a:latin typeface="Times New Roman" panose="02020603050405020304" pitchFamily="18" charset="0"/>
                <a:cs typeface="Times New Roman" panose="02020603050405020304" pitchFamily="18" charset="0"/>
              </a:rPr>
              <a:t>Logarithmic</a:t>
            </a:r>
            <a:r>
              <a:rPr lang="en-US" altLang="en-US" sz="2900">
                <a:latin typeface="Times New Roman" panose="02020603050405020304" pitchFamily="18" charset="0"/>
                <a:cs typeface="Times New Roman" panose="02020603050405020304" pitchFamily="18" charset="0"/>
              </a:rPr>
              <a:t> model which is given as</a:t>
            </a:r>
          </a:p>
          <a:p>
            <a:pPr algn="just">
              <a:buFont typeface="Wingdings" panose="05000000000000000000" pitchFamily="2" charset="2"/>
              <a:buChar char="§"/>
            </a:pPr>
            <a:r>
              <a:rPr lang="en-US" altLang="en-US" sz="2900">
                <a:latin typeface="Times New Roman" panose="02020603050405020304" pitchFamily="18" charset="0"/>
                <a:cs typeface="Times New Roman" panose="02020603050405020304" pitchFamily="18" charset="0"/>
              </a:rPr>
              <a:t>Y = </a:t>
            </a:r>
            <a:r>
              <a:rPr lang="en-US" altLang="en-US" sz="2900">
                <a:latin typeface="Times New Roman" panose="02020603050405020304" pitchFamily="18" charset="0"/>
                <a:cs typeface="Times New Roman" panose="02020603050405020304" pitchFamily="18" charset="0"/>
                <a:sym typeface="Symbol" panose="05050102010706020507" pitchFamily="18" charset="2"/>
              </a:rPr>
              <a:t></a:t>
            </a:r>
            <a:r>
              <a:rPr lang="en-US" altLang="en-US" sz="2900" baseline="-25000">
                <a:latin typeface="Times New Roman" panose="02020603050405020304" pitchFamily="18" charset="0"/>
                <a:cs typeface="Times New Roman" panose="02020603050405020304" pitchFamily="18" charset="0"/>
                <a:sym typeface="Symbol" panose="05050102010706020507" pitchFamily="18" charset="2"/>
              </a:rPr>
              <a:t>1</a:t>
            </a:r>
            <a:r>
              <a:rPr lang="en-US" altLang="en-US" sz="2900">
                <a:latin typeface="Times New Roman" panose="02020603050405020304" pitchFamily="18" charset="0"/>
                <a:cs typeface="Times New Roman" panose="02020603050405020304" pitchFamily="18" charset="0"/>
                <a:sym typeface="Symbol" panose="05050102010706020507" pitchFamily="18" charset="2"/>
              </a:rPr>
              <a:t> + </a:t>
            </a:r>
            <a:r>
              <a:rPr lang="en-US" altLang="en-US" sz="2900" baseline="-25000">
                <a:latin typeface="Times New Roman" panose="02020603050405020304" pitchFamily="18" charset="0"/>
                <a:cs typeface="Times New Roman" panose="02020603050405020304" pitchFamily="18" charset="0"/>
                <a:sym typeface="Symbol" panose="05050102010706020507" pitchFamily="18" charset="2"/>
              </a:rPr>
              <a:t>2</a:t>
            </a:r>
            <a:r>
              <a:rPr lang="en-US" altLang="en-US" sz="2900">
                <a:latin typeface="Times New Roman" panose="02020603050405020304" pitchFamily="18" charset="0"/>
                <a:cs typeface="Times New Roman" panose="02020603050405020304" pitchFamily="18" charset="0"/>
                <a:sym typeface="Symbol" panose="05050102010706020507" pitchFamily="18" charset="2"/>
              </a:rPr>
              <a:t>ℓog</a:t>
            </a:r>
            <a:r>
              <a:rPr lang="en-US" altLang="en-US" sz="2900" baseline="-25000">
                <a:latin typeface="Times New Roman" panose="02020603050405020304" pitchFamily="18" charset="0"/>
                <a:cs typeface="Times New Roman" panose="02020603050405020304" pitchFamily="18" charset="0"/>
                <a:sym typeface="Symbol" panose="05050102010706020507" pitchFamily="18" charset="2"/>
              </a:rPr>
              <a:t>e</a:t>
            </a:r>
            <a:r>
              <a:rPr lang="en-US" altLang="en-US" sz="2900">
                <a:latin typeface="Times New Roman" panose="02020603050405020304" pitchFamily="18" charset="0"/>
                <a:cs typeface="Times New Roman" panose="02020603050405020304" pitchFamily="18" charset="0"/>
                <a:sym typeface="Symbol" panose="05050102010706020507" pitchFamily="18" charset="2"/>
              </a:rPr>
              <a:t>(x) +  where</a:t>
            </a:r>
          </a:p>
          <a:p>
            <a:pPr algn="just">
              <a:buFont typeface="Wingdings" panose="05000000000000000000" pitchFamily="2" charset="2"/>
              <a:buChar char="§"/>
            </a:pPr>
            <a:r>
              <a:rPr lang="en-US" altLang="en-US" sz="2900">
                <a:latin typeface="Times New Roman" panose="02020603050405020304" pitchFamily="18" charset="0"/>
                <a:cs typeface="Times New Roman" panose="02020603050405020304" pitchFamily="18" charset="0"/>
                <a:sym typeface="Symbol" panose="05050102010706020507" pitchFamily="18" charset="2"/>
              </a:rPr>
              <a:t></a:t>
            </a:r>
            <a:r>
              <a:rPr lang="en-US" altLang="en-US" sz="2900" baseline="-25000">
                <a:latin typeface="Times New Roman" panose="02020603050405020304" pitchFamily="18" charset="0"/>
                <a:cs typeface="Times New Roman" panose="02020603050405020304" pitchFamily="18" charset="0"/>
                <a:sym typeface="Symbol" panose="05050102010706020507" pitchFamily="18" charset="2"/>
              </a:rPr>
              <a:t>1</a:t>
            </a:r>
            <a:r>
              <a:rPr lang="en-US" altLang="en-US" sz="2900">
                <a:latin typeface="Times New Roman" panose="02020603050405020304" pitchFamily="18" charset="0"/>
                <a:cs typeface="Times New Roman" panose="02020603050405020304" pitchFamily="18" charset="0"/>
                <a:sym typeface="Symbol" panose="05050102010706020507" pitchFamily="18" charset="2"/>
              </a:rPr>
              <a:t> = Constant (log</a:t>
            </a:r>
            <a:r>
              <a:rPr lang="en-US" altLang="en-US" sz="2900" baseline="-25000">
                <a:latin typeface="Times New Roman" panose="02020603050405020304" pitchFamily="18" charset="0"/>
                <a:cs typeface="Times New Roman" panose="02020603050405020304" pitchFamily="18" charset="0"/>
                <a:sym typeface="Symbol" panose="05050102010706020507" pitchFamily="18" charset="2"/>
              </a:rPr>
              <a:t>e</a:t>
            </a:r>
            <a:r>
              <a:rPr lang="en-US" altLang="en-US" sz="2900">
                <a:latin typeface="Times New Roman" panose="02020603050405020304" pitchFamily="18" charset="0"/>
                <a:cs typeface="Times New Roman" panose="02020603050405020304" pitchFamily="18" charset="0"/>
                <a:sym typeface="Symbol" panose="05050102010706020507" pitchFamily="18" charset="2"/>
              </a:rPr>
              <a:t>(1) = 0)</a:t>
            </a:r>
          </a:p>
          <a:p>
            <a:pPr algn="just">
              <a:buFont typeface="Wingdings" panose="05000000000000000000" pitchFamily="2" charset="2"/>
              <a:buChar char="§"/>
            </a:pPr>
            <a:r>
              <a:rPr lang="en-US" altLang="en-US" sz="2900">
                <a:latin typeface="Times New Roman" panose="02020603050405020304" pitchFamily="18" charset="0"/>
                <a:cs typeface="Times New Roman" panose="02020603050405020304" pitchFamily="18" charset="0"/>
                <a:sym typeface="Symbol" panose="05050102010706020507" pitchFamily="18" charset="2"/>
              </a:rPr>
              <a:t></a:t>
            </a:r>
            <a:r>
              <a:rPr lang="en-US" altLang="en-US" sz="2900" baseline="-25000">
                <a:latin typeface="Times New Roman" panose="02020603050405020304" pitchFamily="18" charset="0"/>
                <a:cs typeface="Times New Roman" panose="02020603050405020304" pitchFamily="18" charset="0"/>
                <a:sym typeface="Symbol" panose="05050102010706020507" pitchFamily="18" charset="2"/>
              </a:rPr>
              <a:t>2</a:t>
            </a:r>
            <a:r>
              <a:rPr lang="en-US" altLang="en-US" sz="2900">
                <a:latin typeface="Times New Roman" panose="02020603050405020304" pitchFamily="18" charset="0"/>
                <a:cs typeface="Times New Roman" panose="02020603050405020304" pitchFamily="18" charset="0"/>
                <a:sym typeface="Symbol" panose="05050102010706020507" pitchFamily="18" charset="2"/>
              </a:rPr>
              <a:t> = Shape, such that</a:t>
            </a:r>
          </a:p>
          <a:p>
            <a:pPr lvl="1" algn="just">
              <a:buFont typeface="Wingdings" panose="05000000000000000000" pitchFamily="2" charset="2"/>
              <a:buChar char="v"/>
            </a:pPr>
            <a:r>
              <a:rPr lang="en-US" altLang="en-US" sz="2900">
                <a:latin typeface="Times New Roman" panose="02020603050405020304" pitchFamily="18" charset="0"/>
                <a:cs typeface="Times New Roman" panose="02020603050405020304" pitchFamily="18" charset="0"/>
                <a:sym typeface="Symbol" panose="05050102010706020507" pitchFamily="18" charset="2"/>
              </a:rPr>
              <a:t></a:t>
            </a:r>
            <a:r>
              <a:rPr lang="en-US" altLang="en-US" sz="2900" baseline="-25000">
                <a:latin typeface="Times New Roman" panose="02020603050405020304" pitchFamily="18" charset="0"/>
                <a:cs typeface="Times New Roman" panose="02020603050405020304" pitchFamily="18" charset="0"/>
                <a:sym typeface="Symbol" panose="05050102010706020507" pitchFamily="18" charset="2"/>
              </a:rPr>
              <a:t>2</a:t>
            </a:r>
            <a:r>
              <a:rPr lang="en-US" altLang="en-US" sz="2900">
                <a:latin typeface="Times New Roman" panose="02020603050405020304" pitchFamily="18" charset="0"/>
                <a:cs typeface="Times New Roman" panose="02020603050405020304" pitchFamily="18" charset="0"/>
                <a:sym typeface="Symbol" panose="05050102010706020507" pitchFamily="18" charset="2"/>
              </a:rPr>
              <a:t> &gt; 0 we have x increases hence y increases, thus curve is </a:t>
            </a:r>
            <a:r>
              <a:rPr lang="en-US" altLang="en-US" sz="29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convex</a:t>
            </a:r>
          </a:p>
          <a:p>
            <a:pPr lvl="1" algn="just">
              <a:buFont typeface="Wingdings" panose="05000000000000000000" pitchFamily="2" charset="2"/>
              <a:buChar char="v"/>
            </a:pPr>
            <a:r>
              <a:rPr lang="en-US" altLang="en-US" sz="2900">
                <a:latin typeface="Times New Roman" panose="02020603050405020304" pitchFamily="18" charset="0"/>
                <a:cs typeface="Times New Roman" panose="02020603050405020304" pitchFamily="18" charset="0"/>
                <a:sym typeface="Symbol" panose="05050102010706020507" pitchFamily="18" charset="2"/>
              </a:rPr>
              <a:t></a:t>
            </a:r>
            <a:r>
              <a:rPr lang="en-US" altLang="en-US" sz="2900" baseline="-25000">
                <a:latin typeface="Times New Roman" panose="02020603050405020304" pitchFamily="18" charset="0"/>
                <a:cs typeface="Times New Roman" panose="02020603050405020304" pitchFamily="18" charset="0"/>
                <a:sym typeface="Symbol" panose="05050102010706020507" pitchFamily="18" charset="2"/>
              </a:rPr>
              <a:t>2</a:t>
            </a:r>
            <a:r>
              <a:rPr lang="en-US" altLang="en-US" sz="2900">
                <a:latin typeface="Times New Roman" panose="02020603050405020304" pitchFamily="18" charset="0"/>
                <a:cs typeface="Times New Roman" panose="02020603050405020304" pitchFamily="18" charset="0"/>
                <a:sym typeface="Symbol" panose="05050102010706020507" pitchFamily="18" charset="2"/>
              </a:rPr>
              <a:t> &lt; 0 we have x increases hence y decreases, thus curve is </a:t>
            </a:r>
            <a:r>
              <a:rPr lang="en-US" altLang="en-US" sz="29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concave</a:t>
            </a:r>
          </a:p>
          <a:p>
            <a:pPr algn="just">
              <a:buFont typeface="Wingdings" panose="05000000000000000000" pitchFamily="2" charset="2"/>
              <a:buChar char="§"/>
            </a:pPr>
            <a:r>
              <a:rPr lang="en-US" altLang="en-US" sz="2900">
                <a:latin typeface="Times New Roman" panose="02020603050405020304" pitchFamily="18" charset="0"/>
                <a:cs typeface="Times New Roman" panose="02020603050405020304" pitchFamily="18" charset="0"/>
                <a:sym typeface="Symbol" panose="05050102010706020507" pitchFamily="18" charset="2"/>
              </a:rPr>
              <a:t> = Error term where  ~ U( a, +a) or  ~ N(0, </a:t>
            </a:r>
            <a:r>
              <a:rPr lang="en-US" altLang="en-US" sz="2900" baseline="30000">
                <a:latin typeface="Times New Roman" panose="02020603050405020304" pitchFamily="18" charset="0"/>
                <a:cs typeface="Times New Roman" panose="02020603050405020304" pitchFamily="18" charset="0"/>
                <a:sym typeface="Symbol" panose="05050102010706020507" pitchFamily="18" charset="2"/>
              </a:rPr>
              <a:t>2</a:t>
            </a:r>
            <a:r>
              <a:rPr lang="en-US" altLang="en-US" sz="2900">
                <a:latin typeface="Times New Roman" panose="02020603050405020304" pitchFamily="18" charset="0"/>
                <a:cs typeface="Times New Roman" panose="02020603050405020304" pitchFamily="18" charset="0"/>
                <a:sym typeface="Symbol" panose="05050102010706020507" pitchFamily="18" charset="2"/>
              </a:rPr>
              <a:t>)</a:t>
            </a:r>
            <a:r>
              <a:rPr lang="en-US" altLang="en-US" sz="2900">
                <a:sym typeface="Symbol" panose="05050102010706020507" pitchFamily="18" charset="2"/>
              </a:rPr>
              <a:t> or  ~ t</a:t>
            </a:r>
            <a:r>
              <a:rPr lang="en-US" altLang="en-US" sz="2900" baseline="-25000">
                <a:sym typeface="Symbol" panose="05050102010706020507" pitchFamily="18" charset="2"/>
              </a:rPr>
              <a:t>n</a:t>
            </a:r>
            <a:endParaRPr lang="en-US" altLang="en-US" sz="2900">
              <a:latin typeface="Times New Roman" panose="02020603050405020304" pitchFamily="18" charset="0"/>
              <a:cs typeface="Times New Roman" panose="02020603050405020304" pitchFamily="18" charset="0"/>
            </a:endParaRPr>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71EC418D-B6F2-4EEB-9461-73CF2905A377}"/>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C2270499-5AFF-4C75-B627-F8771B6E9CF2}"/>
              </a:ext>
            </a:extLst>
          </p:cNvPr>
          <p:cNvSpPr>
            <a:spLocks noGrp="1"/>
          </p:cNvSpPr>
          <p:nvPr>
            <p:ph type="ftr" sz="quarter" idx="11"/>
          </p:nvPr>
        </p:nvSpPr>
        <p:spPr/>
        <p:txBody>
          <a:bodyPr/>
          <a:lstStyle/>
          <a:p>
            <a:pPr>
              <a:defRPr/>
            </a:pPr>
            <a:r>
              <a:rPr lang="en-US" altLang="en-US"/>
              <a:t>RNSengupta,IME Department,IIT Kanpur,INDIA</a:t>
            </a:r>
          </a:p>
        </p:txBody>
      </p:sp>
      <p:sp>
        <p:nvSpPr>
          <p:cNvPr id="663556" name="Slide Number Placeholder 7">
            <a:extLst>
              <a:ext uri="{FF2B5EF4-FFF2-40B4-BE49-F238E27FC236}">
                <a16:creationId xmlns:a16="http://schemas.microsoft.com/office/drawing/2014/main" id="{7FBF8E2A-E587-4C5F-A378-2ED65867322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264C61C-BA62-4C57-A462-0CE16E1479A5}" type="slidenum">
              <a:rPr lang="en-US" altLang="en-US" sz="1400"/>
              <a:pPr>
                <a:spcBef>
                  <a:spcPct val="0"/>
                </a:spcBef>
                <a:buFontTx/>
                <a:buNone/>
              </a:pPr>
              <a:t>213</a:t>
            </a:fld>
            <a:endParaRPr lang="en-US" altLang="en-US" sz="1400"/>
          </a:p>
        </p:txBody>
      </p:sp>
      <p:sp>
        <p:nvSpPr>
          <p:cNvPr id="663557" name="Rectangle 2">
            <a:extLst>
              <a:ext uri="{FF2B5EF4-FFF2-40B4-BE49-F238E27FC236}">
                <a16:creationId xmlns:a16="http://schemas.microsoft.com/office/drawing/2014/main" id="{53FFEB28-7BD1-4544-AF06-89BB72AD8013}"/>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36</a:t>
            </a:r>
            <a:r>
              <a:rPr lang="en-US" altLang="en-US" sz="3500" b="1">
                <a:solidFill>
                  <a:srgbClr val="0000FF"/>
                </a:solidFill>
              </a:rPr>
              <a:t> (contd..)</a:t>
            </a:r>
            <a:endParaRPr lang="en-US" altLang="en-US" sz="3500">
              <a:solidFill>
                <a:srgbClr val="FF0000"/>
              </a:solidFill>
            </a:endParaRPr>
          </a:p>
        </p:txBody>
      </p:sp>
      <p:pic>
        <p:nvPicPr>
          <p:cNvPr id="663558" name="Picture 1">
            <a:extLst>
              <a:ext uri="{FF2B5EF4-FFF2-40B4-BE49-F238E27FC236}">
                <a16:creationId xmlns:a16="http://schemas.microsoft.com/office/drawing/2014/main" id="{C2E029F4-4921-4D73-A7E6-A8F44F5FCF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417638"/>
            <a:ext cx="10972800" cy="460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4F3D769C-A0C1-43F0-9F74-1A65A7EBF6AA}"/>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2A707A8F-B8DA-49FC-BC8E-F14DB33BA112}"/>
              </a:ext>
            </a:extLst>
          </p:cNvPr>
          <p:cNvSpPr>
            <a:spLocks noGrp="1"/>
          </p:cNvSpPr>
          <p:nvPr>
            <p:ph type="ftr" sz="quarter" idx="11"/>
          </p:nvPr>
        </p:nvSpPr>
        <p:spPr/>
        <p:txBody>
          <a:bodyPr/>
          <a:lstStyle/>
          <a:p>
            <a:pPr>
              <a:defRPr/>
            </a:pPr>
            <a:r>
              <a:rPr lang="en-US" altLang="en-US"/>
              <a:t>RNSengupta,IME Department,IIT Kanpur,INDIA</a:t>
            </a:r>
          </a:p>
        </p:txBody>
      </p:sp>
      <p:sp>
        <p:nvSpPr>
          <p:cNvPr id="665604" name="Slide Number Placeholder 7">
            <a:extLst>
              <a:ext uri="{FF2B5EF4-FFF2-40B4-BE49-F238E27FC236}">
                <a16:creationId xmlns:a16="http://schemas.microsoft.com/office/drawing/2014/main" id="{F3B0374C-8D32-4D47-95BD-AF4F22A0537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57401DB-882B-453D-8CBA-53AEA5962992}" type="slidenum">
              <a:rPr lang="en-US" altLang="en-US" sz="1400"/>
              <a:pPr>
                <a:spcBef>
                  <a:spcPct val="0"/>
                </a:spcBef>
                <a:buFontTx/>
                <a:buNone/>
              </a:pPr>
              <a:t>214</a:t>
            </a:fld>
            <a:endParaRPr lang="en-US" altLang="en-US" sz="1400"/>
          </a:p>
        </p:txBody>
      </p:sp>
      <p:sp>
        <p:nvSpPr>
          <p:cNvPr id="665605" name="Rectangle 2">
            <a:extLst>
              <a:ext uri="{FF2B5EF4-FFF2-40B4-BE49-F238E27FC236}">
                <a16:creationId xmlns:a16="http://schemas.microsoft.com/office/drawing/2014/main" id="{6BC7DF44-C572-4904-A895-02D53502E0A7}"/>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36</a:t>
            </a:r>
            <a:r>
              <a:rPr lang="en-US" altLang="en-US" sz="3500" b="1">
                <a:solidFill>
                  <a:srgbClr val="0000FF"/>
                </a:solidFill>
              </a:rPr>
              <a:t> (contd..)</a:t>
            </a:r>
            <a:endParaRPr lang="en-US" altLang="en-US" sz="3500">
              <a:solidFill>
                <a:srgbClr val="FF0000"/>
              </a:solidFill>
            </a:endParaRPr>
          </a:p>
        </p:txBody>
      </p:sp>
      <p:pic>
        <p:nvPicPr>
          <p:cNvPr id="665606" name="Picture 1">
            <a:extLst>
              <a:ext uri="{FF2B5EF4-FFF2-40B4-BE49-F238E27FC236}">
                <a16:creationId xmlns:a16="http://schemas.microsoft.com/office/drawing/2014/main" id="{4C160AB4-E999-4696-B395-B994C0005C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417638"/>
            <a:ext cx="10972800" cy="460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2F6F9184-BDA4-47BA-BFAD-10BA04A0AB64}"/>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CA77623F-6FA7-4A7E-AAFB-B323A15B203F}"/>
              </a:ext>
            </a:extLst>
          </p:cNvPr>
          <p:cNvSpPr>
            <a:spLocks noGrp="1"/>
          </p:cNvSpPr>
          <p:nvPr>
            <p:ph type="ftr" sz="quarter" idx="11"/>
          </p:nvPr>
        </p:nvSpPr>
        <p:spPr/>
        <p:txBody>
          <a:bodyPr/>
          <a:lstStyle/>
          <a:p>
            <a:pPr>
              <a:defRPr/>
            </a:pPr>
            <a:r>
              <a:rPr lang="en-US" altLang="en-US"/>
              <a:t>RNSengupta,IME Department,IIT Kanpur,INDIA</a:t>
            </a:r>
          </a:p>
        </p:txBody>
      </p:sp>
      <p:sp>
        <p:nvSpPr>
          <p:cNvPr id="667652" name="Slide Number Placeholder 7">
            <a:extLst>
              <a:ext uri="{FF2B5EF4-FFF2-40B4-BE49-F238E27FC236}">
                <a16:creationId xmlns:a16="http://schemas.microsoft.com/office/drawing/2014/main" id="{5D5D6874-DB76-423A-A847-5ADD1E8911C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EC04FD4-A914-496C-832C-341D22AC755C}" type="slidenum">
              <a:rPr lang="en-US" altLang="en-US" sz="1400"/>
              <a:pPr>
                <a:spcBef>
                  <a:spcPct val="0"/>
                </a:spcBef>
                <a:buFontTx/>
                <a:buNone/>
              </a:pPr>
              <a:t>215</a:t>
            </a:fld>
            <a:endParaRPr lang="en-US" altLang="en-US" sz="1400"/>
          </a:p>
        </p:txBody>
      </p:sp>
      <p:sp>
        <p:nvSpPr>
          <p:cNvPr id="667653" name="Rectangle 2">
            <a:extLst>
              <a:ext uri="{FF2B5EF4-FFF2-40B4-BE49-F238E27FC236}">
                <a16:creationId xmlns:a16="http://schemas.microsoft.com/office/drawing/2014/main" id="{32AF3BA9-B544-4732-B6E3-BCA3AC4FBE0E}"/>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36</a:t>
            </a:r>
            <a:r>
              <a:rPr lang="en-US" altLang="en-US" sz="3500" b="1">
                <a:solidFill>
                  <a:srgbClr val="0000FF"/>
                </a:solidFill>
              </a:rPr>
              <a:t> (contd..)</a:t>
            </a:r>
            <a:endParaRPr lang="en-US" altLang="en-US" sz="3500">
              <a:solidFill>
                <a:srgbClr val="FF0000"/>
              </a:solidFill>
            </a:endParaRPr>
          </a:p>
        </p:txBody>
      </p:sp>
      <p:pic>
        <p:nvPicPr>
          <p:cNvPr id="667654" name="Picture 1">
            <a:extLst>
              <a:ext uri="{FF2B5EF4-FFF2-40B4-BE49-F238E27FC236}">
                <a16:creationId xmlns:a16="http://schemas.microsoft.com/office/drawing/2014/main" id="{4C35EFE3-8C94-4B14-AF91-D2277681FB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800225"/>
            <a:ext cx="10972800" cy="421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382DBB93-7EF1-4A2D-B29A-4802C1E97AA9}"/>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A8CBE59E-267B-4A82-8AE2-63375155EF8A}"/>
              </a:ext>
            </a:extLst>
          </p:cNvPr>
          <p:cNvSpPr>
            <a:spLocks noGrp="1"/>
          </p:cNvSpPr>
          <p:nvPr>
            <p:ph type="ftr" sz="quarter" idx="11"/>
          </p:nvPr>
        </p:nvSpPr>
        <p:spPr/>
        <p:txBody>
          <a:bodyPr/>
          <a:lstStyle/>
          <a:p>
            <a:pPr>
              <a:defRPr/>
            </a:pPr>
            <a:r>
              <a:rPr lang="en-US" altLang="en-US"/>
              <a:t>RNSengupta,IME Department,IIT Kanpur,INDIA</a:t>
            </a:r>
          </a:p>
        </p:txBody>
      </p:sp>
      <p:sp>
        <p:nvSpPr>
          <p:cNvPr id="669700" name="Slide Number Placeholder 7">
            <a:extLst>
              <a:ext uri="{FF2B5EF4-FFF2-40B4-BE49-F238E27FC236}">
                <a16:creationId xmlns:a16="http://schemas.microsoft.com/office/drawing/2014/main" id="{5F581705-9CBE-4C03-9010-0C9CD8574F0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FBA3D99-DD8E-4D27-A559-761536C93CE8}" type="slidenum">
              <a:rPr lang="en-US" altLang="en-US" sz="1400"/>
              <a:pPr>
                <a:spcBef>
                  <a:spcPct val="0"/>
                </a:spcBef>
                <a:buFontTx/>
                <a:buNone/>
              </a:pPr>
              <a:t>216</a:t>
            </a:fld>
            <a:endParaRPr lang="en-US" altLang="en-US" sz="1400"/>
          </a:p>
        </p:txBody>
      </p:sp>
      <p:sp>
        <p:nvSpPr>
          <p:cNvPr id="669701" name="Rectangle 2">
            <a:extLst>
              <a:ext uri="{FF2B5EF4-FFF2-40B4-BE49-F238E27FC236}">
                <a16:creationId xmlns:a16="http://schemas.microsoft.com/office/drawing/2014/main" id="{B14A629F-4E6F-49FD-84CF-CD6261061ECC}"/>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36</a:t>
            </a:r>
            <a:r>
              <a:rPr lang="en-US" altLang="en-US" sz="3500" b="1">
                <a:solidFill>
                  <a:srgbClr val="0000FF"/>
                </a:solidFill>
              </a:rPr>
              <a:t> (contd..)</a:t>
            </a:r>
            <a:endParaRPr lang="en-US" altLang="en-US" sz="3500">
              <a:solidFill>
                <a:srgbClr val="FF0000"/>
              </a:solidFill>
            </a:endParaRPr>
          </a:p>
        </p:txBody>
      </p:sp>
      <p:pic>
        <p:nvPicPr>
          <p:cNvPr id="669702" name="Picture 1">
            <a:extLst>
              <a:ext uri="{FF2B5EF4-FFF2-40B4-BE49-F238E27FC236}">
                <a16:creationId xmlns:a16="http://schemas.microsoft.com/office/drawing/2014/main" id="{ACB6FEC5-56C3-476B-9CD5-772394CAC5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417638"/>
            <a:ext cx="10972800" cy="482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B70582CB-B183-4A7B-9999-C24D45E582E5}"/>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373F69EE-D0F6-4F01-8D0A-F6ECCF0F28D5}"/>
              </a:ext>
            </a:extLst>
          </p:cNvPr>
          <p:cNvSpPr>
            <a:spLocks noGrp="1"/>
          </p:cNvSpPr>
          <p:nvPr>
            <p:ph type="ftr" sz="quarter" idx="11"/>
          </p:nvPr>
        </p:nvSpPr>
        <p:spPr/>
        <p:txBody>
          <a:bodyPr/>
          <a:lstStyle/>
          <a:p>
            <a:pPr>
              <a:defRPr/>
            </a:pPr>
            <a:r>
              <a:rPr lang="en-US" altLang="en-US"/>
              <a:t>RNSengupta,IME Department,IIT Kanpur,INDIA</a:t>
            </a:r>
          </a:p>
        </p:txBody>
      </p:sp>
      <p:sp>
        <p:nvSpPr>
          <p:cNvPr id="681988" name="Slide Number Placeholder 7">
            <a:extLst>
              <a:ext uri="{FF2B5EF4-FFF2-40B4-BE49-F238E27FC236}">
                <a16:creationId xmlns:a16="http://schemas.microsoft.com/office/drawing/2014/main" id="{A1A42CD1-4091-4563-9780-099BC718845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0FE3E61-E4C3-4233-A0C6-395FD45F0837}" type="slidenum">
              <a:rPr lang="en-US" altLang="en-US" sz="1400"/>
              <a:pPr>
                <a:spcBef>
                  <a:spcPct val="0"/>
                </a:spcBef>
                <a:buFontTx/>
                <a:buNone/>
              </a:pPr>
              <a:t>217</a:t>
            </a:fld>
            <a:endParaRPr lang="en-US" altLang="en-US" sz="1400"/>
          </a:p>
        </p:txBody>
      </p:sp>
      <p:sp>
        <p:nvSpPr>
          <p:cNvPr id="681989" name="Rectangle 2">
            <a:extLst>
              <a:ext uri="{FF2B5EF4-FFF2-40B4-BE49-F238E27FC236}">
                <a16:creationId xmlns:a16="http://schemas.microsoft.com/office/drawing/2014/main" id="{8F087843-9227-4940-BFBC-CC098C928D7E}"/>
              </a:ext>
            </a:extLst>
          </p:cNvPr>
          <p:cNvSpPr>
            <a:spLocks noGrp="1" noChangeArrowheads="1"/>
          </p:cNvSpPr>
          <p:nvPr>
            <p:ph type="title"/>
          </p:nvPr>
        </p:nvSpPr>
        <p:spPr/>
        <p:txBody>
          <a:bodyPr/>
          <a:lstStyle/>
          <a:p>
            <a:r>
              <a:rPr lang="en-US" altLang="en-US" sz="4000" b="1">
                <a:solidFill>
                  <a:srgbClr val="0000FF"/>
                </a:solidFill>
              </a:rPr>
              <a:t>Non-Linear Regression </a:t>
            </a:r>
            <a:r>
              <a:rPr lang="en-US" altLang="en-US" sz="4000" b="1">
                <a:solidFill>
                  <a:srgbClr val="FF0000"/>
                </a:solidFill>
              </a:rPr>
              <a:t>Example # 37</a:t>
            </a:r>
            <a:endParaRPr lang="en-US" altLang="en-US" sz="4000">
              <a:solidFill>
                <a:srgbClr val="FF0000"/>
              </a:solidFill>
            </a:endParaRPr>
          </a:p>
        </p:txBody>
      </p:sp>
      <p:sp>
        <p:nvSpPr>
          <p:cNvPr id="2" name="Text Placeholder 1">
            <a:extLst>
              <a:ext uri="{FF2B5EF4-FFF2-40B4-BE49-F238E27FC236}">
                <a16:creationId xmlns:a16="http://schemas.microsoft.com/office/drawing/2014/main" id="{AF4294EB-090E-45FB-9B56-11447F17B3C2}"/>
              </a:ext>
            </a:extLst>
          </p:cNvPr>
          <p:cNvSpPr>
            <a:spLocks noGrp="1" noRot="1" noChangeAspect="1" noMove="1" noResize="1" noEditPoints="1" noAdjustHandles="1" noChangeArrowheads="1" noChangeShapeType="1" noTextEdit="1"/>
          </p:cNvSpPr>
          <p:nvPr>
            <p:ph type="body" sz="half" idx="1"/>
          </p:nvPr>
        </p:nvSpPr>
        <p:spPr>
          <a:xfrm>
            <a:off x="609600" y="1600201"/>
            <a:ext cx="10972800" cy="4525963"/>
          </a:xfrm>
          <a:blipFill>
            <a:blip r:embed="rId3"/>
            <a:stretch>
              <a:fillRect l="-1556" t="-2156" r="-1722"/>
            </a:stretch>
          </a:blipFill>
          <a:extLst/>
        </p:spPr>
        <p:txBody>
          <a:bodyPr/>
          <a:lstStyle/>
          <a:p>
            <a:pPr>
              <a:defRPr/>
            </a:pPr>
            <a:r>
              <a:rPr lang="en-US" dirty="0">
                <a:noFill/>
              </a:rPr>
              <a:t> </a:t>
            </a:r>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CB6F55A3-BC05-445F-90C2-3349AE0ECEAF}"/>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1ADEB040-674C-4F3F-94BE-22625578BA1B}"/>
              </a:ext>
            </a:extLst>
          </p:cNvPr>
          <p:cNvSpPr>
            <a:spLocks noGrp="1"/>
          </p:cNvSpPr>
          <p:nvPr>
            <p:ph type="ftr" sz="quarter" idx="11"/>
          </p:nvPr>
        </p:nvSpPr>
        <p:spPr/>
        <p:txBody>
          <a:bodyPr/>
          <a:lstStyle/>
          <a:p>
            <a:pPr>
              <a:defRPr/>
            </a:pPr>
            <a:r>
              <a:rPr lang="en-US" altLang="en-US"/>
              <a:t>RNSengupta,IME Department,IIT Kanpur,INDIA</a:t>
            </a:r>
          </a:p>
        </p:txBody>
      </p:sp>
      <p:sp>
        <p:nvSpPr>
          <p:cNvPr id="684036" name="Slide Number Placeholder 7">
            <a:extLst>
              <a:ext uri="{FF2B5EF4-FFF2-40B4-BE49-F238E27FC236}">
                <a16:creationId xmlns:a16="http://schemas.microsoft.com/office/drawing/2014/main" id="{7C0A163D-A428-4B85-A37A-ED8328020D3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C2A6E41-C2E9-42BB-8FA1-238F6B778D7B}" type="slidenum">
              <a:rPr lang="en-US" altLang="en-US" sz="1400"/>
              <a:pPr>
                <a:spcBef>
                  <a:spcPct val="0"/>
                </a:spcBef>
                <a:buFontTx/>
                <a:buNone/>
              </a:pPr>
              <a:t>218</a:t>
            </a:fld>
            <a:endParaRPr lang="en-US" altLang="en-US" sz="1400"/>
          </a:p>
        </p:txBody>
      </p:sp>
      <p:sp>
        <p:nvSpPr>
          <p:cNvPr id="684037" name="Rectangle 2">
            <a:extLst>
              <a:ext uri="{FF2B5EF4-FFF2-40B4-BE49-F238E27FC236}">
                <a16:creationId xmlns:a16="http://schemas.microsoft.com/office/drawing/2014/main" id="{43243992-55EC-452D-86B0-39284E8BFB77}"/>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37</a:t>
            </a:r>
            <a:r>
              <a:rPr lang="en-US" altLang="en-US" sz="3500" b="1">
                <a:solidFill>
                  <a:srgbClr val="0000FF"/>
                </a:solidFill>
              </a:rPr>
              <a:t> (contd..)</a:t>
            </a:r>
            <a:endParaRPr lang="en-US" altLang="en-US" sz="3500">
              <a:solidFill>
                <a:srgbClr val="FF0000"/>
              </a:solidFill>
            </a:endParaRPr>
          </a:p>
        </p:txBody>
      </p:sp>
      <p:pic>
        <p:nvPicPr>
          <p:cNvPr id="684038" name="Picture 1">
            <a:extLst>
              <a:ext uri="{FF2B5EF4-FFF2-40B4-BE49-F238E27FC236}">
                <a16:creationId xmlns:a16="http://schemas.microsoft.com/office/drawing/2014/main" id="{C982DABC-BDB9-40BD-A28C-D1B76845FD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417638"/>
            <a:ext cx="10972800" cy="467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79AC6B79-D343-4760-BD47-2C74C903F9F6}"/>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5DFD6B2A-9E56-408E-BCF9-CC343E5826E2}"/>
              </a:ext>
            </a:extLst>
          </p:cNvPr>
          <p:cNvSpPr>
            <a:spLocks noGrp="1"/>
          </p:cNvSpPr>
          <p:nvPr>
            <p:ph type="ftr" sz="quarter" idx="11"/>
          </p:nvPr>
        </p:nvSpPr>
        <p:spPr/>
        <p:txBody>
          <a:bodyPr/>
          <a:lstStyle/>
          <a:p>
            <a:pPr>
              <a:defRPr/>
            </a:pPr>
            <a:r>
              <a:rPr lang="en-US" altLang="en-US"/>
              <a:t>RNSengupta,IME Department,IIT Kanpur,INDIA</a:t>
            </a:r>
          </a:p>
        </p:txBody>
      </p:sp>
      <p:sp>
        <p:nvSpPr>
          <p:cNvPr id="686084" name="Slide Number Placeholder 7">
            <a:extLst>
              <a:ext uri="{FF2B5EF4-FFF2-40B4-BE49-F238E27FC236}">
                <a16:creationId xmlns:a16="http://schemas.microsoft.com/office/drawing/2014/main" id="{A22A359E-3B26-47FD-85F3-E29A5EEB0CE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DE22DF3-A77A-42B2-849E-769BB15E60AB}" type="slidenum">
              <a:rPr lang="en-US" altLang="en-US" sz="1400"/>
              <a:pPr>
                <a:spcBef>
                  <a:spcPct val="0"/>
                </a:spcBef>
                <a:buFontTx/>
                <a:buNone/>
              </a:pPr>
              <a:t>219</a:t>
            </a:fld>
            <a:endParaRPr lang="en-US" altLang="en-US" sz="1400"/>
          </a:p>
        </p:txBody>
      </p:sp>
      <p:sp>
        <p:nvSpPr>
          <p:cNvPr id="686085" name="Rectangle 2">
            <a:extLst>
              <a:ext uri="{FF2B5EF4-FFF2-40B4-BE49-F238E27FC236}">
                <a16:creationId xmlns:a16="http://schemas.microsoft.com/office/drawing/2014/main" id="{E5541F60-5F61-493A-A8C0-B36C6482F5C8}"/>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37</a:t>
            </a:r>
            <a:r>
              <a:rPr lang="en-US" altLang="en-US" sz="3500" b="1">
                <a:solidFill>
                  <a:srgbClr val="0000FF"/>
                </a:solidFill>
              </a:rPr>
              <a:t> (contd..)</a:t>
            </a:r>
            <a:endParaRPr lang="en-US" altLang="en-US" sz="3500">
              <a:solidFill>
                <a:srgbClr val="FF0000"/>
              </a:solidFill>
            </a:endParaRPr>
          </a:p>
        </p:txBody>
      </p:sp>
      <p:pic>
        <p:nvPicPr>
          <p:cNvPr id="686086" name="Picture 1">
            <a:extLst>
              <a:ext uri="{FF2B5EF4-FFF2-40B4-BE49-F238E27FC236}">
                <a16:creationId xmlns:a16="http://schemas.microsoft.com/office/drawing/2014/main" id="{7B56B266-4C72-4FCD-A93F-865D98E43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417638"/>
            <a:ext cx="10972800" cy="460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EB5357F3-A626-49CE-BE51-B2EA3822BCC6}"/>
              </a:ext>
            </a:extLst>
          </p:cNvPr>
          <p:cNvSpPr>
            <a:spLocks noGrp="1" noChangeArrowheads="1"/>
          </p:cNvSpPr>
          <p:nvPr>
            <p:ph type="title"/>
          </p:nvPr>
        </p:nvSpPr>
        <p:spPr/>
        <p:txBody>
          <a:bodyPr/>
          <a:lstStyle/>
          <a:p>
            <a:r>
              <a:rPr lang="en-US" altLang="en-US" sz="3000" b="1">
                <a:solidFill>
                  <a:srgbClr val="0000FF"/>
                </a:solidFill>
              </a:rPr>
              <a:t>Simple Linear Regression</a:t>
            </a:r>
            <a:endParaRPr lang="en-US" altLang="en-US" sz="3000" b="1">
              <a:solidFill>
                <a:srgbClr val="FF0000"/>
              </a:solidFill>
            </a:endParaRPr>
          </a:p>
        </p:txBody>
      </p:sp>
      <p:sp>
        <p:nvSpPr>
          <p:cNvPr id="86019" name="Date Placeholder 7">
            <a:extLst>
              <a:ext uri="{FF2B5EF4-FFF2-40B4-BE49-F238E27FC236}">
                <a16:creationId xmlns:a16="http://schemas.microsoft.com/office/drawing/2014/main" id="{610A3181-E0EC-4EDE-882C-39BB1B787BEE}"/>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86020" name="Slide Number Placeholder 8">
            <a:extLst>
              <a:ext uri="{FF2B5EF4-FFF2-40B4-BE49-F238E27FC236}">
                <a16:creationId xmlns:a16="http://schemas.microsoft.com/office/drawing/2014/main" id="{D911D2F4-46C1-425C-9EC0-F67DF381130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BC812EF-3A35-4473-85A2-D175DB4A05D0}" type="slidenum">
              <a:rPr lang="en-US" altLang="en-US" sz="1400">
                <a:latin typeface="Times New Roman" panose="02020603050405020304" pitchFamily="18" charset="0"/>
              </a:rPr>
              <a:pPr>
                <a:spcBef>
                  <a:spcPct val="0"/>
                </a:spcBef>
                <a:buFontTx/>
                <a:buNone/>
              </a:pPr>
              <a:t>22</a:t>
            </a:fld>
            <a:endParaRPr lang="en-US" altLang="en-US" sz="1400">
              <a:latin typeface="Times New Roman" panose="02020603050405020304" pitchFamily="18" charset="0"/>
            </a:endParaRPr>
          </a:p>
        </p:txBody>
      </p:sp>
      <p:sp>
        <p:nvSpPr>
          <p:cNvPr id="86021" name="Footer Placeholder 9">
            <a:extLst>
              <a:ext uri="{FF2B5EF4-FFF2-40B4-BE49-F238E27FC236}">
                <a16:creationId xmlns:a16="http://schemas.microsoft.com/office/drawing/2014/main" id="{5594FB48-A095-48C0-B4AF-0C93EFC3B1B7}"/>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86022" name="Rectangle 2">
            <a:extLst>
              <a:ext uri="{FF2B5EF4-FFF2-40B4-BE49-F238E27FC236}">
                <a16:creationId xmlns:a16="http://schemas.microsoft.com/office/drawing/2014/main" id="{45A6E997-A322-4C3F-B322-493F63016588}"/>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3" name="Text Placeholder 2">
            <a:extLst>
              <a:ext uri="{FF2B5EF4-FFF2-40B4-BE49-F238E27FC236}">
                <a16:creationId xmlns:a16="http://schemas.microsoft.com/office/drawing/2014/main" id="{3CB4FA42-384A-4F79-973E-88F2CF051577}"/>
              </a:ext>
            </a:extLst>
          </p:cNvPr>
          <p:cNvSpPr>
            <a:spLocks noGrp="1" noRot="1" noChangeAspect="1" noMove="1" noResize="1" noEditPoints="1" noAdjustHandles="1" noChangeArrowheads="1" noChangeShapeType="1" noTextEdit="1"/>
          </p:cNvSpPr>
          <p:nvPr>
            <p:ph type="body" sz="half" idx="1"/>
          </p:nvPr>
        </p:nvSpPr>
        <p:spPr>
          <a:xfrm>
            <a:off x="609600" y="1600201"/>
            <a:ext cx="10972800" cy="4525963"/>
          </a:xfrm>
          <a:blipFill>
            <a:blip r:embed="rId3"/>
            <a:stretch>
              <a:fillRect/>
            </a:stretch>
          </a:blipFill>
          <a:extLst/>
        </p:spPr>
        <p:txBody>
          <a:bodyPr/>
          <a:lstStyle/>
          <a:p>
            <a:pPr>
              <a:defRPr/>
            </a:pPr>
            <a:r>
              <a:rPr lang="en-US">
                <a:noFill/>
              </a:rPr>
              <a:t> </a:t>
            </a:r>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1709CBF3-3E48-4EDE-AE44-D31FFFE2DE36}"/>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88A4F403-E672-495F-B329-5FE0F4CDE4B3}"/>
              </a:ext>
            </a:extLst>
          </p:cNvPr>
          <p:cNvSpPr>
            <a:spLocks noGrp="1"/>
          </p:cNvSpPr>
          <p:nvPr>
            <p:ph type="ftr" sz="quarter" idx="11"/>
          </p:nvPr>
        </p:nvSpPr>
        <p:spPr/>
        <p:txBody>
          <a:bodyPr/>
          <a:lstStyle/>
          <a:p>
            <a:pPr>
              <a:defRPr/>
            </a:pPr>
            <a:r>
              <a:rPr lang="en-US" altLang="en-US"/>
              <a:t>RNSengupta,IME Department,IIT Kanpur,INDIA</a:t>
            </a:r>
          </a:p>
        </p:txBody>
      </p:sp>
      <p:sp>
        <p:nvSpPr>
          <p:cNvPr id="688132" name="Slide Number Placeholder 7">
            <a:extLst>
              <a:ext uri="{FF2B5EF4-FFF2-40B4-BE49-F238E27FC236}">
                <a16:creationId xmlns:a16="http://schemas.microsoft.com/office/drawing/2014/main" id="{9FFDF585-A5DF-49AC-A288-E0BE26E90E6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6405D20-AB7B-4B35-8CCF-CA3C187B5C9A}" type="slidenum">
              <a:rPr lang="en-US" altLang="en-US" sz="1400"/>
              <a:pPr>
                <a:spcBef>
                  <a:spcPct val="0"/>
                </a:spcBef>
                <a:buFontTx/>
                <a:buNone/>
              </a:pPr>
              <a:t>220</a:t>
            </a:fld>
            <a:endParaRPr lang="en-US" altLang="en-US" sz="1400"/>
          </a:p>
        </p:txBody>
      </p:sp>
      <p:sp>
        <p:nvSpPr>
          <p:cNvPr id="688133" name="Rectangle 2">
            <a:extLst>
              <a:ext uri="{FF2B5EF4-FFF2-40B4-BE49-F238E27FC236}">
                <a16:creationId xmlns:a16="http://schemas.microsoft.com/office/drawing/2014/main" id="{9FADCAF9-F186-40F6-BFBD-34EE39ED6C15}"/>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37</a:t>
            </a:r>
            <a:r>
              <a:rPr lang="en-US" altLang="en-US" sz="3500" b="1">
                <a:solidFill>
                  <a:srgbClr val="0000FF"/>
                </a:solidFill>
              </a:rPr>
              <a:t> (contd..)</a:t>
            </a:r>
            <a:endParaRPr lang="en-US" altLang="en-US" sz="3500">
              <a:solidFill>
                <a:srgbClr val="FF0000"/>
              </a:solidFill>
            </a:endParaRPr>
          </a:p>
        </p:txBody>
      </p:sp>
      <p:pic>
        <p:nvPicPr>
          <p:cNvPr id="688134" name="Picture 1">
            <a:extLst>
              <a:ext uri="{FF2B5EF4-FFF2-40B4-BE49-F238E27FC236}">
                <a16:creationId xmlns:a16="http://schemas.microsoft.com/office/drawing/2014/main" id="{95A02C91-7266-4B82-AF90-246D64A04F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417638"/>
            <a:ext cx="10972800" cy="460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2CB1CE9C-821F-4268-91FB-299541684273}"/>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980C6610-D066-418D-B648-A141F912841C}"/>
              </a:ext>
            </a:extLst>
          </p:cNvPr>
          <p:cNvSpPr>
            <a:spLocks noGrp="1"/>
          </p:cNvSpPr>
          <p:nvPr>
            <p:ph type="ftr" sz="quarter" idx="11"/>
          </p:nvPr>
        </p:nvSpPr>
        <p:spPr/>
        <p:txBody>
          <a:bodyPr/>
          <a:lstStyle/>
          <a:p>
            <a:pPr>
              <a:defRPr/>
            </a:pPr>
            <a:r>
              <a:rPr lang="en-US" altLang="en-US"/>
              <a:t>RNSengupta,IME Department,IIT Kanpur,INDIA</a:t>
            </a:r>
          </a:p>
        </p:txBody>
      </p:sp>
      <p:sp>
        <p:nvSpPr>
          <p:cNvPr id="690180" name="Slide Number Placeholder 7">
            <a:extLst>
              <a:ext uri="{FF2B5EF4-FFF2-40B4-BE49-F238E27FC236}">
                <a16:creationId xmlns:a16="http://schemas.microsoft.com/office/drawing/2014/main" id="{DD4782CB-7444-47A4-81DA-D3FD64FEF58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804EAAA-27B7-4C21-9C01-0B52364C50BE}" type="slidenum">
              <a:rPr lang="en-US" altLang="en-US" sz="1400"/>
              <a:pPr>
                <a:spcBef>
                  <a:spcPct val="0"/>
                </a:spcBef>
                <a:buFontTx/>
                <a:buNone/>
              </a:pPr>
              <a:t>221</a:t>
            </a:fld>
            <a:endParaRPr lang="en-US" altLang="en-US" sz="1400"/>
          </a:p>
        </p:txBody>
      </p:sp>
      <p:sp>
        <p:nvSpPr>
          <p:cNvPr id="690181" name="Rectangle 2">
            <a:extLst>
              <a:ext uri="{FF2B5EF4-FFF2-40B4-BE49-F238E27FC236}">
                <a16:creationId xmlns:a16="http://schemas.microsoft.com/office/drawing/2014/main" id="{63735CAB-85FF-4B95-8DB4-935DF21F6A85}"/>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37</a:t>
            </a:r>
            <a:r>
              <a:rPr lang="en-US" altLang="en-US" sz="3500" b="1">
                <a:solidFill>
                  <a:srgbClr val="0000FF"/>
                </a:solidFill>
              </a:rPr>
              <a:t> (contd..)</a:t>
            </a:r>
            <a:endParaRPr lang="en-US" altLang="en-US" sz="3500">
              <a:solidFill>
                <a:srgbClr val="FF0000"/>
              </a:solidFill>
            </a:endParaRPr>
          </a:p>
        </p:txBody>
      </p:sp>
      <p:pic>
        <p:nvPicPr>
          <p:cNvPr id="690182" name="Picture 1">
            <a:extLst>
              <a:ext uri="{FF2B5EF4-FFF2-40B4-BE49-F238E27FC236}">
                <a16:creationId xmlns:a16="http://schemas.microsoft.com/office/drawing/2014/main" id="{95310553-9EC3-46DB-88BE-8A8090D228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295400"/>
            <a:ext cx="10972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7E5E73CB-6440-4B49-8494-0AE650DF2E4B}"/>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4E038B1D-825F-4486-B471-4F3AB5984607}"/>
              </a:ext>
            </a:extLst>
          </p:cNvPr>
          <p:cNvSpPr>
            <a:spLocks noGrp="1"/>
          </p:cNvSpPr>
          <p:nvPr>
            <p:ph type="ftr" sz="quarter" idx="11"/>
          </p:nvPr>
        </p:nvSpPr>
        <p:spPr/>
        <p:txBody>
          <a:bodyPr/>
          <a:lstStyle/>
          <a:p>
            <a:pPr>
              <a:defRPr/>
            </a:pPr>
            <a:r>
              <a:rPr lang="en-US" altLang="en-US"/>
              <a:t>RNSengupta,IME Department,IIT Kanpur,INDIA</a:t>
            </a:r>
          </a:p>
        </p:txBody>
      </p:sp>
      <p:sp>
        <p:nvSpPr>
          <p:cNvPr id="692228" name="Slide Number Placeholder 7">
            <a:extLst>
              <a:ext uri="{FF2B5EF4-FFF2-40B4-BE49-F238E27FC236}">
                <a16:creationId xmlns:a16="http://schemas.microsoft.com/office/drawing/2014/main" id="{DFB4C8F0-A9C1-4455-A68D-D2DA63237F2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58BE68E-8671-4F0F-95A6-41FD8A2491A7}" type="slidenum">
              <a:rPr lang="en-US" altLang="en-US" sz="1400"/>
              <a:pPr>
                <a:spcBef>
                  <a:spcPct val="0"/>
                </a:spcBef>
                <a:buFontTx/>
                <a:buNone/>
              </a:pPr>
              <a:t>222</a:t>
            </a:fld>
            <a:endParaRPr lang="en-US" altLang="en-US" sz="1400"/>
          </a:p>
        </p:txBody>
      </p:sp>
      <p:sp>
        <p:nvSpPr>
          <p:cNvPr id="692229" name="Rectangle 2">
            <a:extLst>
              <a:ext uri="{FF2B5EF4-FFF2-40B4-BE49-F238E27FC236}">
                <a16:creationId xmlns:a16="http://schemas.microsoft.com/office/drawing/2014/main" id="{8F2E9596-24BE-4612-9C05-D586D1FDD3D1}"/>
              </a:ext>
            </a:extLst>
          </p:cNvPr>
          <p:cNvSpPr>
            <a:spLocks noGrp="1" noChangeArrowheads="1"/>
          </p:cNvSpPr>
          <p:nvPr>
            <p:ph type="title"/>
          </p:nvPr>
        </p:nvSpPr>
        <p:spPr/>
        <p:txBody>
          <a:bodyPr/>
          <a:lstStyle/>
          <a:p>
            <a:r>
              <a:rPr lang="en-US" altLang="en-US" sz="4000" b="1">
                <a:solidFill>
                  <a:srgbClr val="0000FF"/>
                </a:solidFill>
              </a:rPr>
              <a:t>Non-Linear Regression </a:t>
            </a:r>
            <a:r>
              <a:rPr lang="en-US" altLang="en-US" sz="4000" b="1">
                <a:solidFill>
                  <a:srgbClr val="FF0000"/>
                </a:solidFill>
              </a:rPr>
              <a:t>Example # 38</a:t>
            </a:r>
            <a:endParaRPr lang="en-US" altLang="en-US" sz="4000">
              <a:solidFill>
                <a:srgbClr val="FF0000"/>
              </a:solidFill>
            </a:endParaRPr>
          </a:p>
        </p:txBody>
      </p:sp>
      <p:sp>
        <p:nvSpPr>
          <p:cNvPr id="653318" name="Text Placeholder 6">
            <a:extLst>
              <a:ext uri="{FF2B5EF4-FFF2-40B4-BE49-F238E27FC236}">
                <a16:creationId xmlns:a16="http://schemas.microsoft.com/office/drawing/2014/main" id="{BB469274-A5F4-439B-A439-59310E2F8F42}"/>
              </a:ext>
            </a:extLst>
          </p:cNvPr>
          <p:cNvSpPr>
            <a:spLocks noGrp="1" noChangeArrowheads="1"/>
          </p:cNvSpPr>
          <p:nvPr>
            <p:ph type="body" sz="half" idx="1"/>
          </p:nvPr>
        </p:nvSpPr>
        <p:spPr>
          <a:xfrm>
            <a:off x="609600" y="1600200"/>
            <a:ext cx="10972800" cy="4525963"/>
          </a:xfrm>
        </p:spPr>
        <p:txBody>
          <a:bodyPr/>
          <a:lstStyle/>
          <a:p>
            <a:pPr algn="just">
              <a:buClr>
                <a:schemeClr val="tx1"/>
              </a:buClr>
              <a:buFont typeface="Wingdings" panose="05000000000000000000" pitchFamily="2" charset="2"/>
              <a:buChar char="§"/>
              <a:defRPr/>
            </a:pPr>
            <a:r>
              <a:rPr lang="en-US" altLang="en-US" sz="3800" b="1" dirty="0">
                <a:solidFill>
                  <a:srgbClr val="FF3300"/>
                </a:solidFill>
              </a:rPr>
              <a:t>Negative Exponential</a:t>
            </a:r>
            <a:r>
              <a:rPr lang="en-US" altLang="en-US" sz="3800" dirty="0"/>
              <a:t> model which is given as</a:t>
            </a:r>
          </a:p>
          <a:p>
            <a:pPr algn="just">
              <a:buClr>
                <a:schemeClr val="tx1"/>
              </a:buClr>
              <a:buFont typeface="Wingdings" panose="05000000000000000000" pitchFamily="2" charset="2"/>
              <a:buChar char="§"/>
              <a:defRPr/>
            </a:pPr>
            <a:r>
              <a:rPr lang="en-US" altLang="en-US" sz="3800" dirty="0">
                <a:latin typeface="+mj-lt"/>
              </a:rPr>
              <a:t>Y = </a:t>
            </a:r>
            <a:r>
              <a:rPr lang="en-US" altLang="en-US" sz="3800" dirty="0">
                <a:sym typeface="Symbol" panose="05050102010706020507" pitchFamily="18" charset="2"/>
              </a:rPr>
              <a:t></a:t>
            </a:r>
            <a:r>
              <a:rPr lang="en-US" altLang="en-US" sz="3800" baseline="-25000" dirty="0">
                <a:sym typeface="Symbol" panose="05050102010706020507" pitchFamily="18" charset="2"/>
              </a:rPr>
              <a:t>1</a:t>
            </a:r>
            <a:r>
              <a:rPr lang="en-US" altLang="en-US" sz="3800" dirty="0">
                <a:sym typeface="Symbol" panose="05050102010706020507" pitchFamily="18" charset="2"/>
              </a:rPr>
              <a:t>{1  exp(</a:t>
            </a:r>
            <a:r>
              <a:rPr lang="en-US" altLang="en-US" sz="3800" baseline="-25000" dirty="0">
                <a:sym typeface="Symbol" panose="05050102010706020507" pitchFamily="18" charset="2"/>
              </a:rPr>
              <a:t>2</a:t>
            </a:r>
            <a:r>
              <a:rPr lang="en-US" altLang="en-US" sz="3800" dirty="0">
                <a:sym typeface="Symbol" panose="05050102010706020507" pitchFamily="18" charset="2"/>
              </a:rPr>
              <a:t>x)} </a:t>
            </a:r>
            <a:r>
              <a:rPr lang="en-US" altLang="en-US" sz="3800" dirty="0">
                <a:latin typeface="+mj-lt"/>
                <a:sym typeface="Symbol" panose="05050102010706020507" pitchFamily="18" charset="2"/>
              </a:rPr>
              <a:t> + </a:t>
            </a:r>
            <a:r>
              <a:rPr lang="en-US" altLang="en-US" sz="3800" dirty="0">
                <a:sym typeface="Symbol" panose="05050102010706020507" pitchFamily="18" charset="2"/>
              </a:rPr>
              <a:t> where</a:t>
            </a:r>
          </a:p>
          <a:p>
            <a:pPr algn="just">
              <a:buClr>
                <a:schemeClr val="tx1"/>
              </a:buClr>
              <a:buFont typeface="Wingdings" panose="05000000000000000000" pitchFamily="2" charset="2"/>
              <a:buChar char="§"/>
              <a:defRPr/>
            </a:pPr>
            <a:r>
              <a:rPr lang="en-US" altLang="en-US" sz="3800" dirty="0">
                <a:sym typeface="Symbol" panose="05050102010706020507" pitchFamily="18" charset="2"/>
              </a:rPr>
              <a:t></a:t>
            </a:r>
            <a:r>
              <a:rPr lang="en-US" altLang="en-US" sz="3800" baseline="-25000" dirty="0">
                <a:sym typeface="Symbol" panose="05050102010706020507" pitchFamily="18" charset="2"/>
              </a:rPr>
              <a:t>1</a:t>
            </a:r>
            <a:r>
              <a:rPr lang="en-US" altLang="en-US" sz="3800" dirty="0">
                <a:sym typeface="Symbol" panose="05050102010706020507" pitchFamily="18" charset="2"/>
              </a:rPr>
              <a:t> = Multiplying factor</a:t>
            </a:r>
          </a:p>
          <a:p>
            <a:pPr algn="just">
              <a:buClr>
                <a:schemeClr val="tx1"/>
              </a:buClr>
              <a:buFont typeface="Wingdings" panose="05000000000000000000" pitchFamily="2" charset="2"/>
              <a:buChar char="§"/>
              <a:defRPr/>
            </a:pPr>
            <a:r>
              <a:rPr lang="en-US" altLang="en-US" sz="3800" dirty="0">
                <a:sym typeface="Symbol" panose="05050102010706020507" pitchFamily="18" charset="2"/>
              </a:rPr>
              <a:t></a:t>
            </a:r>
            <a:r>
              <a:rPr lang="en-US" altLang="en-US" sz="3800" baseline="-25000" dirty="0">
                <a:sym typeface="Symbol" panose="05050102010706020507" pitchFamily="18" charset="2"/>
              </a:rPr>
              <a:t>2</a:t>
            </a:r>
            <a:r>
              <a:rPr lang="en-US" altLang="en-US" sz="3800" dirty="0">
                <a:sym typeface="Symbol" panose="05050102010706020507" pitchFamily="18" charset="2"/>
              </a:rPr>
              <a:t> = Power of x in the exponential</a:t>
            </a:r>
          </a:p>
          <a:p>
            <a:pPr algn="just">
              <a:buClr>
                <a:schemeClr val="tx1"/>
              </a:buClr>
              <a:buFont typeface="Wingdings" panose="05000000000000000000" pitchFamily="2" charset="2"/>
              <a:buChar char="§"/>
              <a:defRPr/>
            </a:pPr>
            <a:r>
              <a:rPr lang="en-US" altLang="en-US" sz="3800" dirty="0">
                <a:sym typeface="Symbol" panose="05050102010706020507" pitchFamily="18" charset="2"/>
              </a:rPr>
              <a:t> = Error term where  ~ U( a, +a) or  ~ N(0, </a:t>
            </a:r>
            <a:r>
              <a:rPr lang="en-US" altLang="en-US" sz="3800" baseline="30000" dirty="0">
                <a:sym typeface="Symbol" panose="05050102010706020507" pitchFamily="18" charset="2"/>
              </a:rPr>
              <a:t>2</a:t>
            </a:r>
            <a:r>
              <a:rPr lang="en-US" altLang="en-US" sz="3800" dirty="0">
                <a:sym typeface="Symbol" panose="05050102010706020507" pitchFamily="18" charset="2"/>
              </a:rPr>
              <a:t>)</a:t>
            </a:r>
            <a:r>
              <a:rPr lang="en-US" altLang="en-US" sz="4000" dirty="0">
                <a:sym typeface="Symbol" panose="05050102010706020507" pitchFamily="18" charset="2"/>
              </a:rPr>
              <a:t> or  ~ </a:t>
            </a:r>
            <a:r>
              <a:rPr lang="en-US" altLang="en-US" sz="4000" dirty="0" err="1">
                <a:sym typeface="Symbol" panose="05050102010706020507" pitchFamily="18" charset="2"/>
              </a:rPr>
              <a:t>t</a:t>
            </a:r>
            <a:r>
              <a:rPr lang="en-US" altLang="en-US" sz="4000" baseline="-25000" dirty="0" err="1">
                <a:sym typeface="Symbol" panose="05050102010706020507" pitchFamily="18" charset="2"/>
              </a:rPr>
              <a:t>n</a:t>
            </a:r>
            <a:endParaRPr lang="en-US" altLang="en-US" sz="3800"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2EE21D9B-6F86-4296-AA84-1311672EA45F}"/>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39CCF64B-6102-4985-B2B8-8AE8252A2DD0}"/>
              </a:ext>
            </a:extLst>
          </p:cNvPr>
          <p:cNvSpPr>
            <a:spLocks noGrp="1"/>
          </p:cNvSpPr>
          <p:nvPr>
            <p:ph type="ftr" sz="quarter" idx="11"/>
          </p:nvPr>
        </p:nvSpPr>
        <p:spPr/>
        <p:txBody>
          <a:bodyPr/>
          <a:lstStyle/>
          <a:p>
            <a:pPr>
              <a:defRPr/>
            </a:pPr>
            <a:r>
              <a:rPr lang="en-US" altLang="en-US"/>
              <a:t>RNSengupta,IME Department,IIT Kanpur,INDIA</a:t>
            </a:r>
          </a:p>
        </p:txBody>
      </p:sp>
      <p:sp>
        <p:nvSpPr>
          <p:cNvPr id="694276" name="Slide Number Placeholder 7">
            <a:extLst>
              <a:ext uri="{FF2B5EF4-FFF2-40B4-BE49-F238E27FC236}">
                <a16:creationId xmlns:a16="http://schemas.microsoft.com/office/drawing/2014/main" id="{0DFE81B5-DE1D-4A1B-9C08-F4050C876FF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7967A12-8D4C-4CFC-AF90-E9A704E5EBC0}" type="slidenum">
              <a:rPr lang="en-US" altLang="en-US" sz="1400"/>
              <a:pPr>
                <a:spcBef>
                  <a:spcPct val="0"/>
                </a:spcBef>
                <a:buFontTx/>
                <a:buNone/>
              </a:pPr>
              <a:t>223</a:t>
            </a:fld>
            <a:endParaRPr lang="en-US" altLang="en-US" sz="1400"/>
          </a:p>
        </p:txBody>
      </p:sp>
      <p:sp>
        <p:nvSpPr>
          <p:cNvPr id="694277" name="Rectangle 2">
            <a:extLst>
              <a:ext uri="{FF2B5EF4-FFF2-40B4-BE49-F238E27FC236}">
                <a16:creationId xmlns:a16="http://schemas.microsoft.com/office/drawing/2014/main" id="{A5A8B2D2-9B73-403D-B25B-9B924A848CD6}"/>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38</a:t>
            </a:r>
            <a:r>
              <a:rPr lang="en-US" altLang="en-US" sz="3500" b="1">
                <a:solidFill>
                  <a:srgbClr val="0000FF"/>
                </a:solidFill>
              </a:rPr>
              <a:t> (contd..)</a:t>
            </a:r>
            <a:endParaRPr lang="en-US" altLang="en-US" sz="3500">
              <a:solidFill>
                <a:srgbClr val="FF0000"/>
              </a:solidFill>
            </a:endParaRPr>
          </a:p>
        </p:txBody>
      </p:sp>
      <p:pic>
        <p:nvPicPr>
          <p:cNvPr id="694278" name="Picture 1">
            <a:extLst>
              <a:ext uri="{FF2B5EF4-FFF2-40B4-BE49-F238E27FC236}">
                <a16:creationId xmlns:a16="http://schemas.microsoft.com/office/drawing/2014/main" id="{E91604E0-C4DB-457A-968B-1EFC24EF1D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417638"/>
            <a:ext cx="10972800" cy="482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AEFF3114-7CAB-48DD-9B23-4AAC3006154B}"/>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C9E20396-7CB7-4C6E-BD81-1A0859305593}"/>
              </a:ext>
            </a:extLst>
          </p:cNvPr>
          <p:cNvSpPr>
            <a:spLocks noGrp="1"/>
          </p:cNvSpPr>
          <p:nvPr>
            <p:ph type="ftr" sz="quarter" idx="11"/>
          </p:nvPr>
        </p:nvSpPr>
        <p:spPr/>
        <p:txBody>
          <a:bodyPr/>
          <a:lstStyle/>
          <a:p>
            <a:pPr>
              <a:defRPr/>
            </a:pPr>
            <a:r>
              <a:rPr lang="en-US" altLang="en-US"/>
              <a:t>RNSengupta,IME Department,IIT Kanpur,INDIA</a:t>
            </a:r>
          </a:p>
        </p:txBody>
      </p:sp>
      <p:sp>
        <p:nvSpPr>
          <p:cNvPr id="696324" name="Slide Number Placeholder 7">
            <a:extLst>
              <a:ext uri="{FF2B5EF4-FFF2-40B4-BE49-F238E27FC236}">
                <a16:creationId xmlns:a16="http://schemas.microsoft.com/office/drawing/2014/main" id="{60AA9AA2-EC2C-4A83-88A5-29EE81CDB71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7505157-42AD-4FF7-958A-7B05C3E65541}" type="slidenum">
              <a:rPr lang="en-US" altLang="en-US" sz="1400"/>
              <a:pPr>
                <a:spcBef>
                  <a:spcPct val="0"/>
                </a:spcBef>
                <a:buFontTx/>
                <a:buNone/>
              </a:pPr>
              <a:t>224</a:t>
            </a:fld>
            <a:endParaRPr lang="en-US" altLang="en-US" sz="1400"/>
          </a:p>
        </p:txBody>
      </p:sp>
      <p:sp>
        <p:nvSpPr>
          <p:cNvPr id="696325" name="Rectangle 2">
            <a:extLst>
              <a:ext uri="{FF2B5EF4-FFF2-40B4-BE49-F238E27FC236}">
                <a16:creationId xmlns:a16="http://schemas.microsoft.com/office/drawing/2014/main" id="{9FC39D76-C3BC-40E2-9B68-AFEE1215CD0C}"/>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38</a:t>
            </a:r>
            <a:r>
              <a:rPr lang="en-US" altLang="en-US" sz="3500" b="1">
                <a:solidFill>
                  <a:srgbClr val="0000FF"/>
                </a:solidFill>
              </a:rPr>
              <a:t> (contd..)</a:t>
            </a:r>
            <a:endParaRPr lang="en-US" altLang="en-US" sz="3500">
              <a:solidFill>
                <a:srgbClr val="FF0000"/>
              </a:solidFill>
            </a:endParaRPr>
          </a:p>
        </p:txBody>
      </p:sp>
      <p:pic>
        <p:nvPicPr>
          <p:cNvPr id="696326" name="Picture 1">
            <a:extLst>
              <a:ext uri="{FF2B5EF4-FFF2-40B4-BE49-F238E27FC236}">
                <a16:creationId xmlns:a16="http://schemas.microsoft.com/office/drawing/2014/main" id="{6D948C8A-928D-49EA-97DC-7CFDBAD5F0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417638"/>
            <a:ext cx="10972800" cy="467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220CBC59-1A80-4BDB-AA2D-A8621588B27D}"/>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56DE8357-38F6-4793-8B3F-364D9C50271B}"/>
              </a:ext>
            </a:extLst>
          </p:cNvPr>
          <p:cNvSpPr>
            <a:spLocks noGrp="1"/>
          </p:cNvSpPr>
          <p:nvPr>
            <p:ph type="ftr" sz="quarter" idx="11"/>
          </p:nvPr>
        </p:nvSpPr>
        <p:spPr/>
        <p:txBody>
          <a:bodyPr/>
          <a:lstStyle/>
          <a:p>
            <a:pPr>
              <a:defRPr/>
            </a:pPr>
            <a:r>
              <a:rPr lang="en-US" altLang="en-US"/>
              <a:t>RNSengupta,IME Department,IIT Kanpur,INDIA</a:t>
            </a:r>
          </a:p>
        </p:txBody>
      </p:sp>
      <p:sp>
        <p:nvSpPr>
          <p:cNvPr id="698372" name="Slide Number Placeholder 7">
            <a:extLst>
              <a:ext uri="{FF2B5EF4-FFF2-40B4-BE49-F238E27FC236}">
                <a16:creationId xmlns:a16="http://schemas.microsoft.com/office/drawing/2014/main" id="{A5AEA1FF-428C-44D7-997D-D75FF3348FC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7DB8FDC-8383-40B8-AF95-4C148DBA52D7}" type="slidenum">
              <a:rPr lang="en-US" altLang="en-US" sz="1400"/>
              <a:pPr>
                <a:spcBef>
                  <a:spcPct val="0"/>
                </a:spcBef>
                <a:buFontTx/>
                <a:buNone/>
              </a:pPr>
              <a:t>225</a:t>
            </a:fld>
            <a:endParaRPr lang="en-US" altLang="en-US" sz="1400"/>
          </a:p>
        </p:txBody>
      </p:sp>
      <p:sp>
        <p:nvSpPr>
          <p:cNvPr id="698373" name="Rectangle 2">
            <a:extLst>
              <a:ext uri="{FF2B5EF4-FFF2-40B4-BE49-F238E27FC236}">
                <a16:creationId xmlns:a16="http://schemas.microsoft.com/office/drawing/2014/main" id="{2F457B1A-FA26-422E-8F13-472AB8670262}"/>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38</a:t>
            </a:r>
            <a:r>
              <a:rPr lang="en-US" altLang="en-US" sz="3500" b="1">
                <a:solidFill>
                  <a:srgbClr val="0000FF"/>
                </a:solidFill>
              </a:rPr>
              <a:t> (contd..)</a:t>
            </a:r>
            <a:endParaRPr lang="en-US" altLang="en-US" sz="3500">
              <a:solidFill>
                <a:srgbClr val="FF0000"/>
              </a:solidFill>
            </a:endParaRPr>
          </a:p>
        </p:txBody>
      </p:sp>
      <p:pic>
        <p:nvPicPr>
          <p:cNvPr id="698374" name="Picture 2">
            <a:extLst>
              <a:ext uri="{FF2B5EF4-FFF2-40B4-BE49-F238E27FC236}">
                <a16:creationId xmlns:a16="http://schemas.microsoft.com/office/drawing/2014/main" id="{C4568797-D73D-4F52-A378-7CF172812A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417638"/>
            <a:ext cx="10972800" cy="482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981BD57B-D00F-4522-9195-FD4E2D8AC254}"/>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F4BA01ED-BE1E-4B6E-B1E0-D6949432F2D4}"/>
              </a:ext>
            </a:extLst>
          </p:cNvPr>
          <p:cNvSpPr>
            <a:spLocks noGrp="1"/>
          </p:cNvSpPr>
          <p:nvPr>
            <p:ph type="ftr" sz="quarter" idx="11"/>
          </p:nvPr>
        </p:nvSpPr>
        <p:spPr/>
        <p:txBody>
          <a:bodyPr/>
          <a:lstStyle/>
          <a:p>
            <a:pPr>
              <a:defRPr/>
            </a:pPr>
            <a:r>
              <a:rPr lang="en-US" altLang="en-US"/>
              <a:t>RNSengupta,IME Department,IIT Kanpur,INDIA</a:t>
            </a:r>
          </a:p>
        </p:txBody>
      </p:sp>
      <p:sp>
        <p:nvSpPr>
          <p:cNvPr id="700420" name="Slide Number Placeholder 7">
            <a:extLst>
              <a:ext uri="{FF2B5EF4-FFF2-40B4-BE49-F238E27FC236}">
                <a16:creationId xmlns:a16="http://schemas.microsoft.com/office/drawing/2014/main" id="{3836F1E3-AB70-42AF-B001-E09A87705D6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61A4A52-D313-49B9-B39D-4A2015C15695}" type="slidenum">
              <a:rPr lang="en-US" altLang="en-US" sz="1400"/>
              <a:pPr>
                <a:spcBef>
                  <a:spcPct val="0"/>
                </a:spcBef>
                <a:buFontTx/>
                <a:buNone/>
              </a:pPr>
              <a:t>226</a:t>
            </a:fld>
            <a:endParaRPr lang="en-US" altLang="en-US" sz="1400"/>
          </a:p>
        </p:txBody>
      </p:sp>
      <p:sp>
        <p:nvSpPr>
          <p:cNvPr id="700421" name="Rectangle 2">
            <a:extLst>
              <a:ext uri="{FF2B5EF4-FFF2-40B4-BE49-F238E27FC236}">
                <a16:creationId xmlns:a16="http://schemas.microsoft.com/office/drawing/2014/main" id="{2C32248F-6E0D-4E6E-BC21-867D257A0203}"/>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38</a:t>
            </a:r>
            <a:r>
              <a:rPr lang="en-US" altLang="en-US" sz="3500" b="1">
                <a:solidFill>
                  <a:srgbClr val="0000FF"/>
                </a:solidFill>
              </a:rPr>
              <a:t> (contd..)</a:t>
            </a:r>
            <a:endParaRPr lang="en-US" altLang="en-US" sz="3500">
              <a:solidFill>
                <a:srgbClr val="FF0000"/>
              </a:solidFill>
            </a:endParaRPr>
          </a:p>
        </p:txBody>
      </p:sp>
      <p:pic>
        <p:nvPicPr>
          <p:cNvPr id="700422" name="Picture 2">
            <a:extLst>
              <a:ext uri="{FF2B5EF4-FFF2-40B4-BE49-F238E27FC236}">
                <a16:creationId xmlns:a16="http://schemas.microsoft.com/office/drawing/2014/main" id="{5130F7E9-84BD-42C6-B110-07D474F3F8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417638"/>
            <a:ext cx="11049000" cy="467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FC79AF82-BD55-4B63-BC16-E66C9158619C}"/>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F4A2C0F3-1850-4E43-A3D0-A946B5B74505}"/>
              </a:ext>
            </a:extLst>
          </p:cNvPr>
          <p:cNvSpPr>
            <a:spLocks noGrp="1"/>
          </p:cNvSpPr>
          <p:nvPr>
            <p:ph type="ftr" sz="quarter" idx="11"/>
          </p:nvPr>
        </p:nvSpPr>
        <p:spPr/>
        <p:txBody>
          <a:bodyPr/>
          <a:lstStyle/>
          <a:p>
            <a:pPr>
              <a:defRPr/>
            </a:pPr>
            <a:r>
              <a:rPr lang="en-US" altLang="en-US"/>
              <a:t>RNSengupta,IME Department,IIT Kanpur,INDIA</a:t>
            </a:r>
          </a:p>
        </p:txBody>
      </p:sp>
      <p:sp>
        <p:nvSpPr>
          <p:cNvPr id="702468" name="Slide Number Placeholder 7">
            <a:extLst>
              <a:ext uri="{FF2B5EF4-FFF2-40B4-BE49-F238E27FC236}">
                <a16:creationId xmlns:a16="http://schemas.microsoft.com/office/drawing/2014/main" id="{7250D3BE-7E41-45B8-A873-44B49AA04D1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6005E78-8DDC-45A1-8997-86B9E4029040}" type="slidenum">
              <a:rPr lang="en-US" altLang="en-US" sz="1400"/>
              <a:pPr>
                <a:spcBef>
                  <a:spcPct val="0"/>
                </a:spcBef>
                <a:buFontTx/>
                <a:buNone/>
              </a:pPr>
              <a:t>227</a:t>
            </a:fld>
            <a:endParaRPr lang="en-US" altLang="en-US" sz="1400"/>
          </a:p>
        </p:txBody>
      </p:sp>
      <p:sp>
        <p:nvSpPr>
          <p:cNvPr id="702469" name="Rectangle 2">
            <a:extLst>
              <a:ext uri="{FF2B5EF4-FFF2-40B4-BE49-F238E27FC236}">
                <a16:creationId xmlns:a16="http://schemas.microsoft.com/office/drawing/2014/main" id="{647A35A3-BB90-40C6-94C7-88A8BABDF119}"/>
              </a:ext>
            </a:extLst>
          </p:cNvPr>
          <p:cNvSpPr>
            <a:spLocks noGrp="1" noChangeArrowheads="1"/>
          </p:cNvSpPr>
          <p:nvPr>
            <p:ph type="title"/>
          </p:nvPr>
        </p:nvSpPr>
        <p:spPr/>
        <p:txBody>
          <a:bodyPr/>
          <a:lstStyle/>
          <a:p>
            <a:r>
              <a:rPr lang="en-US" altLang="en-US" sz="4000" b="1">
                <a:solidFill>
                  <a:srgbClr val="0000FF"/>
                </a:solidFill>
              </a:rPr>
              <a:t>Non-Linear Regression </a:t>
            </a:r>
            <a:r>
              <a:rPr lang="en-US" altLang="en-US" sz="4000" b="1">
                <a:solidFill>
                  <a:srgbClr val="FF0000"/>
                </a:solidFill>
              </a:rPr>
              <a:t>Example # 39</a:t>
            </a:r>
            <a:endParaRPr lang="en-US" altLang="en-US" sz="4000">
              <a:solidFill>
                <a:srgbClr val="FF0000"/>
              </a:solidFill>
            </a:endParaRPr>
          </a:p>
        </p:txBody>
      </p:sp>
      <p:sp>
        <p:nvSpPr>
          <p:cNvPr id="653318" name="Text Placeholder 6">
            <a:extLst>
              <a:ext uri="{FF2B5EF4-FFF2-40B4-BE49-F238E27FC236}">
                <a16:creationId xmlns:a16="http://schemas.microsoft.com/office/drawing/2014/main" id="{DD33F834-A36D-4590-9335-33FEACA811DC}"/>
              </a:ext>
            </a:extLst>
          </p:cNvPr>
          <p:cNvSpPr>
            <a:spLocks noGrp="1" noChangeArrowheads="1"/>
          </p:cNvSpPr>
          <p:nvPr>
            <p:ph type="body" sz="half" idx="1"/>
          </p:nvPr>
        </p:nvSpPr>
        <p:spPr>
          <a:xfrm>
            <a:off x="609600" y="1600200"/>
            <a:ext cx="10972800" cy="4525963"/>
          </a:xfrm>
        </p:spPr>
        <p:txBody>
          <a:bodyPr/>
          <a:lstStyle/>
          <a:p>
            <a:pPr algn="just">
              <a:buClr>
                <a:schemeClr val="tx1"/>
              </a:buClr>
              <a:buFont typeface="Wingdings" panose="05000000000000000000" pitchFamily="2" charset="2"/>
              <a:buChar char="§"/>
              <a:defRPr/>
            </a:pPr>
            <a:r>
              <a:rPr lang="en-US" altLang="en-US" sz="2900" b="1" dirty="0">
                <a:solidFill>
                  <a:srgbClr val="FF3300"/>
                </a:solidFill>
              </a:rPr>
              <a:t>Asymptotic</a:t>
            </a:r>
            <a:r>
              <a:rPr lang="en-US" altLang="en-US" sz="2900" dirty="0"/>
              <a:t> model (describes limited growth, where y approaches a horizontal asymptote as x → </a:t>
            </a:r>
            <a:r>
              <a:rPr lang="en-US" altLang="en-US" sz="2900" dirty="0">
                <a:sym typeface="Symbol" panose="05050102010706020507" pitchFamily="18" charset="2"/>
              </a:rPr>
              <a:t>) </a:t>
            </a:r>
            <a:r>
              <a:rPr lang="en-US" altLang="en-US" sz="2900" dirty="0"/>
              <a:t>which is given as</a:t>
            </a:r>
          </a:p>
          <a:p>
            <a:pPr algn="just">
              <a:buClr>
                <a:schemeClr val="tx1"/>
              </a:buClr>
              <a:buFont typeface="Wingdings" panose="05000000000000000000" pitchFamily="2" charset="2"/>
              <a:buChar char="§"/>
              <a:defRPr/>
            </a:pPr>
            <a:r>
              <a:rPr lang="en-US" altLang="en-US" sz="2900" dirty="0">
                <a:latin typeface="+mj-lt"/>
              </a:rPr>
              <a:t>Y = </a:t>
            </a:r>
            <a:r>
              <a:rPr lang="en-US" altLang="en-US" sz="2900" dirty="0">
                <a:sym typeface="Symbol" panose="05050102010706020507" pitchFamily="18" charset="2"/>
              </a:rPr>
              <a:t></a:t>
            </a:r>
            <a:r>
              <a:rPr lang="en-US" altLang="en-US" sz="2900" baseline="-25000" dirty="0">
                <a:sym typeface="Symbol" panose="05050102010706020507" pitchFamily="18" charset="2"/>
              </a:rPr>
              <a:t>1</a:t>
            </a:r>
            <a:r>
              <a:rPr lang="en-US" altLang="en-US" sz="2900" dirty="0">
                <a:sym typeface="Symbol" panose="05050102010706020507" pitchFamily="18" charset="2"/>
              </a:rPr>
              <a:t>  (</a:t>
            </a:r>
            <a:r>
              <a:rPr lang="en-US" altLang="en-US" sz="2900" baseline="-25000" dirty="0">
                <a:sym typeface="Symbol" panose="05050102010706020507" pitchFamily="18" charset="2"/>
              </a:rPr>
              <a:t>1</a:t>
            </a:r>
            <a:r>
              <a:rPr lang="en-US" altLang="en-US" sz="2900" dirty="0">
                <a:sym typeface="Symbol" panose="05050102010706020507" pitchFamily="18" charset="2"/>
              </a:rPr>
              <a:t>  </a:t>
            </a:r>
            <a:r>
              <a:rPr lang="en-US" altLang="en-US" sz="2900" baseline="-25000" dirty="0">
                <a:sym typeface="Symbol" panose="05050102010706020507" pitchFamily="18" charset="2"/>
              </a:rPr>
              <a:t>2</a:t>
            </a:r>
            <a:r>
              <a:rPr lang="en-US" altLang="en-US" sz="2900" dirty="0">
                <a:sym typeface="Symbol" panose="05050102010706020507" pitchFamily="18" charset="2"/>
              </a:rPr>
              <a:t>)exp(</a:t>
            </a:r>
            <a:r>
              <a:rPr lang="en-US" altLang="en-US" sz="2900" baseline="-25000" dirty="0">
                <a:sym typeface="Symbol" panose="05050102010706020507" pitchFamily="18" charset="2"/>
              </a:rPr>
              <a:t>3</a:t>
            </a:r>
            <a:r>
              <a:rPr lang="en-US" altLang="en-US" sz="2900" dirty="0">
                <a:sym typeface="Symbol" panose="05050102010706020507" pitchFamily="18" charset="2"/>
              </a:rPr>
              <a:t>x) </a:t>
            </a:r>
            <a:r>
              <a:rPr lang="en-US" altLang="en-US" sz="2900" dirty="0">
                <a:latin typeface="+mj-lt"/>
                <a:sym typeface="Symbol" panose="05050102010706020507" pitchFamily="18" charset="2"/>
              </a:rPr>
              <a:t> + </a:t>
            </a:r>
            <a:r>
              <a:rPr lang="en-US" altLang="en-US" sz="2900" dirty="0">
                <a:sym typeface="Symbol" panose="05050102010706020507" pitchFamily="18" charset="2"/>
              </a:rPr>
              <a:t> where</a:t>
            </a:r>
          </a:p>
          <a:p>
            <a:pPr algn="just">
              <a:buClr>
                <a:schemeClr val="tx1"/>
              </a:buClr>
              <a:buFont typeface="Wingdings" panose="05000000000000000000" pitchFamily="2" charset="2"/>
              <a:buChar char="§"/>
              <a:defRPr/>
            </a:pPr>
            <a:r>
              <a:rPr lang="en-US" altLang="en-US" sz="2900" dirty="0">
                <a:sym typeface="Symbol" panose="05050102010706020507" pitchFamily="18" charset="2"/>
              </a:rPr>
              <a:t></a:t>
            </a:r>
            <a:r>
              <a:rPr lang="en-US" altLang="en-US" sz="2900" baseline="-25000" dirty="0">
                <a:sym typeface="Symbol" panose="05050102010706020507" pitchFamily="18" charset="2"/>
              </a:rPr>
              <a:t>1</a:t>
            </a:r>
            <a:r>
              <a:rPr lang="en-US" altLang="en-US" sz="2900" dirty="0">
                <a:sym typeface="Symbol" panose="05050102010706020507" pitchFamily="18" charset="2"/>
              </a:rPr>
              <a:t> = Maximum attainable value of y</a:t>
            </a:r>
          </a:p>
          <a:p>
            <a:pPr algn="just">
              <a:buClr>
                <a:schemeClr val="tx1"/>
              </a:buClr>
              <a:buFont typeface="Wingdings" panose="05000000000000000000" pitchFamily="2" charset="2"/>
              <a:buChar char="§"/>
              <a:defRPr/>
            </a:pPr>
            <a:r>
              <a:rPr lang="en-US" altLang="en-US" sz="2900" dirty="0">
                <a:sym typeface="Symbol" panose="05050102010706020507" pitchFamily="18" charset="2"/>
              </a:rPr>
              <a:t></a:t>
            </a:r>
            <a:r>
              <a:rPr lang="en-US" altLang="en-US" sz="2900" baseline="-25000" dirty="0">
                <a:sym typeface="Symbol" panose="05050102010706020507" pitchFamily="18" charset="2"/>
              </a:rPr>
              <a:t>2</a:t>
            </a:r>
            <a:r>
              <a:rPr lang="en-US" altLang="en-US" sz="2900" dirty="0">
                <a:sym typeface="Symbol" panose="05050102010706020507" pitchFamily="18" charset="2"/>
              </a:rPr>
              <a:t> = Value of Y for x =0</a:t>
            </a:r>
          </a:p>
          <a:p>
            <a:pPr algn="just">
              <a:buClr>
                <a:schemeClr val="tx1"/>
              </a:buClr>
              <a:buFont typeface="Wingdings" panose="05000000000000000000" pitchFamily="2" charset="2"/>
              <a:buChar char="§"/>
              <a:defRPr/>
            </a:pPr>
            <a:r>
              <a:rPr lang="en-US" altLang="en-US" sz="2900" dirty="0">
                <a:sym typeface="Symbol" panose="05050102010706020507" pitchFamily="18" charset="2"/>
              </a:rPr>
              <a:t></a:t>
            </a:r>
            <a:r>
              <a:rPr lang="en-US" altLang="en-US" sz="2900" baseline="-25000" dirty="0">
                <a:sym typeface="Symbol" panose="05050102010706020507" pitchFamily="18" charset="2"/>
              </a:rPr>
              <a:t>3</a:t>
            </a:r>
            <a:r>
              <a:rPr lang="en-US" altLang="en-US" sz="2900" dirty="0">
                <a:sym typeface="Symbol" panose="05050102010706020507" pitchFamily="18" charset="2"/>
              </a:rPr>
              <a:t> = Proportionality factor (relative rate of Y increase while x increases)</a:t>
            </a:r>
          </a:p>
          <a:p>
            <a:pPr algn="just">
              <a:buClr>
                <a:schemeClr val="tx1"/>
              </a:buClr>
              <a:buFont typeface="Wingdings" panose="05000000000000000000" pitchFamily="2" charset="2"/>
              <a:buChar char="§"/>
              <a:defRPr/>
            </a:pPr>
            <a:r>
              <a:rPr lang="en-US" altLang="en-US" sz="2900" dirty="0">
                <a:sym typeface="Symbol" panose="05050102010706020507" pitchFamily="18" charset="2"/>
              </a:rPr>
              <a:t> = Error term where  ~ U( a, +a) or  ~ N(0, </a:t>
            </a:r>
            <a:r>
              <a:rPr lang="en-US" altLang="en-US" sz="2900" baseline="30000" dirty="0">
                <a:sym typeface="Symbol" panose="05050102010706020507" pitchFamily="18" charset="2"/>
              </a:rPr>
              <a:t>2</a:t>
            </a:r>
            <a:r>
              <a:rPr lang="en-US" altLang="en-US" sz="2900" dirty="0">
                <a:sym typeface="Symbol" panose="05050102010706020507" pitchFamily="18" charset="2"/>
              </a:rPr>
              <a:t>)</a:t>
            </a:r>
            <a:r>
              <a:rPr lang="en-US" altLang="en-US" dirty="0">
                <a:sym typeface="Symbol" panose="05050102010706020507" pitchFamily="18" charset="2"/>
              </a:rPr>
              <a:t> or  ~ </a:t>
            </a:r>
            <a:r>
              <a:rPr lang="en-US" altLang="en-US" dirty="0" err="1">
                <a:sym typeface="Symbol" panose="05050102010706020507" pitchFamily="18" charset="2"/>
              </a:rPr>
              <a:t>t</a:t>
            </a:r>
            <a:r>
              <a:rPr lang="en-US" altLang="en-US" baseline="-25000" dirty="0" err="1">
                <a:sym typeface="Symbol" panose="05050102010706020507" pitchFamily="18" charset="2"/>
              </a:rPr>
              <a:t>n</a:t>
            </a:r>
            <a:endParaRPr lang="en-US" altLang="en-US" sz="2900" dirty="0"/>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87326E10-99CD-483E-B222-C128E7D8678C}"/>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1542DB9D-4ED0-41E6-8547-B83D0707CF54}"/>
              </a:ext>
            </a:extLst>
          </p:cNvPr>
          <p:cNvSpPr>
            <a:spLocks noGrp="1"/>
          </p:cNvSpPr>
          <p:nvPr>
            <p:ph type="ftr" sz="quarter" idx="11"/>
          </p:nvPr>
        </p:nvSpPr>
        <p:spPr/>
        <p:txBody>
          <a:bodyPr/>
          <a:lstStyle/>
          <a:p>
            <a:pPr>
              <a:defRPr/>
            </a:pPr>
            <a:r>
              <a:rPr lang="en-US" altLang="en-US"/>
              <a:t>RNSengupta,IME Department,IIT Kanpur,INDIA</a:t>
            </a:r>
          </a:p>
        </p:txBody>
      </p:sp>
      <p:sp>
        <p:nvSpPr>
          <p:cNvPr id="704516" name="Slide Number Placeholder 7">
            <a:extLst>
              <a:ext uri="{FF2B5EF4-FFF2-40B4-BE49-F238E27FC236}">
                <a16:creationId xmlns:a16="http://schemas.microsoft.com/office/drawing/2014/main" id="{0DCB5F68-BE7A-498E-9B3D-4C7DA102D4A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D71CCAE-97B0-4BEF-86FC-36FE5AD57738}" type="slidenum">
              <a:rPr lang="en-US" altLang="en-US" sz="1400"/>
              <a:pPr>
                <a:spcBef>
                  <a:spcPct val="0"/>
                </a:spcBef>
                <a:buFontTx/>
                <a:buNone/>
              </a:pPr>
              <a:t>228</a:t>
            </a:fld>
            <a:endParaRPr lang="en-US" altLang="en-US" sz="1400"/>
          </a:p>
        </p:txBody>
      </p:sp>
      <p:sp>
        <p:nvSpPr>
          <p:cNvPr id="704517" name="Rectangle 2">
            <a:extLst>
              <a:ext uri="{FF2B5EF4-FFF2-40B4-BE49-F238E27FC236}">
                <a16:creationId xmlns:a16="http://schemas.microsoft.com/office/drawing/2014/main" id="{3FD0D784-2DB8-4312-905B-3A89DF344D15}"/>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39</a:t>
            </a:r>
            <a:r>
              <a:rPr lang="en-US" altLang="en-US" sz="3500" b="1">
                <a:solidFill>
                  <a:srgbClr val="0000FF"/>
                </a:solidFill>
              </a:rPr>
              <a:t> (contd..)</a:t>
            </a:r>
            <a:endParaRPr lang="en-US" altLang="en-US" sz="3500">
              <a:solidFill>
                <a:srgbClr val="FF0000"/>
              </a:solidFill>
            </a:endParaRPr>
          </a:p>
        </p:txBody>
      </p:sp>
      <p:pic>
        <p:nvPicPr>
          <p:cNvPr id="704518" name="Picture 1">
            <a:extLst>
              <a:ext uri="{FF2B5EF4-FFF2-40B4-BE49-F238E27FC236}">
                <a16:creationId xmlns:a16="http://schemas.microsoft.com/office/drawing/2014/main" id="{22ECEFAA-9811-409A-88BD-0390035518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417638"/>
            <a:ext cx="10972800" cy="482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B54CC881-7B3D-4ABC-BE85-E66B4FFE973A}"/>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3952A918-7DBD-4E4E-9B07-613D2CF93EC3}"/>
              </a:ext>
            </a:extLst>
          </p:cNvPr>
          <p:cNvSpPr>
            <a:spLocks noGrp="1"/>
          </p:cNvSpPr>
          <p:nvPr>
            <p:ph type="ftr" sz="quarter" idx="11"/>
          </p:nvPr>
        </p:nvSpPr>
        <p:spPr/>
        <p:txBody>
          <a:bodyPr/>
          <a:lstStyle/>
          <a:p>
            <a:pPr>
              <a:defRPr/>
            </a:pPr>
            <a:r>
              <a:rPr lang="en-US" altLang="en-US"/>
              <a:t>RNSengupta,IME Department,IIT Kanpur,INDIA</a:t>
            </a:r>
          </a:p>
        </p:txBody>
      </p:sp>
      <p:sp>
        <p:nvSpPr>
          <p:cNvPr id="706564" name="Slide Number Placeholder 7">
            <a:extLst>
              <a:ext uri="{FF2B5EF4-FFF2-40B4-BE49-F238E27FC236}">
                <a16:creationId xmlns:a16="http://schemas.microsoft.com/office/drawing/2014/main" id="{2C8A5D75-40A3-49B7-A01B-9A45F2C242A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EF9B0B2-9430-43AA-B19F-192A7F92B6A6}" type="slidenum">
              <a:rPr lang="en-US" altLang="en-US" sz="1400"/>
              <a:pPr>
                <a:spcBef>
                  <a:spcPct val="0"/>
                </a:spcBef>
                <a:buFontTx/>
                <a:buNone/>
              </a:pPr>
              <a:t>229</a:t>
            </a:fld>
            <a:endParaRPr lang="en-US" altLang="en-US" sz="1400"/>
          </a:p>
        </p:txBody>
      </p:sp>
      <p:sp>
        <p:nvSpPr>
          <p:cNvPr id="706565" name="Rectangle 2">
            <a:extLst>
              <a:ext uri="{FF2B5EF4-FFF2-40B4-BE49-F238E27FC236}">
                <a16:creationId xmlns:a16="http://schemas.microsoft.com/office/drawing/2014/main" id="{3EC18624-B50A-4195-B7F6-DC61E2B152E3}"/>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39</a:t>
            </a:r>
            <a:r>
              <a:rPr lang="en-US" altLang="en-US" sz="3500" b="1">
                <a:solidFill>
                  <a:srgbClr val="0000FF"/>
                </a:solidFill>
              </a:rPr>
              <a:t> (contd..)</a:t>
            </a:r>
            <a:endParaRPr lang="en-US" altLang="en-US" sz="3500">
              <a:solidFill>
                <a:srgbClr val="FF0000"/>
              </a:solidFill>
            </a:endParaRPr>
          </a:p>
        </p:txBody>
      </p:sp>
      <p:pic>
        <p:nvPicPr>
          <p:cNvPr id="706566" name="Picture 1">
            <a:extLst>
              <a:ext uri="{FF2B5EF4-FFF2-40B4-BE49-F238E27FC236}">
                <a16:creationId xmlns:a16="http://schemas.microsoft.com/office/drawing/2014/main" id="{E6E01B11-679F-4B85-B3D9-86BAE557FE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295400"/>
            <a:ext cx="10972800" cy="494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9DC8E9EE-07FD-424F-9EF0-ED278D15D133}"/>
              </a:ext>
            </a:extLst>
          </p:cNvPr>
          <p:cNvSpPr>
            <a:spLocks noGrp="1" noChangeArrowheads="1"/>
          </p:cNvSpPr>
          <p:nvPr>
            <p:ph type="title"/>
          </p:nvPr>
        </p:nvSpPr>
        <p:spPr/>
        <p:txBody>
          <a:bodyPr/>
          <a:lstStyle/>
          <a:p>
            <a:r>
              <a:rPr lang="en-US" altLang="en-US" sz="3000" b="1">
                <a:solidFill>
                  <a:srgbClr val="0000FF"/>
                </a:solidFill>
              </a:rPr>
              <a:t>Simple Linear Regression</a:t>
            </a:r>
            <a:br>
              <a:rPr lang="en-US" altLang="en-US" sz="3000" b="1">
                <a:solidFill>
                  <a:srgbClr val="0000FF"/>
                </a:solidFill>
              </a:rPr>
            </a:br>
            <a:r>
              <a:rPr lang="en-US" altLang="en-US" sz="3000" b="1">
                <a:solidFill>
                  <a:srgbClr val="FF0000"/>
                </a:solidFill>
              </a:rPr>
              <a:t>Example # 20</a:t>
            </a:r>
          </a:p>
        </p:txBody>
      </p:sp>
      <p:sp>
        <p:nvSpPr>
          <p:cNvPr id="122883" name="Rectangle 3">
            <a:extLst>
              <a:ext uri="{FF2B5EF4-FFF2-40B4-BE49-F238E27FC236}">
                <a16:creationId xmlns:a16="http://schemas.microsoft.com/office/drawing/2014/main" id="{DFED4EA4-C01F-4D9F-B738-3952A5D737C1}"/>
              </a:ext>
            </a:extLst>
          </p:cNvPr>
          <p:cNvSpPr>
            <a:spLocks noGrp="1" noChangeArrowheads="1"/>
          </p:cNvSpPr>
          <p:nvPr>
            <p:ph type="body" sz="half" idx="1"/>
          </p:nvPr>
        </p:nvSpPr>
        <p:spPr>
          <a:xfrm>
            <a:off x="609600" y="1676400"/>
            <a:ext cx="10972800" cy="4191000"/>
          </a:xfrm>
        </p:spPr>
        <p:txBody>
          <a:bodyPr/>
          <a:lstStyle/>
          <a:p>
            <a:pPr>
              <a:buFont typeface="Wingdings" panose="05000000000000000000" pitchFamily="2" charset="2"/>
              <a:buChar char="§"/>
              <a:defRPr/>
            </a:pPr>
            <a:r>
              <a:rPr lang="en-US" altLang="en-US" sz="2500" dirty="0">
                <a:ea typeface="Cambria Math" panose="02040503050406030204" pitchFamily="18" charset="0"/>
                <a:cs typeface="Cambria Math" panose="02040503050406030204" pitchFamily="18" charset="0"/>
                <a:sym typeface="Symbol" panose="05050102010706020507" pitchFamily="18" charset="2"/>
              </a:rPr>
              <a:t>Consider the example below where the mass, y (grams), of a chemical is related to the time, x (seconds), for which the chemical reaction has been taking place according to the table:</a:t>
            </a:r>
          </a:p>
          <a:p>
            <a:pPr marL="0" indent="0">
              <a:buFontTx/>
              <a:buNone/>
              <a:defRPr/>
            </a:pPr>
            <a:endParaRPr lang="en-US" altLang="en-US" sz="2500" dirty="0">
              <a:ea typeface="Cambria Math" panose="02040503050406030204" pitchFamily="18" charset="0"/>
              <a:cs typeface="Cambria Math" panose="02040503050406030204" pitchFamily="18" charset="0"/>
              <a:sym typeface="Symbol" panose="05050102010706020507" pitchFamily="18" charset="2"/>
            </a:endParaRPr>
          </a:p>
        </p:txBody>
      </p:sp>
      <p:sp>
        <p:nvSpPr>
          <p:cNvPr id="88068" name="Date Placeholder 7">
            <a:extLst>
              <a:ext uri="{FF2B5EF4-FFF2-40B4-BE49-F238E27FC236}">
                <a16:creationId xmlns:a16="http://schemas.microsoft.com/office/drawing/2014/main" id="{E790FB15-852D-43C9-AF51-3F586834474D}"/>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88069" name="Slide Number Placeholder 8">
            <a:extLst>
              <a:ext uri="{FF2B5EF4-FFF2-40B4-BE49-F238E27FC236}">
                <a16:creationId xmlns:a16="http://schemas.microsoft.com/office/drawing/2014/main" id="{453AACA1-73E4-4E56-8397-ACBD60356EE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F853C79-E90D-41C1-9C0B-D56AD18636C4}" type="slidenum">
              <a:rPr lang="en-US" altLang="en-US" sz="1400">
                <a:latin typeface="Times New Roman" panose="02020603050405020304" pitchFamily="18" charset="0"/>
              </a:rPr>
              <a:pPr>
                <a:spcBef>
                  <a:spcPct val="0"/>
                </a:spcBef>
                <a:buFontTx/>
                <a:buNone/>
              </a:pPr>
              <a:t>23</a:t>
            </a:fld>
            <a:endParaRPr lang="en-US" altLang="en-US" sz="1400">
              <a:latin typeface="Times New Roman" panose="02020603050405020304" pitchFamily="18" charset="0"/>
            </a:endParaRPr>
          </a:p>
        </p:txBody>
      </p:sp>
      <p:sp>
        <p:nvSpPr>
          <p:cNvPr id="88070" name="Footer Placeholder 9">
            <a:extLst>
              <a:ext uri="{FF2B5EF4-FFF2-40B4-BE49-F238E27FC236}">
                <a16:creationId xmlns:a16="http://schemas.microsoft.com/office/drawing/2014/main" id="{86CAC4CA-334F-4059-B889-1BF02427AA31}"/>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88071" name="Rectangle 2">
            <a:extLst>
              <a:ext uri="{FF2B5EF4-FFF2-40B4-BE49-F238E27FC236}">
                <a16:creationId xmlns:a16="http://schemas.microsoft.com/office/drawing/2014/main" id="{4027BDC3-12E2-495C-88FB-2FA20D962647}"/>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graphicFrame>
        <p:nvGraphicFramePr>
          <p:cNvPr id="2" name="Table 1">
            <a:extLst>
              <a:ext uri="{FF2B5EF4-FFF2-40B4-BE49-F238E27FC236}">
                <a16:creationId xmlns:a16="http://schemas.microsoft.com/office/drawing/2014/main" id="{5DD5650B-D720-46F1-8E16-8A5D5FEFC5B0}"/>
              </a:ext>
            </a:extLst>
          </p:cNvPr>
          <p:cNvGraphicFramePr>
            <a:graphicFrameLocks noGrp="1"/>
          </p:cNvGraphicFramePr>
          <p:nvPr/>
        </p:nvGraphicFramePr>
        <p:xfrm>
          <a:off x="1143000" y="2955925"/>
          <a:ext cx="9906000" cy="2225676"/>
        </p:xfrm>
        <a:graphic>
          <a:graphicData uri="http://schemas.openxmlformats.org/drawingml/2006/table">
            <a:tbl>
              <a:tblPr firstRow="1" bandRow="1">
                <a:tableStyleId>{5C22544A-7EE6-4342-B048-85BDC9FD1C3A}</a:tableStyleId>
              </a:tblPr>
              <a:tblGrid>
                <a:gridCol w="4953000">
                  <a:extLst>
                    <a:ext uri="{9D8B030D-6E8A-4147-A177-3AD203B41FA5}">
                      <a16:colId xmlns:a16="http://schemas.microsoft.com/office/drawing/2014/main" val="20000"/>
                    </a:ext>
                  </a:extLst>
                </a:gridCol>
                <a:gridCol w="4953000">
                  <a:extLst>
                    <a:ext uri="{9D8B030D-6E8A-4147-A177-3AD203B41FA5}">
                      <a16:colId xmlns:a16="http://schemas.microsoft.com/office/drawing/2014/main" val="20001"/>
                    </a:ext>
                  </a:extLst>
                </a:gridCol>
              </a:tblGrid>
              <a:tr h="370946">
                <a:tc>
                  <a:txBody>
                    <a:bodyPr/>
                    <a:lstStyle/>
                    <a:p>
                      <a:r>
                        <a:rPr lang="en-US" sz="1800" dirty="0">
                          <a:solidFill>
                            <a:schemeClr val="tx1"/>
                          </a:solidFill>
                        </a:rPr>
                        <a:t>Time, x (seconds)</a:t>
                      </a:r>
                    </a:p>
                  </a:txBody>
                  <a:tcPr marT="45733" marB="45733"/>
                </a:tc>
                <a:tc>
                  <a:txBody>
                    <a:bodyPr/>
                    <a:lstStyle/>
                    <a:p>
                      <a:r>
                        <a:rPr lang="en-US" sz="1800" dirty="0">
                          <a:solidFill>
                            <a:schemeClr val="tx1"/>
                          </a:solidFill>
                        </a:rPr>
                        <a:t>Mass, y (grams)</a:t>
                      </a:r>
                    </a:p>
                  </a:txBody>
                  <a:tcPr marT="45733" marB="45733"/>
                </a:tc>
                <a:extLst>
                  <a:ext uri="{0D108BD9-81ED-4DB2-BD59-A6C34878D82A}">
                    <a16:rowId xmlns:a16="http://schemas.microsoft.com/office/drawing/2014/main" val="10000"/>
                  </a:ext>
                </a:extLst>
              </a:tr>
              <a:tr h="370946">
                <a:tc>
                  <a:txBody>
                    <a:bodyPr/>
                    <a:lstStyle/>
                    <a:p>
                      <a:r>
                        <a:rPr lang="en-US" sz="1800" dirty="0">
                          <a:solidFill>
                            <a:schemeClr val="tx1"/>
                          </a:solidFill>
                        </a:rPr>
                        <a:t>7</a:t>
                      </a:r>
                    </a:p>
                  </a:txBody>
                  <a:tcPr marT="45733" marB="45733"/>
                </a:tc>
                <a:tc>
                  <a:txBody>
                    <a:bodyPr/>
                    <a:lstStyle/>
                    <a:p>
                      <a:r>
                        <a:rPr lang="en-US" sz="1800" dirty="0">
                          <a:solidFill>
                            <a:schemeClr val="tx1"/>
                          </a:solidFill>
                        </a:rPr>
                        <a:t>44</a:t>
                      </a:r>
                    </a:p>
                  </a:txBody>
                  <a:tcPr marT="45733" marB="45733"/>
                </a:tc>
                <a:extLst>
                  <a:ext uri="{0D108BD9-81ED-4DB2-BD59-A6C34878D82A}">
                    <a16:rowId xmlns:a16="http://schemas.microsoft.com/office/drawing/2014/main" val="10001"/>
                  </a:ext>
                </a:extLst>
              </a:tr>
              <a:tr h="370946">
                <a:tc>
                  <a:txBody>
                    <a:bodyPr/>
                    <a:lstStyle/>
                    <a:p>
                      <a:r>
                        <a:rPr lang="en-US" sz="1800" dirty="0">
                          <a:solidFill>
                            <a:schemeClr val="tx1"/>
                          </a:solidFill>
                        </a:rPr>
                        <a:t>9</a:t>
                      </a:r>
                    </a:p>
                  </a:txBody>
                  <a:tcPr marT="45733" marB="45733"/>
                </a:tc>
                <a:tc>
                  <a:txBody>
                    <a:bodyPr/>
                    <a:lstStyle/>
                    <a:p>
                      <a:r>
                        <a:rPr lang="en-US" sz="1800" dirty="0">
                          <a:solidFill>
                            <a:schemeClr val="tx1"/>
                          </a:solidFill>
                        </a:rPr>
                        <a:t>124</a:t>
                      </a:r>
                    </a:p>
                  </a:txBody>
                  <a:tcPr marT="45733" marB="45733"/>
                </a:tc>
                <a:extLst>
                  <a:ext uri="{0D108BD9-81ED-4DB2-BD59-A6C34878D82A}">
                    <a16:rowId xmlns:a16="http://schemas.microsoft.com/office/drawing/2014/main" val="10002"/>
                  </a:ext>
                </a:extLst>
              </a:tr>
              <a:tr h="370946">
                <a:tc>
                  <a:txBody>
                    <a:bodyPr/>
                    <a:lstStyle/>
                    <a:p>
                      <a:r>
                        <a:rPr lang="en-US" sz="1800" dirty="0">
                          <a:solidFill>
                            <a:schemeClr val="tx1"/>
                          </a:solidFill>
                        </a:rPr>
                        <a:t>14</a:t>
                      </a:r>
                    </a:p>
                  </a:txBody>
                  <a:tcPr marT="45733" marB="45733"/>
                </a:tc>
                <a:tc>
                  <a:txBody>
                    <a:bodyPr/>
                    <a:lstStyle/>
                    <a:p>
                      <a:r>
                        <a:rPr lang="en-US" sz="1800" dirty="0">
                          <a:solidFill>
                            <a:schemeClr val="tx1"/>
                          </a:solidFill>
                        </a:rPr>
                        <a:t>184</a:t>
                      </a:r>
                    </a:p>
                  </a:txBody>
                  <a:tcPr marT="45733" marB="45733"/>
                </a:tc>
                <a:extLst>
                  <a:ext uri="{0D108BD9-81ED-4DB2-BD59-A6C34878D82A}">
                    <a16:rowId xmlns:a16="http://schemas.microsoft.com/office/drawing/2014/main" val="10003"/>
                  </a:ext>
                </a:extLst>
              </a:tr>
              <a:tr h="370946">
                <a:tc>
                  <a:txBody>
                    <a:bodyPr/>
                    <a:lstStyle/>
                    <a:p>
                      <a:r>
                        <a:rPr lang="en-US" sz="1800" dirty="0">
                          <a:solidFill>
                            <a:schemeClr val="tx1"/>
                          </a:solidFill>
                        </a:rPr>
                        <a:t>18</a:t>
                      </a:r>
                    </a:p>
                  </a:txBody>
                  <a:tcPr marT="45733" marB="45733"/>
                </a:tc>
                <a:tc>
                  <a:txBody>
                    <a:bodyPr/>
                    <a:lstStyle/>
                    <a:p>
                      <a:r>
                        <a:rPr lang="en-US" sz="1800" dirty="0">
                          <a:solidFill>
                            <a:schemeClr val="tx1"/>
                          </a:solidFill>
                        </a:rPr>
                        <a:t>214</a:t>
                      </a:r>
                    </a:p>
                  </a:txBody>
                  <a:tcPr marT="45733" marB="45733"/>
                </a:tc>
                <a:extLst>
                  <a:ext uri="{0D108BD9-81ED-4DB2-BD59-A6C34878D82A}">
                    <a16:rowId xmlns:a16="http://schemas.microsoft.com/office/drawing/2014/main" val="10004"/>
                  </a:ext>
                </a:extLst>
              </a:tr>
              <a:tr h="370946">
                <a:tc>
                  <a:txBody>
                    <a:bodyPr/>
                    <a:lstStyle/>
                    <a:p>
                      <a:r>
                        <a:rPr lang="en-US" sz="1800" dirty="0">
                          <a:solidFill>
                            <a:schemeClr val="tx1"/>
                          </a:solidFill>
                        </a:rPr>
                        <a:t>22</a:t>
                      </a:r>
                    </a:p>
                  </a:txBody>
                  <a:tcPr marT="45733" marB="45733"/>
                </a:tc>
                <a:tc>
                  <a:txBody>
                    <a:bodyPr/>
                    <a:lstStyle/>
                    <a:p>
                      <a:r>
                        <a:rPr lang="en-US" sz="1800" dirty="0">
                          <a:solidFill>
                            <a:schemeClr val="tx1"/>
                          </a:solidFill>
                        </a:rPr>
                        <a:t>244</a:t>
                      </a:r>
                    </a:p>
                  </a:txBody>
                  <a:tcPr marT="45733" marB="45733"/>
                </a:tc>
                <a:extLst>
                  <a:ext uri="{0D108BD9-81ED-4DB2-BD59-A6C34878D82A}">
                    <a16:rowId xmlns:a16="http://schemas.microsoft.com/office/drawing/2014/main" val="10005"/>
                  </a:ext>
                </a:extLst>
              </a:tr>
            </a:tbl>
          </a:graphicData>
        </a:graphic>
      </p:graphicFrame>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A6BCEB23-2973-4F60-9200-1E1532C2DA6B}"/>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328D59EF-2791-46B0-A3AE-0D19218903FF}"/>
              </a:ext>
            </a:extLst>
          </p:cNvPr>
          <p:cNvSpPr>
            <a:spLocks noGrp="1"/>
          </p:cNvSpPr>
          <p:nvPr>
            <p:ph type="ftr" sz="quarter" idx="11"/>
          </p:nvPr>
        </p:nvSpPr>
        <p:spPr/>
        <p:txBody>
          <a:bodyPr/>
          <a:lstStyle/>
          <a:p>
            <a:pPr>
              <a:defRPr/>
            </a:pPr>
            <a:r>
              <a:rPr lang="en-US" altLang="en-US"/>
              <a:t>RNSengupta,IME Department,IIT Kanpur,INDIA</a:t>
            </a:r>
          </a:p>
        </p:txBody>
      </p:sp>
      <p:sp>
        <p:nvSpPr>
          <p:cNvPr id="708612" name="Slide Number Placeholder 7">
            <a:extLst>
              <a:ext uri="{FF2B5EF4-FFF2-40B4-BE49-F238E27FC236}">
                <a16:creationId xmlns:a16="http://schemas.microsoft.com/office/drawing/2014/main" id="{6EC76D13-4A15-43D7-A617-6CDA7F87191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7955D91-D5D4-4C4F-9E2D-24213998BCC5}" type="slidenum">
              <a:rPr lang="en-US" altLang="en-US" sz="1400"/>
              <a:pPr>
                <a:spcBef>
                  <a:spcPct val="0"/>
                </a:spcBef>
                <a:buFontTx/>
                <a:buNone/>
              </a:pPr>
              <a:t>230</a:t>
            </a:fld>
            <a:endParaRPr lang="en-US" altLang="en-US" sz="1400"/>
          </a:p>
        </p:txBody>
      </p:sp>
      <p:sp>
        <p:nvSpPr>
          <p:cNvPr id="708613" name="Rectangle 2">
            <a:extLst>
              <a:ext uri="{FF2B5EF4-FFF2-40B4-BE49-F238E27FC236}">
                <a16:creationId xmlns:a16="http://schemas.microsoft.com/office/drawing/2014/main" id="{59246626-6852-429E-BBD4-EAE7574262EA}"/>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39</a:t>
            </a:r>
            <a:r>
              <a:rPr lang="en-US" altLang="en-US" sz="3500" b="1">
                <a:solidFill>
                  <a:srgbClr val="0000FF"/>
                </a:solidFill>
              </a:rPr>
              <a:t> (contd..)</a:t>
            </a:r>
            <a:endParaRPr lang="en-US" altLang="en-US" sz="3500">
              <a:solidFill>
                <a:srgbClr val="FF0000"/>
              </a:solidFill>
            </a:endParaRPr>
          </a:p>
        </p:txBody>
      </p:sp>
      <p:pic>
        <p:nvPicPr>
          <p:cNvPr id="708614" name="Picture 2">
            <a:extLst>
              <a:ext uri="{FF2B5EF4-FFF2-40B4-BE49-F238E27FC236}">
                <a16:creationId xmlns:a16="http://schemas.microsoft.com/office/drawing/2014/main" id="{88A47F52-7511-4948-9877-786F78E796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219200"/>
            <a:ext cx="10972800" cy="502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F5A6B114-EC06-4756-9929-F469DA13A282}"/>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55025886-0747-4448-A342-31060F057CCC}"/>
              </a:ext>
            </a:extLst>
          </p:cNvPr>
          <p:cNvSpPr>
            <a:spLocks noGrp="1"/>
          </p:cNvSpPr>
          <p:nvPr>
            <p:ph type="ftr" sz="quarter" idx="11"/>
          </p:nvPr>
        </p:nvSpPr>
        <p:spPr/>
        <p:txBody>
          <a:bodyPr/>
          <a:lstStyle/>
          <a:p>
            <a:pPr>
              <a:defRPr/>
            </a:pPr>
            <a:r>
              <a:rPr lang="en-US" altLang="en-US"/>
              <a:t>RNSengupta,IME Department,IIT Kanpur,INDIA</a:t>
            </a:r>
          </a:p>
        </p:txBody>
      </p:sp>
      <p:sp>
        <p:nvSpPr>
          <p:cNvPr id="710660" name="Slide Number Placeholder 7">
            <a:extLst>
              <a:ext uri="{FF2B5EF4-FFF2-40B4-BE49-F238E27FC236}">
                <a16:creationId xmlns:a16="http://schemas.microsoft.com/office/drawing/2014/main" id="{96B22136-FBD6-40A7-B345-09A38E05AD2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283EA7B-992A-4ACA-9D35-D4237A4B0A97}" type="slidenum">
              <a:rPr lang="en-US" altLang="en-US" sz="1400"/>
              <a:pPr>
                <a:spcBef>
                  <a:spcPct val="0"/>
                </a:spcBef>
                <a:buFontTx/>
                <a:buNone/>
              </a:pPr>
              <a:t>231</a:t>
            </a:fld>
            <a:endParaRPr lang="en-US" altLang="en-US" sz="1400"/>
          </a:p>
        </p:txBody>
      </p:sp>
      <p:sp>
        <p:nvSpPr>
          <p:cNvPr id="710661" name="Rectangle 2">
            <a:extLst>
              <a:ext uri="{FF2B5EF4-FFF2-40B4-BE49-F238E27FC236}">
                <a16:creationId xmlns:a16="http://schemas.microsoft.com/office/drawing/2014/main" id="{05E6E9AA-8433-450B-8B80-CDD05DC9E0DE}"/>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39</a:t>
            </a:r>
            <a:r>
              <a:rPr lang="en-US" altLang="en-US" sz="3500" b="1">
                <a:solidFill>
                  <a:srgbClr val="0000FF"/>
                </a:solidFill>
              </a:rPr>
              <a:t> (contd..)</a:t>
            </a:r>
            <a:endParaRPr lang="en-US" altLang="en-US" sz="3500">
              <a:solidFill>
                <a:srgbClr val="FF0000"/>
              </a:solidFill>
            </a:endParaRPr>
          </a:p>
        </p:txBody>
      </p:sp>
      <p:pic>
        <p:nvPicPr>
          <p:cNvPr id="710662" name="Picture 1">
            <a:extLst>
              <a:ext uri="{FF2B5EF4-FFF2-40B4-BE49-F238E27FC236}">
                <a16:creationId xmlns:a16="http://schemas.microsoft.com/office/drawing/2014/main" id="{2CDAA4A9-8C81-4B7B-9432-7E44136EBB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417638"/>
            <a:ext cx="10972800" cy="482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E79A0C44-4F5C-4185-B207-CF269E168755}"/>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D7AA428B-1FA4-479C-8246-66D1310350A1}"/>
              </a:ext>
            </a:extLst>
          </p:cNvPr>
          <p:cNvSpPr>
            <a:spLocks noGrp="1"/>
          </p:cNvSpPr>
          <p:nvPr>
            <p:ph type="ftr" sz="quarter" idx="11"/>
          </p:nvPr>
        </p:nvSpPr>
        <p:spPr/>
        <p:txBody>
          <a:bodyPr/>
          <a:lstStyle/>
          <a:p>
            <a:pPr>
              <a:defRPr/>
            </a:pPr>
            <a:r>
              <a:rPr lang="en-US" altLang="en-US"/>
              <a:t>RNSengupta,IME Department,IIT Kanpur,INDIA</a:t>
            </a:r>
          </a:p>
        </p:txBody>
      </p:sp>
      <p:sp>
        <p:nvSpPr>
          <p:cNvPr id="722948" name="Slide Number Placeholder 7">
            <a:extLst>
              <a:ext uri="{FF2B5EF4-FFF2-40B4-BE49-F238E27FC236}">
                <a16:creationId xmlns:a16="http://schemas.microsoft.com/office/drawing/2014/main" id="{7ABE57A3-3CB5-41F2-A8EF-643D60A3770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A8B1478-5E72-4BE9-A3FB-7623483992AE}" type="slidenum">
              <a:rPr lang="en-US" altLang="en-US" sz="1400"/>
              <a:pPr>
                <a:spcBef>
                  <a:spcPct val="0"/>
                </a:spcBef>
                <a:buFontTx/>
                <a:buNone/>
              </a:pPr>
              <a:t>232</a:t>
            </a:fld>
            <a:endParaRPr lang="en-US" altLang="en-US" sz="1400"/>
          </a:p>
        </p:txBody>
      </p:sp>
      <p:sp>
        <p:nvSpPr>
          <p:cNvPr id="722949" name="Rectangle 2">
            <a:extLst>
              <a:ext uri="{FF2B5EF4-FFF2-40B4-BE49-F238E27FC236}">
                <a16:creationId xmlns:a16="http://schemas.microsoft.com/office/drawing/2014/main" id="{B7279B8D-D5FD-481E-BE32-7947C4CE50E7}"/>
              </a:ext>
            </a:extLst>
          </p:cNvPr>
          <p:cNvSpPr>
            <a:spLocks noGrp="1" noChangeArrowheads="1"/>
          </p:cNvSpPr>
          <p:nvPr>
            <p:ph type="title"/>
          </p:nvPr>
        </p:nvSpPr>
        <p:spPr/>
        <p:txBody>
          <a:bodyPr/>
          <a:lstStyle/>
          <a:p>
            <a:r>
              <a:rPr lang="en-US" altLang="en-US" sz="4000" b="1">
                <a:solidFill>
                  <a:srgbClr val="0000FF"/>
                </a:solidFill>
              </a:rPr>
              <a:t>Non-Linear Regression </a:t>
            </a:r>
            <a:r>
              <a:rPr lang="en-US" altLang="en-US" sz="4000" b="1">
                <a:solidFill>
                  <a:srgbClr val="FF0000"/>
                </a:solidFill>
              </a:rPr>
              <a:t>Example # 40</a:t>
            </a:r>
            <a:endParaRPr lang="en-US" altLang="en-US" sz="4000">
              <a:solidFill>
                <a:srgbClr val="FF0000"/>
              </a:solidFill>
            </a:endParaRPr>
          </a:p>
        </p:txBody>
      </p:sp>
      <p:sp>
        <p:nvSpPr>
          <p:cNvPr id="653318" name="Text Placeholder 6">
            <a:extLst>
              <a:ext uri="{FF2B5EF4-FFF2-40B4-BE49-F238E27FC236}">
                <a16:creationId xmlns:a16="http://schemas.microsoft.com/office/drawing/2014/main" id="{C21F8F63-30DB-4D33-89EB-78626517AA29}"/>
              </a:ext>
            </a:extLst>
          </p:cNvPr>
          <p:cNvSpPr>
            <a:spLocks noGrp="1" noChangeArrowheads="1"/>
          </p:cNvSpPr>
          <p:nvPr>
            <p:ph type="body" sz="half" idx="1"/>
          </p:nvPr>
        </p:nvSpPr>
        <p:spPr>
          <a:xfrm>
            <a:off x="609600" y="1600200"/>
            <a:ext cx="10972800" cy="4525963"/>
          </a:xfrm>
        </p:spPr>
        <p:txBody>
          <a:bodyPr/>
          <a:lstStyle/>
          <a:p>
            <a:pPr algn="just">
              <a:buClr>
                <a:schemeClr val="tx1"/>
              </a:buClr>
              <a:buFont typeface="Wingdings" panose="05000000000000000000" pitchFamily="2" charset="2"/>
              <a:buChar char="§"/>
              <a:defRPr/>
            </a:pPr>
            <a:r>
              <a:rPr lang="en-US" altLang="en-US" sz="3300" b="1" dirty="0">
                <a:solidFill>
                  <a:srgbClr val="FF3300"/>
                </a:solidFill>
              </a:rPr>
              <a:t>Exponential</a:t>
            </a:r>
            <a:r>
              <a:rPr lang="en-US" altLang="en-US" sz="3300" dirty="0"/>
              <a:t> model (describes an increasing or decreasing trend with constant relative rate</a:t>
            </a:r>
            <a:r>
              <a:rPr lang="en-US" altLang="en-US" sz="3300" dirty="0">
                <a:sym typeface="Symbol" panose="05050102010706020507" pitchFamily="18" charset="2"/>
              </a:rPr>
              <a:t>) </a:t>
            </a:r>
            <a:r>
              <a:rPr lang="en-US" altLang="en-US" sz="3300" dirty="0"/>
              <a:t>which is given as</a:t>
            </a:r>
          </a:p>
          <a:p>
            <a:pPr algn="just">
              <a:buClr>
                <a:schemeClr val="tx1"/>
              </a:buClr>
              <a:buFont typeface="Wingdings" panose="05000000000000000000" pitchFamily="2" charset="2"/>
              <a:buChar char="§"/>
              <a:defRPr/>
            </a:pPr>
            <a:r>
              <a:rPr lang="en-US" altLang="en-US" sz="3300" dirty="0">
                <a:latin typeface="+mj-lt"/>
              </a:rPr>
              <a:t>Y = </a:t>
            </a:r>
            <a:r>
              <a:rPr lang="en-US" altLang="en-US" sz="3300" dirty="0">
                <a:sym typeface="Symbol" panose="05050102010706020507" pitchFamily="18" charset="2"/>
              </a:rPr>
              <a:t></a:t>
            </a:r>
            <a:r>
              <a:rPr lang="en-US" altLang="en-US" sz="3300" baseline="-25000" dirty="0">
                <a:sym typeface="Symbol" panose="05050102010706020507" pitchFamily="18" charset="2"/>
              </a:rPr>
              <a:t>1</a:t>
            </a:r>
            <a:r>
              <a:rPr lang="en-US" altLang="en-US" sz="3300" dirty="0">
                <a:sym typeface="Symbol" panose="05050102010706020507" pitchFamily="18" charset="2"/>
              </a:rPr>
              <a:t>exp(</a:t>
            </a:r>
            <a:r>
              <a:rPr lang="en-US" altLang="en-US" sz="3300" baseline="-25000" dirty="0">
                <a:sym typeface="Symbol" panose="05050102010706020507" pitchFamily="18" charset="2"/>
              </a:rPr>
              <a:t>2</a:t>
            </a:r>
            <a:r>
              <a:rPr lang="en-US" altLang="en-US" sz="3300" dirty="0">
                <a:sym typeface="Symbol" panose="05050102010706020507" pitchFamily="18" charset="2"/>
              </a:rPr>
              <a:t>x) </a:t>
            </a:r>
            <a:r>
              <a:rPr lang="en-US" altLang="en-US" sz="3300" dirty="0">
                <a:latin typeface="+mj-lt"/>
                <a:sym typeface="Symbol" panose="05050102010706020507" pitchFamily="18" charset="2"/>
              </a:rPr>
              <a:t> + </a:t>
            </a:r>
            <a:r>
              <a:rPr lang="en-US" altLang="en-US" sz="3300" dirty="0">
                <a:sym typeface="Symbol" panose="05050102010706020507" pitchFamily="18" charset="2"/>
              </a:rPr>
              <a:t> where</a:t>
            </a:r>
          </a:p>
          <a:p>
            <a:pPr algn="just">
              <a:buClr>
                <a:schemeClr val="tx1"/>
              </a:buClr>
              <a:buFont typeface="Wingdings" panose="05000000000000000000" pitchFamily="2" charset="2"/>
              <a:buChar char="§"/>
              <a:defRPr/>
            </a:pPr>
            <a:r>
              <a:rPr lang="en-US" altLang="en-US" sz="3300" dirty="0">
                <a:sym typeface="Symbol" panose="05050102010706020507" pitchFamily="18" charset="2"/>
              </a:rPr>
              <a:t></a:t>
            </a:r>
            <a:r>
              <a:rPr lang="en-US" altLang="en-US" sz="3300" baseline="-25000" dirty="0">
                <a:sym typeface="Symbol" panose="05050102010706020507" pitchFamily="18" charset="2"/>
              </a:rPr>
              <a:t>1</a:t>
            </a:r>
            <a:r>
              <a:rPr lang="en-US" altLang="en-US" sz="3300" dirty="0">
                <a:sym typeface="Symbol" panose="05050102010706020507" pitchFamily="18" charset="2"/>
              </a:rPr>
              <a:t> = Constant</a:t>
            </a:r>
          </a:p>
          <a:p>
            <a:pPr algn="just">
              <a:buClr>
                <a:schemeClr val="tx1"/>
              </a:buClr>
              <a:buFont typeface="Wingdings" panose="05000000000000000000" pitchFamily="2" charset="2"/>
              <a:buChar char="§"/>
              <a:defRPr/>
            </a:pPr>
            <a:r>
              <a:rPr lang="en-US" altLang="en-US" sz="3300" dirty="0">
                <a:sym typeface="Symbol" panose="05050102010706020507" pitchFamily="18" charset="2"/>
              </a:rPr>
              <a:t></a:t>
            </a:r>
            <a:r>
              <a:rPr lang="en-US" altLang="en-US" sz="3300" baseline="-25000" dirty="0">
                <a:sym typeface="Symbol" panose="05050102010706020507" pitchFamily="18" charset="2"/>
              </a:rPr>
              <a:t>2</a:t>
            </a:r>
            <a:r>
              <a:rPr lang="en-US" altLang="en-US" sz="3300" dirty="0">
                <a:sym typeface="Symbol" panose="05050102010706020507" pitchFamily="18" charset="2"/>
              </a:rPr>
              <a:t> = Growth factor</a:t>
            </a:r>
          </a:p>
          <a:p>
            <a:pPr algn="just">
              <a:buClr>
                <a:schemeClr val="tx1"/>
              </a:buClr>
              <a:buFont typeface="Wingdings" panose="05000000000000000000" pitchFamily="2" charset="2"/>
              <a:buChar char="§"/>
              <a:defRPr/>
            </a:pPr>
            <a:r>
              <a:rPr lang="en-US" altLang="en-US" sz="3300" dirty="0">
                <a:sym typeface="Symbol" panose="05050102010706020507" pitchFamily="18" charset="2"/>
              </a:rPr>
              <a:t> = Error term where  ~ U( a, +a) or  ~ N(0, </a:t>
            </a:r>
            <a:r>
              <a:rPr lang="en-US" altLang="en-US" sz="3300" baseline="30000" dirty="0">
                <a:sym typeface="Symbol" panose="05050102010706020507" pitchFamily="18" charset="2"/>
              </a:rPr>
              <a:t>2</a:t>
            </a:r>
            <a:r>
              <a:rPr lang="en-US" altLang="en-US" sz="3300" dirty="0">
                <a:sym typeface="Symbol" panose="05050102010706020507" pitchFamily="18" charset="2"/>
              </a:rPr>
              <a:t>) or  ~ </a:t>
            </a:r>
            <a:r>
              <a:rPr lang="en-US" altLang="en-US" sz="3300" dirty="0" err="1">
                <a:sym typeface="Symbol" panose="05050102010706020507" pitchFamily="18" charset="2"/>
              </a:rPr>
              <a:t>t</a:t>
            </a:r>
            <a:r>
              <a:rPr lang="en-US" altLang="en-US" sz="3300" baseline="-25000" dirty="0" err="1">
                <a:sym typeface="Symbol" panose="05050102010706020507" pitchFamily="18" charset="2"/>
              </a:rPr>
              <a:t>n</a:t>
            </a:r>
            <a:endParaRPr lang="en-US" altLang="en-US" sz="3300" dirty="0"/>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15E1C8F8-0E5C-4D30-9CD0-F007DF5BE34A}"/>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3374C059-15BC-493E-BC78-C5AFC3B20B9B}"/>
              </a:ext>
            </a:extLst>
          </p:cNvPr>
          <p:cNvSpPr>
            <a:spLocks noGrp="1"/>
          </p:cNvSpPr>
          <p:nvPr>
            <p:ph type="ftr" sz="quarter" idx="11"/>
          </p:nvPr>
        </p:nvSpPr>
        <p:spPr/>
        <p:txBody>
          <a:bodyPr/>
          <a:lstStyle/>
          <a:p>
            <a:pPr>
              <a:defRPr/>
            </a:pPr>
            <a:r>
              <a:rPr lang="en-US" altLang="en-US"/>
              <a:t>RNSengupta,IME Department,IIT Kanpur,INDIA</a:t>
            </a:r>
          </a:p>
        </p:txBody>
      </p:sp>
      <p:sp>
        <p:nvSpPr>
          <p:cNvPr id="724996" name="Slide Number Placeholder 7">
            <a:extLst>
              <a:ext uri="{FF2B5EF4-FFF2-40B4-BE49-F238E27FC236}">
                <a16:creationId xmlns:a16="http://schemas.microsoft.com/office/drawing/2014/main" id="{8A91594B-856F-4D59-B6F9-0A9FBCE3AD2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9F6FB85-A2EE-4CC9-AC4E-3FC5795BA516}" type="slidenum">
              <a:rPr lang="en-US" altLang="en-US" sz="1400"/>
              <a:pPr>
                <a:spcBef>
                  <a:spcPct val="0"/>
                </a:spcBef>
                <a:buFontTx/>
                <a:buNone/>
              </a:pPr>
              <a:t>233</a:t>
            </a:fld>
            <a:endParaRPr lang="en-US" altLang="en-US" sz="1400"/>
          </a:p>
        </p:txBody>
      </p:sp>
      <p:sp>
        <p:nvSpPr>
          <p:cNvPr id="724997" name="Rectangle 2">
            <a:extLst>
              <a:ext uri="{FF2B5EF4-FFF2-40B4-BE49-F238E27FC236}">
                <a16:creationId xmlns:a16="http://schemas.microsoft.com/office/drawing/2014/main" id="{AA8F94AA-60AA-4BDE-A003-ADA37D8DC1A8}"/>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40</a:t>
            </a:r>
            <a:r>
              <a:rPr lang="en-US" altLang="en-US" sz="3500" b="1">
                <a:solidFill>
                  <a:srgbClr val="0000FF"/>
                </a:solidFill>
              </a:rPr>
              <a:t> (contd..)</a:t>
            </a:r>
            <a:endParaRPr lang="en-US" altLang="en-US" sz="3500">
              <a:solidFill>
                <a:srgbClr val="FF0000"/>
              </a:solidFill>
            </a:endParaRPr>
          </a:p>
        </p:txBody>
      </p:sp>
      <p:pic>
        <p:nvPicPr>
          <p:cNvPr id="724998" name="Picture 1">
            <a:extLst>
              <a:ext uri="{FF2B5EF4-FFF2-40B4-BE49-F238E27FC236}">
                <a16:creationId xmlns:a16="http://schemas.microsoft.com/office/drawing/2014/main" id="{A51EF26A-2069-489F-871C-61F6EA4968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219200"/>
            <a:ext cx="110490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A2F447AA-D0D5-4876-AA3C-3D2995C5E8C8}"/>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AC9A7AE3-A152-4C4B-92D9-368ACB2F8674}"/>
              </a:ext>
            </a:extLst>
          </p:cNvPr>
          <p:cNvSpPr>
            <a:spLocks noGrp="1"/>
          </p:cNvSpPr>
          <p:nvPr>
            <p:ph type="ftr" sz="quarter" idx="11"/>
          </p:nvPr>
        </p:nvSpPr>
        <p:spPr/>
        <p:txBody>
          <a:bodyPr/>
          <a:lstStyle/>
          <a:p>
            <a:pPr>
              <a:defRPr/>
            </a:pPr>
            <a:r>
              <a:rPr lang="en-US" altLang="en-US"/>
              <a:t>RNSengupta,IME Department,IIT Kanpur,INDIA</a:t>
            </a:r>
          </a:p>
        </p:txBody>
      </p:sp>
      <p:sp>
        <p:nvSpPr>
          <p:cNvPr id="727044" name="Slide Number Placeholder 7">
            <a:extLst>
              <a:ext uri="{FF2B5EF4-FFF2-40B4-BE49-F238E27FC236}">
                <a16:creationId xmlns:a16="http://schemas.microsoft.com/office/drawing/2014/main" id="{FC1E477A-0EF7-40BC-AF8E-03CE666FB9B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CCAF877-FC94-42A6-B0C5-DB1CA26BDDD2}" type="slidenum">
              <a:rPr lang="en-US" altLang="en-US" sz="1400"/>
              <a:pPr>
                <a:spcBef>
                  <a:spcPct val="0"/>
                </a:spcBef>
                <a:buFontTx/>
                <a:buNone/>
              </a:pPr>
              <a:t>234</a:t>
            </a:fld>
            <a:endParaRPr lang="en-US" altLang="en-US" sz="1400"/>
          </a:p>
        </p:txBody>
      </p:sp>
      <p:sp>
        <p:nvSpPr>
          <p:cNvPr id="727045" name="Rectangle 2">
            <a:extLst>
              <a:ext uri="{FF2B5EF4-FFF2-40B4-BE49-F238E27FC236}">
                <a16:creationId xmlns:a16="http://schemas.microsoft.com/office/drawing/2014/main" id="{E9DB36E3-B6F9-4AB2-9F36-B1BF8AD0CE35}"/>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40</a:t>
            </a:r>
            <a:r>
              <a:rPr lang="en-US" altLang="en-US" sz="3500" b="1">
                <a:solidFill>
                  <a:srgbClr val="0000FF"/>
                </a:solidFill>
              </a:rPr>
              <a:t> (contd..)</a:t>
            </a:r>
            <a:endParaRPr lang="en-US" altLang="en-US" sz="3500">
              <a:solidFill>
                <a:srgbClr val="FF0000"/>
              </a:solidFill>
            </a:endParaRPr>
          </a:p>
        </p:txBody>
      </p:sp>
      <p:pic>
        <p:nvPicPr>
          <p:cNvPr id="727046" name="Picture 1">
            <a:extLst>
              <a:ext uri="{FF2B5EF4-FFF2-40B4-BE49-F238E27FC236}">
                <a16:creationId xmlns:a16="http://schemas.microsoft.com/office/drawing/2014/main" id="{57F43E35-D4F5-4C3A-8E88-DCED7BB9B5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295400"/>
            <a:ext cx="10972800" cy="494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01E6E9EB-45A6-4F8D-B07F-1828AA7224E4}"/>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E43D76D1-8C7E-4C56-A55E-3D4057E438C0}"/>
              </a:ext>
            </a:extLst>
          </p:cNvPr>
          <p:cNvSpPr>
            <a:spLocks noGrp="1"/>
          </p:cNvSpPr>
          <p:nvPr>
            <p:ph type="ftr" sz="quarter" idx="11"/>
          </p:nvPr>
        </p:nvSpPr>
        <p:spPr/>
        <p:txBody>
          <a:bodyPr/>
          <a:lstStyle/>
          <a:p>
            <a:pPr>
              <a:defRPr/>
            </a:pPr>
            <a:r>
              <a:rPr lang="en-US" altLang="en-US"/>
              <a:t>RNSengupta,IME Department,IIT Kanpur,INDIA</a:t>
            </a:r>
          </a:p>
        </p:txBody>
      </p:sp>
      <p:sp>
        <p:nvSpPr>
          <p:cNvPr id="729092" name="Slide Number Placeholder 7">
            <a:extLst>
              <a:ext uri="{FF2B5EF4-FFF2-40B4-BE49-F238E27FC236}">
                <a16:creationId xmlns:a16="http://schemas.microsoft.com/office/drawing/2014/main" id="{8D776B3C-09E0-4C3A-865B-E86E33840CB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DAEBFDF-CF21-41E7-8655-EF47BDC35FB9}" type="slidenum">
              <a:rPr lang="en-US" altLang="en-US" sz="1400"/>
              <a:pPr>
                <a:spcBef>
                  <a:spcPct val="0"/>
                </a:spcBef>
                <a:buFontTx/>
                <a:buNone/>
              </a:pPr>
              <a:t>235</a:t>
            </a:fld>
            <a:endParaRPr lang="en-US" altLang="en-US" sz="1400"/>
          </a:p>
        </p:txBody>
      </p:sp>
      <p:sp>
        <p:nvSpPr>
          <p:cNvPr id="729093" name="Rectangle 2">
            <a:extLst>
              <a:ext uri="{FF2B5EF4-FFF2-40B4-BE49-F238E27FC236}">
                <a16:creationId xmlns:a16="http://schemas.microsoft.com/office/drawing/2014/main" id="{9D00F589-B761-4168-9ECB-60B77AEA4602}"/>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40</a:t>
            </a:r>
            <a:r>
              <a:rPr lang="en-US" altLang="en-US" sz="3500" b="1">
                <a:solidFill>
                  <a:srgbClr val="0000FF"/>
                </a:solidFill>
              </a:rPr>
              <a:t> (contd..)</a:t>
            </a:r>
            <a:endParaRPr lang="en-US" altLang="en-US" sz="3500">
              <a:solidFill>
                <a:srgbClr val="FF0000"/>
              </a:solidFill>
            </a:endParaRPr>
          </a:p>
        </p:txBody>
      </p:sp>
      <p:pic>
        <p:nvPicPr>
          <p:cNvPr id="729094" name="Picture 1">
            <a:extLst>
              <a:ext uri="{FF2B5EF4-FFF2-40B4-BE49-F238E27FC236}">
                <a16:creationId xmlns:a16="http://schemas.microsoft.com/office/drawing/2014/main" id="{1FAC3152-9CAA-4AC3-9CF5-2F903BFF98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219200"/>
            <a:ext cx="109728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73103C35-289C-4F19-A220-A381F992943A}"/>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26E4A0B6-09A4-4724-86D9-6FCCCE0B84F8}"/>
              </a:ext>
            </a:extLst>
          </p:cNvPr>
          <p:cNvSpPr>
            <a:spLocks noGrp="1"/>
          </p:cNvSpPr>
          <p:nvPr>
            <p:ph type="ftr" sz="quarter" idx="11"/>
          </p:nvPr>
        </p:nvSpPr>
        <p:spPr/>
        <p:txBody>
          <a:bodyPr/>
          <a:lstStyle/>
          <a:p>
            <a:pPr>
              <a:defRPr/>
            </a:pPr>
            <a:r>
              <a:rPr lang="en-US" altLang="en-US"/>
              <a:t>RNSengupta,IME Department,IIT Kanpur,INDIA</a:t>
            </a:r>
          </a:p>
        </p:txBody>
      </p:sp>
      <p:sp>
        <p:nvSpPr>
          <p:cNvPr id="731140" name="Slide Number Placeholder 7">
            <a:extLst>
              <a:ext uri="{FF2B5EF4-FFF2-40B4-BE49-F238E27FC236}">
                <a16:creationId xmlns:a16="http://schemas.microsoft.com/office/drawing/2014/main" id="{18491383-E022-4048-A296-0F540FDEB67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4811C14-CE70-413A-8A46-EB8995EC302C}" type="slidenum">
              <a:rPr lang="en-US" altLang="en-US" sz="1400"/>
              <a:pPr>
                <a:spcBef>
                  <a:spcPct val="0"/>
                </a:spcBef>
                <a:buFontTx/>
                <a:buNone/>
              </a:pPr>
              <a:t>236</a:t>
            </a:fld>
            <a:endParaRPr lang="en-US" altLang="en-US" sz="1400"/>
          </a:p>
        </p:txBody>
      </p:sp>
      <p:sp>
        <p:nvSpPr>
          <p:cNvPr id="731141" name="Rectangle 2">
            <a:extLst>
              <a:ext uri="{FF2B5EF4-FFF2-40B4-BE49-F238E27FC236}">
                <a16:creationId xmlns:a16="http://schemas.microsoft.com/office/drawing/2014/main" id="{2046EED7-11D5-47C9-B434-08154051685B}"/>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40</a:t>
            </a:r>
            <a:r>
              <a:rPr lang="en-US" altLang="en-US" sz="3500" b="1">
                <a:solidFill>
                  <a:srgbClr val="0000FF"/>
                </a:solidFill>
              </a:rPr>
              <a:t> (contd..)</a:t>
            </a:r>
            <a:endParaRPr lang="en-US" altLang="en-US" sz="3500">
              <a:solidFill>
                <a:srgbClr val="FF0000"/>
              </a:solidFill>
            </a:endParaRPr>
          </a:p>
        </p:txBody>
      </p:sp>
      <p:pic>
        <p:nvPicPr>
          <p:cNvPr id="731142" name="Picture 1">
            <a:extLst>
              <a:ext uri="{FF2B5EF4-FFF2-40B4-BE49-F238E27FC236}">
                <a16:creationId xmlns:a16="http://schemas.microsoft.com/office/drawing/2014/main" id="{AD4929B2-6EB4-43A2-841A-137EEEFECB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295400"/>
            <a:ext cx="109728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6DB5286B-B49F-45CE-9697-1DBE32EEE106}"/>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826D5B2C-6227-4F2B-B6B9-E5940E95A7DB}"/>
              </a:ext>
            </a:extLst>
          </p:cNvPr>
          <p:cNvSpPr>
            <a:spLocks noGrp="1"/>
          </p:cNvSpPr>
          <p:nvPr>
            <p:ph type="ftr" sz="quarter" idx="11"/>
          </p:nvPr>
        </p:nvSpPr>
        <p:spPr/>
        <p:txBody>
          <a:bodyPr/>
          <a:lstStyle/>
          <a:p>
            <a:pPr>
              <a:defRPr/>
            </a:pPr>
            <a:r>
              <a:rPr lang="en-US" altLang="en-US"/>
              <a:t>RNSengupta,IME Department,IIT Kanpur,INDIA</a:t>
            </a:r>
          </a:p>
        </p:txBody>
      </p:sp>
      <p:sp>
        <p:nvSpPr>
          <p:cNvPr id="733188" name="Slide Number Placeholder 7">
            <a:extLst>
              <a:ext uri="{FF2B5EF4-FFF2-40B4-BE49-F238E27FC236}">
                <a16:creationId xmlns:a16="http://schemas.microsoft.com/office/drawing/2014/main" id="{B40549C6-9886-4632-974A-8D17102DB54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FDBE1E8-9047-4274-A261-1BC5B637AAE5}" type="slidenum">
              <a:rPr lang="en-US" altLang="en-US" sz="1400"/>
              <a:pPr>
                <a:spcBef>
                  <a:spcPct val="0"/>
                </a:spcBef>
                <a:buFontTx/>
                <a:buNone/>
              </a:pPr>
              <a:t>237</a:t>
            </a:fld>
            <a:endParaRPr lang="en-US" altLang="en-US" sz="1400"/>
          </a:p>
        </p:txBody>
      </p:sp>
      <p:sp>
        <p:nvSpPr>
          <p:cNvPr id="733189" name="Rectangle 2">
            <a:extLst>
              <a:ext uri="{FF2B5EF4-FFF2-40B4-BE49-F238E27FC236}">
                <a16:creationId xmlns:a16="http://schemas.microsoft.com/office/drawing/2014/main" id="{490A05CE-9D62-4298-98D1-83E421C02AD1}"/>
              </a:ext>
            </a:extLst>
          </p:cNvPr>
          <p:cNvSpPr>
            <a:spLocks noGrp="1" noChangeArrowheads="1"/>
          </p:cNvSpPr>
          <p:nvPr>
            <p:ph type="title"/>
          </p:nvPr>
        </p:nvSpPr>
        <p:spPr/>
        <p:txBody>
          <a:bodyPr/>
          <a:lstStyle/>
          <a:p>
            <a:r>
              <a:rPr lang="en-US" altLang="en-US" sz="4000" b="1">
                <a:solidFill>
                  <a:srgbClr val="0000FF"/>
                </a:solidFill>
              </a:rPr>
              <a:t>Non-Linear Regression </a:t>
            </a:r>
            <a:r>
              <a:rPr lang="en-US" altLang="en-US" sz="4000" b="1">
                <a:solidFill>
                  <a:srgbClr val="FF0000"/>
                </a:solidFill>
              </a:rPr>
              <a:t>Example # 41</a:t>
            </a:r>
            <a:endParaRPr lang="en-US" altLang="en-US" sz="4000">
              <a:solidFill>
                <a:srgbClr val="FF0000"/>
              </a:solidFill>
            </a:endParaRPr>
          </a:p>
        </p:txBody>
      </p:sp>
      <p:sp>
        <p:nvSpPr>
          <p:cNvPr id="733190" name="Text Placeholder 6">
            <a:extLst>
              <a:ext uri="{FF2B5EF4-FFF2-40B4-BE49-F238E27FC236}">
                <a16:creationId xmlns:a16="http://schemas.microsoft.com/office/drawing/2014/main" id="{8E0F3764-EC9D-4F41-821F-D53F3B0D440B}"/>
              </a:ext>
            </a:extLst>
          </p:cNvPr>
          <p:cNvSpPr>
            <a:spLocks noGrp="1" noChangeArrowheads="1"/>
          </p:cNvSpPr>
          <p:nvPr>
            <p:ph type="body" sz="half" idx="1"/>
          </p:nvPr>
        </p:nvSpPr>
        <p:spPr>
          <a:xfrm>
            <a:off x="609600" y="1600200"/>
            <a:ext cx="10972800" cy="4525963"/>
          </a:xfrm>
        </p:spPr>
        <p:txBody>
          <a:bodyPr/>
          <a:lstStyle/>
          <a:p>
            <a:pPr algn="just">
              <a:buClr>
                <a:schemeClr val="tx1"/>
              </a:buClr>
              <a:buFont typeface="Wingdings" panose="05000000000000000000" pitchFamily="2" charset="2"/>
              <a:buChar char="§"/>
            </a:pPr>
            <a:r>
              <a:rPr lang="en-US" altLang="en-US" sz="3300" b="1">
                <a:solidFill>
                  <a:srgbClr val="FF3300"/>
                </a:solidFill>
                <a:latin typeface="Times New Roman" panose="02020603050405020304" pitchFamily="18" charset="0"/>
                <a:cs typeface="Times New Roman" panose="02020603050405020304" pitchFamily="18" charset="0"/>
              </a:rPr>
              <a:t>Michaelis-Menten</a:t>
            </a:r>
            <a:r>
              <a:rPr lang="en-US" altLang="en-US" sz="3300">
                <a:latin typeface="Times New Roman" panose="02020603050405020304" pitchFamily="18" charset="0"/>
                <a:cs typeface="Times New Roman" panose="02020603050405020304" pitchFamily="18" charset="0"/>
              </a:rPr>
              <a:t> model (Enzyme Kinematics equation</a:t>
            </a:r>
            <a:r>
              <a:rPr lang="en-US" altLang="en-US" sz="3300">
                <a:latin typeface="Times New Roman" panose="02020603050405020304" pitchFamily="18" charset="0"/>
                <a:cs typeface="Times New Roman" panose="02020603050405020304" pitchFamily="18" charset="0"/>
                <a:sym typeface="Symbol" panose="05050102010706020507" pitchFamily="18" charset="2"/>
              </a:rPr>
              <a:t>) </a:t>
            </a:r>
            <a:r>
              <a:rPr lang="en-US" altLang="en-US" sz="3300">
                <a:latin typeface="Times New Roman" panose="02020603050405020304" pitchFamily="18" charset="0"/>
                <a:cs typeface="Times New Roman" panose="02020603050405020304" pitchFamily="18" charset="0"/>
              </a:rPr>
              <a:t>which is given as</a:t>
            </a:r>
          </a:p>
          <a:p>
            <a:pPr algn="just">
              <a:buClr>
                <a:schemeClr val="tx1"/>
              </a:buClr>
              <a:buFont typeface="Wingdings" panose="05000000000000000000" pitchFamily="2" charset="2"/>
              <a:buChar char="§"/>
            </a:pPr>
            <a:r>
              <a:rPr lang="en-US" altLang="en-US" sz="3300">
                <a:latin typeface="Times New Roman" panose="02020603050405020304" pitchFamily="18" charset="0"/>
                <a:cs typeface="Times New Roman" panose="02020603050405020304" pitchFamily="18" charset="0"/>
              </a:rPr>
              <a:t>Y = </a:t>
            </a:r>
            <a:r>
              <a:rPr lang="en-US" altLang="en-US" sz="3300">
                <a:latin typeface="Times New Roman" panose="02020603050405020304" pitchFamily="18" charset="0"/>
                <a:cs typeface="Times New Roman" panose="02020603050405020304" pitchFamily="18" charset="0"/>
                <a:sym typeface="Symbol" panose="05050102010706020507" pitchFamily="18" charset="2"/>
              </a:rPr>
              <a:t></a:t>
            </a:r>
            <a:r>
              <a:rPr lang="en-US" altLang="en-US" sz="3300" baseline="-25000">
                <a:latin typeface="Times New Roman" panose="02020603050405020304" pitchFamily="18" charset="0"/>
                <a:cs typeface="Times New Roman" panose="02020603050405020304" pitchFamily="18" charset="0"/>
                <a:sym typeface="Symbol" panose="05050102010706020507" pitchFamily="18" charset="2"/>
              </a:rPr>
              <a:t>1</a:t>
            </a:r>
            <a:r>
              <a:rPr lang="en-US" altLang="en-US" sz="3300">
                <a:latin typeface="Times New Roman" panose="02020603050405020304" pitchFamily="18" charset="0"/>
                <a:cs typeface="Times New Roman" panose="02020603050405020304" pitchFamily="18" charset="0"/>
                <a:sym typeface="Symbol" panose="05050102010706020507" pitchFamily="18" charset="2"/>
              </a:rPr>
              <a:t>x</a:t>
            </a:r>
            <a:r>
              <a:rPr lang="en-US" altLang="en-US" sz="3300" baseline="30000">
                <a:latin typeface="Times New Roman" panose="02020603050405020304" pitchFamily="18" charset="0"/>
                <a:cs typeface="Times New Roman" panose="02020603050405020304" pitchFamily="18" charset="0"/>
                <a:sym typeface="Symbol" panose="05050102010706020507" pitchFamily="18" charset="2"/>
              </a:rPr>
              <a:t></a:t>
            </a:r>
            <a:r>
              <a:rPr lang="en-US" altLang="en-US" sz="3300">
                <a:latin typeface="Times New Roman" panose="02020603050405020304" pitchFamily="18" charset="0"/>
                <a:cs typeface="Times New Roman" panose="02020603050405020304" pitchFamily="18" charset="0"/>
                <a:sym typeface="Symbol" panose="05050102010706020507" pitchFamily="18" charset="2"/>
              </a:rPr>
              <a:t>/(</a:t>
            </a:r>
            <a:r>
              <a:rPr lang="en-US" altLang="en-US" sz="3300" baseline="-25000">
                <a:latin typeface="Times New Roman" panose="02020603050405020304" pitchFamily="18" charset="0"/>
                <a:cs typeface="Times New Roman" panose="02020603050405020304" pitchFamily="18" charset="0"/>
                <a:sym typeface="Symbol" panose="05050102010706020507" pitchFamily="18" charset="2"/>
              </a:rPr>
              <a:t>2</a:t>
            </a:r>
            <a:r>
              <a:rPr lang="en-US" altLang="en-US" sz="3300">
                <a:latin typeface="Times New Roman" panose="02020603050405020304" pitchFamily="18" charset="0"/>
                <a:cs typeface="Times New Roman" panose="02020603050405020304" pitchFamily="18" charset="0"/>
                <a:sym typeface="Symbol" panose="05050102010706020507" pitchFamily="18" charset="2"/>
              </a:rPr>
              <a:t> + x</a:t>
            </a:r>
            <a:r>
              <a:rPr lang="en-US" altLang="en-US" sz="3300" baseline="30000">
                <a:latin typeface="Times New Roman" panose="02020603050405020304" pitchFamily="18" charset="0"/>
                <a:cs typeface="Times New Roman" panose="02020603050405020304" pitchFamily="18" charset="0"/>
                <a:sym typeface="Symbol" panose="05050102010706020507" pitchFamily="18" charset="2"/>
              </a:rPr>
              <a:t></a:t>
            </a:r>
            <a:r>
              <a:rPr lang="en-US" altLang="en-US" sz="3300">
                <a:latin typeface="Times New Roman" panose="02020603050405020304" pitchFamily="18" charset="0"/>
                <a:cs typeface="Times New Roman" panose="02020603050405020304" pitchFamily="18" charset="0"/>
                <a:sym typeface="Symbol" panose="05050102010706020507" pitchFamily="18" charset="2"/>
              </a:rPr>
              <a:t>)  +  where</a:t>
            </a:r>
          </a:p>
          <a:p>
            <a:pPr algn="just">
              <a:buClr>
                <a:schemeClr val="tx1"/>
              </a:buClr>
              <a:buFont typeface="Wingdings" panose="05000000000000000000" pitchFamily="2" charset="2"/>
              <a:buChar char="§"/>
            </a:pPr>
            <a:r>
              <a:rPr lang="en-US" altLang="en-US" sz="3300">
                <a:latin typeface="Times New Roman" panose="02020603050405020304" pitchFamily="18" charset="0"/>
                <a:cs typeface="Times New Roman" panose="02020603050405020304" pitchFamily="18" charset="0"/>
                <a:sym typeface="Symbol" panose="05050102010706020507" pitchFamily="18" charset="2"/>
              </a:rPr>
              <a:t></a:t>
            </a:r>
            <a:r>
              <a:rPr lang="en-US" altLang="en-US" sz="3300" baseline="-25000">
                <a:latin typeface="Times New Roman" panose="02020603050405020304" pitchFamily="18" charset="0"/>
                <a:cs typeface="Times New Roman" panose="02020603050405020304" pitchFamily="18" charset="0"/>
                <a:sym typeface="Symbol" panose="05050102010706020507" pitchFamily="18" charset="2"/>
              </a:rPr>
              <a:t>1</a:t>
            </a:r>
            <a:r>
              <a:rPr lang="en-US" altLang="en-US" sz="3300">
                <a:latin typeface="Times New Roman" panose="02020603050405020304" pitchFamily="18" charset="0"/>
                <a:cs typeface="Times New Roman" panose="02020603050405020304" pitchFamily="18" charset="0"/>
                <a:sym typeface="Symbol" panose="05050102010706020507" pitchFamily="18" charset="2"/>
              </a:rPr>
              <a:t> = Unknown parameter</a:t>
            </a:r>
          </a:p>
          <a:p>
            <a:pPr algn="just">
              <a:buClr>
                <a:schemeClr val="tx1"/>
              </a:buClr>
              <a:buFont typeface="Wingdings" panose="05000000000000000000" pitchFamily="2" charset="2"/>
              <a:buChar char="§"/>
            </a:pPr>
            <a:r>
              <a:rPr lang="en-US" altLang="en-US" sz="3300">
                <a:latin typeface="Times New Roman" panose="02020603050405020304" pitchFamily="18" charset="0"/>
                <a:cs typeface="Times New Roman" panose="02020603050405020304" pitchFamily="18" charset="0"/>
                <a:sym typeface="Symbol" panose="05050102010706020507" pitchFamily="18" charset="2"/>
              </a:rPr>
              <a:t></a:t>
            </a:r>
            <a:r>
              <a:rPr lang="en-US" altLang="en-US" sz="3300" baseline="-25000">
                <a:latin typeface="Times New Roman" panose="02020603050405020304" pitchFamily="18" charset="0"/>
                <a:cs typeface="Times New Roman" panose="02020603050405020304" pitchFamily="18" charset="0"/>
                <a:sym typeface="Symbol" panose="05050102010706020507" pitchFamily="18" charset="2"/>
              </a:rPr>
              <a:t>2</a:t>
            </a:r>
            <a:r>
              <a:rPr lang="en-US" altLang="en-US" sz="3300">
                <a:latin typeface="Times New Roman" panose="02020603050405020304" pitchFamily="18" charset="0"/>
                <a:cs typeface="Times New Roman" panose="02020603050405020304" pitchFamily="18" charset="0"/>
                <a:sym typeface="Symbol" panose="05050102010706020507" pitchFamily="18" charset="2"/>
              </a:rPr>
              <a:t> = Unknown parameter</a:t>
            </a:r>
          </a:p>
          <a:p>
            <a:pPr algn="just">
              <a:buClr>
                <a:schemeClr val="tx1"/>
              </a:buClr>
              <a:buFont typeface="Wingdings" panose="05000000000000000000" pitchFamily="2" charset="2"/>
              <a:buChar char="§"/>
            </a:pPr>
            <a:r>
              <a:rPr lang="en-US" altLang="en-US" sz="3300">
                <a:latin typeface="Times New Roman" panose="02020603050405020304" pitchFamily="18" charset="0"/>
                <a:cs typeface="Times New Roman" panose="02020603050405020304" pitchFamily="18" charset="0"/>
                <a:sym typeface="Symbol" panose="05050102010706020507" pitchFamily="18" charset="2"/>
              </a:rPr>
              <a:t> = Power of X</a:t>
            </a:r>
          </a:p>
          <a:p>
            <a:pPr algn="just">
              <a:buClr>
                <a:schemeClr val="tx1"/>
              </a:buClr>
              <a:buFont typeface="Wingdings" panose="05000000000000000000" pitchFamily="2" charset="2"/>
              <a:buChar char="§"/>
            </a:pPr>
            <a:r>
              <a:rPr lang="en-US" altLang="en-US" sz="3300">
                <a:latin typeface="Times New Roman" panose="02020603050405020304" pitchFamily="18" charset="0"/>
                <a:cs typeface="Times New Roman" panose="02020603050405020304" pitchFamily="18" charset="0"/>
                <a:sym typeface="Symbol" panose="05050102010706020507" pitchFamily="18" charset="2"/>
              </a:rPr>
              <a:t> = Error term where  ~ U( a, +a) or  ~ N(0, </a:t>
            </a:r>
            <a:r>
              <a:rPr lang="en-US" altLang="en-US" sz="3300" baseline="30000">
                <a:latin typeface="Times New Roman" panose="02020603050405020304" pitchFamily="18" charset="0"/>
                <a:cs typeface="Times New Roman" panose="02020603050405020304" pitchFamily="18" charset="0"/>
                <a:sym typeface="Symbol" panose="05050102010706020507" pitchFamily="18" charset="2"/>
              </a:rPr>
              <a:t>2</a:t>
            </a:r>
            <a:r>
              <a:rPr lang="en-US" altLang="en-US" sz="3300">
                <a:latin typeface="Times New Roman" panose="02020603050405020304" pitchFamily="18" charset="0"/>
                <a:cs typeface="Times New Roman" panose="02020603050405020304" pitchFamily="18" charset="0"/>
                <a:sym typeface="Symbol" panose="05050102010706020507" pitchFamily="18" charset="2"/>
              </a:rPr>
              <a:t>)</a:t>
            </a:r>
            <a:r>
              <a:rPr lang="en-US" altLang="en-US" sz="3300">
                <a:sym typeface="Symbol" panose="05050102010706020507" pitchFamily="18" charset="2"/>
              </a:rPr>
              <a:t> or  ~ t</a:t>
            </a:r>
            <a:r>
              <a:rPr lang="en-US" altLang="en-US" sz="3300" baseline="-25000">
                <a:sym typeface="Symbol" panose="05050102010706020507" pitchFamily="18" charset="2"/>
              </a:rPr>
              <a:t>n</a:t>
            </a:r>
            <a:endParaRPr lang="en-US" altLang="en-US" sz="3300">
              <a:latin typeface="Times New Roman" panose="02020603050405020304" pitchFamily="18" charset="0"/>
              <a:cs typeface="Times New Roman" panose="02020603050405020304" pitchFamily="18" charset="0"/>
            </a:endParaRPr>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C527E21B-3144-49C9-B5A0-2C5CE71842AF}"/>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750E38A5-E464-4AAA-B1E4-8D74FBB80DAA}"/>
              </a:ext>
            </a:extLst>
          </p:cNvPr>
          <p:cNvSpPr>
            <a:spLocks noGrp="1"/>
          </p:cNvSpPr>
          <p:nvPr>
            <p:ph type="ftr" sz="quarter" idx="11"/>
          </p:nvPr>
        </p:nvSpPr>
        <p:spPr/>
        <p:txBody>
          <a:bodyPr/>
          <a:lstStyle/>
          <a:p>
            <a:pPr>
              <a:defRPr/>
            </a:pPr>
            <a:r>
              <a:rPr lang="en-US" altLang="en-US"/>
              <a:t>RNSengupta,IME Department,IIT Kanpur,INDIA</a:t>
            </a:r>
          </a:p>
        </p:txBody>
      </p:sp>
      <p:sp>
        <p:nvSpPr>
          <p:cNvPr id="735236" name="Slide Number Placeholder 7">
            <a:extLst>
              <a:ext uri="{FF2B5EF4-FFF2-40B4-BE49-F238E27FC236}">
                <a16:creationId xmlns:a16="http://schemas.microsoft.com/office/drawing/2014/main" id="{0DDD5FA1-2E27-4FDE-B4BE-1F1345751B1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F13C8F7-A0E6-4EFA-9957-CBA6A878236A}" type="slidenum">
              <a:rPr lang="en-US" altLang="en-US" sz="1400"/>
              <a:pPr>
                <a:spcBef>
                  <a:spcPct val="0"/>
                </a:spcBef>
                <a:buFontTx/>
                <a:buNone/>
              </a:pPr>
              <a:t>238</a:t>
            </a:fld>
            <a:endParaRPr lang="en-US" altLang="en-US" sz="1400"/>
          </a:p>
        </p:txBody>
      </p:sp>
      <p:sp>
        <p:nvSpPr>
          <p:cNvPr id="735237" name="Rectangle 2">
            <a:extLst>
              <a:ext uri="{FF2B5EF4-FFF2-40B4-BE49-F238E27FC236}">
                <a16:creationId xmlns:a16="http://schemas.microsoft.com/office/drawing/2014/main" id="{A39B7B87-111C-41B6-B685-3B73FD523EDC}"/>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41</a:t>
            </a:r>
            <a:r>
              <a:rPr lang="en-US" altLang="en-US" sz="3500" b="1">
                <a:solidFill>
                  <a:srgbClr val="0000FF"/>
                </a:solidFill>
              </a:rPr>
              <a:t> (contd..)</a:t>
            </a:r>
            <a:endParaRPr lang="en-US" altLang="en-US" sz="3500">
              <a:solidFill>
                <a:srgbClr val="FF0000"/>
              </a:solidFill>
            </a:endParaRPr>
          </a:p>
        </p:txBody>
      </p:sp>
      <p:pic>
        <p:nvPicPr>
          <p:cNvPr id="735238" name="Picture 2">
            <a:extLst>
              <a:ext uri="{FF2B5EF4-FFF2-40B4-BE49-F238E27FC236}">
                <a16:creationId xmlns:a16="http://schemas.microsoft.com/office/drawing/2014/main" id="{A63DCA08-3CDE-4E83-AFD5-F4AD9E0A17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417638"/>
            <a:ext cx="10972800" cy="467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8416572E-AE45-47F8-A875-331E96733A4A}"/>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255F5D09-1E8A-49B0-9041-0F739178A67C}"/>
              </a:ext>
            </a:extLst>
          </p:cNvPr>
          <p:cNvSpPr>
            <a:spLocks noGrp="1"/>
          </p:cNvSpPr>
          <p:nvPr>
            <p:ph type="ftr" sz="quarter" idx="11"/>
          </p:nvPr>
        </p:nvSpPr>
        <p:spPr/>
        <p:txBody>
          <a:bodyPr/>
          <a:lstStyle/>
          <a:p>
            <a:pPr>
              <a:defRPr/>
            </a:pPr>
            <a:r>
              <a:rPr lang="en-US" altLang="en-US"/>
              <a:t>RNSengupta,IME Department,IIT Kanpur,INDIA</a:t>
            </a:r>
          </a:p>
        </p:txBody>
      </p:sp>
      <p:sp>
        <p:nvSpPr>
          <p:cNvPr id="737284" name="Slide Number Placeholder 7">
            <a:extLst>
              <a:ext uri="{FF2B5EF4-FFF2-40B4-BE49-F238E27FC236}">
                <a16:creationId xmlns:a16="http://schemas.microsoft.com/office/drawing/2014/main" id="{E2D98D26-A0A7-4F71-A34C-BA42C4B5F0D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3DE76EE-5F5C-468E-923B-D335FA4FD098}" type="slidenum">
              <a:rPr lang="en-US" altLang="en-US" sz="1400"/>
              <a:pPr>
                <a:spcBef>
                  <a:spcPct val="0"/>
                </a:spcBef>
                <a:buFontTx/>
                <a:buNone/>
              </a:pPr>
              <a:t>239</a:t>
            </a:fld>
            <a:endParaRPr lang="en-US" altLang="en-US" sz="1400"/>
          </a:p>
        </p:txBody>
      </p:sp>
      <p:sp>
        <p:nvSpPr>
          <p:cNvPr id="737285" name="Rectangle 2">
            <a:extLst>
              <a:ext uri="{FF2B5EF4-FFF2-40B4-BE49-F238E27FC236}">
                <a16:creationId xmlns:a16="http://schemas.microsoft.com/office/drawing/2014/main" id="{5BEA87F1-4429-40F4-8A36-1EB578AD09A5}"/>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41</a:t>
            </a:r>
            <a:r>
              <a:rPr lang="en-US" altLang="en-US" sz="3500" b="1">
                <a:solidFill>
                  <a:srgbClr val="0000FF"/>
                </a:solidFill>
              </a:rPr>
              <a:t> (contd..)</a:t>
            </a:r>
            <a:endParaRPr lang="en-US" altLang="en-US" sz="3500">
              <a:solidFill>
                <a:srgbClr val="FF0000"/>
              </a:solidFill>
            </a:endParaRPr>
          </a:p>
        </p:txBody>
      </p:sp>
      <p:pic>
        <p:nvPicPr>
          <p:cNvPr id="737286" name="Picture 2">
            <a:extLst>
              <a:ext uri="{FF2B5EF4-FFF2-40B4-BE49-F238E27FC236}">
                <a16:creationId xmlns:a16="http://schemas.microsoft.com/office/drawing/2014/main" id="{D7CBFE47-8FC8-43CA-8E5A-55F849B1B5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417638"/>
            <a:ext cx="10972800" cy="460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5F6129D3-9E33-43AC-AB86-21BA6403845A}"/>
              </a:ext>
            </a:extLst>
          </p:cNvPr>
          <p:cNvSpPr>
            <a:spLocks noGrp="1" noChangeArrowheads="1"/>
          </p:cNvSpPr>
          <p:nvPr>
            <p:ph type="title"/>
          </p:nvPr>
        </p:nvSpPr>
        <p:spPr/>
        <p:txBody>
          <a:bodyPr/>
          <a:lstStyle/>
          <a:p>
            <a:r>
              <a:rPr lang="en-US" altLang="en-US" sz="3000" b="1">
                <a:solidFill>
                  <a:srgbClr val="0000FF"/>
                </a:solidFill>
              </a:rPr>
              <a:t>Simple Linear Regression (contd..)</a:t>
            </a:r>
            <a:br>
              <a:rPr lang="en-US" altLang="en-US" sz="3000" b="1">
                <a:solidFill>
                  <a:srgbClr val="0000FF"/>
                </a:solidFill>
              </a:rPr>
            </a:br>
            <a:r>
              <a:rPr lang="en-US" altLang="en-US" sz="3000" b="1">
                <a:solidFill>
                  <a:srgbClr val="FF0000"/>
                </a:solidFill>
              </a:rPr>
              <a:t>Example # 20 </a:t>
            </a:r>
            <a:r>
              <a:rPr lang="en-US" altLang="en-US" sz="3000" b="1">
                <a:solidFill>
                  <a:srgbClr val="0000FF"/>
                </a:solidFill>
              </a:rPr>
              <a:t>(contd..)</a:t>
            </a:r>
            <a:endParaRPr lang="en-US" altLang="en-US" sz="3000" b="1">
              <a:solidFill>
                <a:srgbClr val="FF0000"/>
              </a:solidFill>
            </a:endParaRPr>
          </a:p>
        </p:txBody>
      </p:sp>
      <p:sp>
        <p:nvSpPr>
          <p:cNvPr id="124931" name="Rectangle 3">
            <a:extLst>
              <a:ext uri="{FF2B5EF4-FFF2-40B4-BE49-F238E27FC236}">
                <a16:creationId xmlns:a16="http://schemas.microsoft.com/office/drawing/2014/main" id="{1A4004E8-07AE-4F50-9781-6BD35C03B9A6}"/>
              </a:ext>
            </a:extLst>
          </p:cNvPr>
          <p:cNvSpPr>
            <a:spLocks noGrp="1" noRot="1" noChangeAspect="1" noMove="1" noResize="1" noEditPoints="1" noAdjustHandles="1" noChangeArrowheads="1" noChangeShapeType="1" noTextEdit="1"/>
          </p:cNvSpPr>
          <p:nvPr>
            <p:ph type="body" sz="half" idx="1"/>
          </p:nvPr>
        </p:nvSpPr>
        <p:spPr>
          <a:xfrm>
            <a:off x="609600" y="1676400"/>
            <a:ext cx="10972800" cy="4191000"/>
          </a:xfrm>
          <a:blipFill>
            <a:blip r:embed="rId3"/>
            <a:stretch>
              <a:fillRect l="-778" t="-581" r="-889" b="-1890"/>
            </a:stretch>
          </a:blipFill>
          <a:extLst/>
        </p:spPr>
        <p:txBody>
          <a:bodyPr/>
          <a:lstStyle/>
          <a:p>
            <a:pPr>
              <a:defRPr/>
            </a:pPr>
            <a:r>
              <a:rPr lang="en-US" dirty="0">
                <a:noFill/>
              </a:rPr>
              <a:t> </a:t>
            </a:r>
          </a:p>
        </p:txBody>
      </p:sp>
      <p:sp>
        <p:nvSpPr>
          <p:cNvPr id="90116" name="Date Placeholder 7">
            <a:extLst>
              <a:ext uri="{FF2B5EF4-FFF2-40B4-BE49-F238E27FC236}">
                <a16:creationId xmlns:a16="http://schemas.microsoft.com/office/drawing/2014/main" id="{2A893AFE-9EE7-43E8-B082-092E20EBB3BA}"/>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90117" name="Slide Number Placeholder 8">
            <a:extLst>
              <a:ext uri="{FF2B5EF4-FFF2-40B4-BE49-F238E27FC236}">
                <a16:creationId xmlns:a16="http://schemas.microsoft.com/office/drawing/2014/main" id="{E5878C82-5F1A-426B-BE50-BB6BBC33E42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FBD64FE-C879-425F-9BBA-D1449FF5B390}" type="slidenum">
              <a:rPr lang="en-US" altLang="en-US" sz="1400">
                <a:latin typeface="Times New Roman" panose="02020603050405020304" pitchFamily="18" charset="0"/>
              </a:rPr>
              <a:pPr>
                <a:spcBef>
                  <a:spcPct val="0"/>
                </a:spcBef>
                <a:buFontTx/>
                <a:buNone/>
              </a:pPr>
              <a:t>24</a:t>
            </a:fld>
            <a:endParaRPr lang="en-US" altLang="en-US" sz="1400">
              <a:latin typeface="Times New Roman" panose="02020603050405020304" pitchFamily="18" charset="0"/>
            </a:endParaRPr>
          </a:p>
        </p:txBody>
      </p:sp>
      <p:sp>
        <p:nvSpPr>
          <p:cNvPr id="90118" name="Footer Placeholder 9">
            <a:extLst>
              <a:ext uri="{FF2B5EF4-FFF2-40B4-BE49-F238E27FC236}">
                <a16:creationId xmlns:a16="http://schemas.microsoft.com/office/drawing/2014/main" id="{2FB159E3-3CF7-468D-B692-0765F7DE38D8}"/>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90119" name="Rectangle 2">
            <a:extLst>
              <a:ext uri="{FF2B5EF4-FFF2-40B4-BE49-F238E27FC236}">
                <a16:creationId xmlns:a16="http://schemas.microsoft.com/office/drawing/2014/main" id="{ABBF8BF9-6828-4ACE-BD8B-A7F1E71AD475}"/>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E02A3E44-44E6-48CC-B534-2569ED469C13}"/>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DD2F00D9-4E4A-43B1-806F-B979FDC4B7C9}"/>
              </a:ext>
            </a:extLst>
          </p:cNvPr>
          <p:cNvSpPr>
            <a:spLocks noGrp="1"/>
          </p:cNvSpPr>
          <p:nvPr>
            <p:ph type="ftr" sz="quarter" idx="11"/>
          </p:nvPr>
        </p:nvSpPr>
        <p:spPr/>
        <p:txBody>
          <a:bodyPr/>
          <a:lstStyle/>
          <a:p>
            <a:pPr>
              <a:defRPr/>
            </a:pPr>
            <a:r>
              <a:rPr lang="en-US" altLang="en-US"/>
              <a:t>RNSengupta,IME Department,IIT Kanpur,INDIA</a:t>
            </a:r>
          </a:p>
        </p:txBody>
      </p:sp>
      <p:sp>
        <p:nvSpPr>
          <p:cNvPr id="739332" name="Slide Number Placeholder 7">
            <a:extLst>
              <a:ext uri="{FF2B5EF4-FFF2-40B4-BE49-F238E27FC236}">
                <a16:creationId xmlns:a16="http://schemas.microsoft.com/office/drawing/2014/main" id="{B2DE1121-85F2-47F2-BB8F-95942B410F5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65E5728-D318-4A7A-8722-CA479B4F9AFD}" type="slidenum">
              <a:rPr lang="en-US" altLang="en-US" sz="1400"/>
              <a:pPr>
                <a:spcBef>
                  <a:spcPct val="0"/>
                </a:spcBef>
                <a:buFontTx/>
                <a:buNone/>
              </a:pPr>
              <a:t>240</a:t>
            </a:fld>
            <a:endParaRPr lang="en-US" altLang="en-US" sz="1400"/>
          </a:p>
        </p:txBody>
      </p:sp>
      <p:sp>
        <p:nvSpPr>
          <p:cNvPr id="739333" name="Rectangle 2">
            <a:extLst>
              <a:ext uri="{FF2B5EF4-FFF2-40B4-BE49-F238E27FC236}">
                <a16:creationId xmlns:a16="http://schemas.microsoft.com/office/drawing/2014/main" id="{321FA312-F9A6-4E46-8E8B-A84A40A1A76E}"/>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41</a:t>
            </a:r>
            <a:r>
              <a:rPr lang="en-US" altLang="en-US" sz="3500" b="1">
                <a:solidFill>
                  <a:srgbClr val="0000FF"/>
                </a:solidFill>
              </a:rPr>
              <a:t> (contd..)</a:t>
            </a:r>
            <a:endParaRPr lang="en-US" altLang="en-US" sz="3500">
              <a:solidFill>
                <a:srgbClr val="FF0000"/>
              </a:solidFill>
            </a:endParaRPr>
          </a:p>
        </p:txBody>
      </p:sp>
      <p:pic>
        <p:nvPicPr>
          <p:cNvPr id="739334" name="Picture 2">
            <a:extLst>
              <a:ext uri="{FF2B5EF4-FFF2-40B4-BE49-F238E27FC236}">
                <a16:creationId xmlns:a16="http://schemas.microsoft.com/office/drawing/2014/main" id="{5070BD6C-5C69-49DD-9B93-AF6DD2A15F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295400"/>
            <a:ext cx="109728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D8071D43-2ABD-4B3E-97DA-970CCCD9A510}"/>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2EEA3F46-56E8-4D9D-86CF-5C93F66DA1AB}"/>
              </a:ext>
            </a:extLst>
          </p:cNvPr>
          <p:cNvSpPr>
            <a:spLocks noGrp="1"/>
          </p:cNvSpPr>
          <p:nvPr>
            <p:ph type="ftr" sz="quarter" idx="11"/>
          </p:nvPr>
        </p:nvSpPr>
        <p:spPr/>
        <p:txBody>
          <a:bodyPr/>
          <a:lstStyle/>
          <a:p>
            <a:pPr>
              <a:defRPr/>
            </a:pPr>
            <a:r>
              <a:rPr lang="en-US" altLang="en-US"/>
              <a:t>RNSengupta,IME Department,IIT Kanpur,INDIA</a:t>
            </a:r>
          </a:p>
        </p:txBody>
      </p:sp>
      <p:sp>
        <p:nvSpPr>
          <p:cNvPr id="741380" name="Slide Number Placeholder 7">
            <a:extLst>
              <a:ext uri="{FF2B5EF4-FFF2-40B4-BE49-F238E27FC236}">
                <a16:creationId xmlns:a16="http://schemas.microsoft.com/office/drawing/2014/main" id="{C49C4245-5CA2-40B5-B08E-26E3955D7E5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625630E-EA7E-493D-A69D-B9D155FB0C99}" type="slidenum">
              <a:rPr lang="en-US" altLang="en-US" sz="1400"/>
              <a:pPr>
                <a:spcBef>
                  <a:spcPct val="0"/>
                </a:spcBef>
                <a:buFontTx/>
                <a:buNone/>
              </a:pPr>
              <a:t>241</a:t>
            </a:fld>
            <a:endParaRPr lang="en-US" altLang="en-US" sz="1400"/>
          </a:p>
        </p:txBody>
      </p:sp>
      <p:sp>
        <p:nvSpPr>
          <p:cNvPr id="741381" name="Rectangle 2">
            <a:extLst>
              <a:ext uri="{FF2B5EF4-FFF2-40B4-BE49-F238E27FC236}">
                <a16:creationId xmlns:a16="http://schemas.microsoft.com/office/drawing/2014/main" id="{30A11E10-A6B3-47B4-976F-968F6B497198}"/>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41</a:t>
            </a:r>
            <a:r>
              <a:rPr lang="en-US" altLang="en-US" sz="3500" b="1">
                <a:solidFill>
                  <a:srgbClr val="0000FF"/>
                </a:solidFill>
              </a:rPr>
              <a:t> (contd..)</a:t>
            </a:r>
            <a:endParaRPr lang="en-US" altLang="en-US" sz="3500">
              <a:solidFill>
                <a:srgbClr val="FF0000"/>
              </a:solidFill>
            </a:endParaRPr>
          </a:p>
        </p:txBody>
      </p:sp>
      <p:pic>
        <p:nvPicPr>
          <p:cNvPr id="741382" name="Picture 2">
            <a:extLst>
              <a:ext uri="{FF2B5EF4-FFF2-40B4-BE49-F238E27FC236}">
                <a16:creationId xmlns:a16="http://schemas.microsoft.com/office/drawing/2014/main" id="{96DF0494-FC09-4102-80AC-B28C821914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295400"/>
            <a:ext cx="109728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69D2FD1E-F856-4515-B1A1-0121291B69DA}"/>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9BDD5BC2-7200-4279-83AB-B2318DEF332F}"/>
              </a:ext>
            </a:extLst>
          </p:cNvPr>
          <p:cNvSpPr>
            <a:spLocks noGrp="1"/>
          </p:cNvSpPr>
          <p:nvPr>
            <p:ph type="ftr" sz="quarter" idx="11"/>
          </p:nvPr>
        </p:nvSpPr>
        <p:spPr/>
        <p:txBody>
          <a:bodyPr/>
          <a:lstStyle/>
          <a:p>
            <a:pPr>
              <a:defRPr/>
            </a:pPr>
            <a:r>
              <a:rPr lang="en-US" altLang="en-US"/>
              <a:t>RNSengupta,IME Department,IIT Kanpur,INDIA</a:t>
            </a:r>
          </a:p>
        </p:txBody>
      </p:sp>
      <p:sp>
        <p:nvSpPr>
          <p:cNvPr id="753668" name="Slide Number Placeholder 7">
            <a:extLst>
              <a:ext uri="{FF2B5EF4-FFF2-40B4-BE49-F238E27FC236}">
                <a16:creationId xmlns:a16="http://schemas.microsoft.com/office/drawing/2014/main" id="{90AA70A6-177F-4198-BE5B-3CEA2D3BEB0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52F25A5-06E4-4634-89D4-FBF079FA0ACA}" type="slidenum">
              <a:rPr lang="en-US" altLang="en-US" sz="1400"/>
              <a:pPr>
                <a:spcBef>
                  <a:spcPct val="0"/>
                </a:spcBef>
                <a:buFontTx/>
                <a:buNone/>
              </a:pPr>
              <a:t>242</a:t>
            </a:fld>
            <a:endParaRPr lang="en-US" altLang="en-US" sz="1400"/>
          </a:p>
        </p:txBody>
      </p:sp>
      <p:sp>
        <p:nvSpPr>
          <p:cNvPr id="753669" name="Rectangle 2">
            <a:extLst>
              <a:ext uri="{FF2B5EF4-FFF2-40B4-BE49-F238E27FC236}">
                <a16:creationId xmlns:a16="http://schemas.microsoft.com/office/drawing/2014/main" id="{BEC68B75-5E71-40B4-91ED-0D691462CCC9}"/>
              </a:ext>
            </a:extLst>
          </p:cNvPr>
          <p:cNvSpPr>
            <a:spLocks noGrp="1" noChangeArrowheads="1"/>
          </p:cNvSpPr>
          <p:nvPr>
            <p:ph type="title"/>
          </p:nvPr>
        </p:nvSpPr>
        <p:spPr/>
        <p:txBody>
          <a:bodyPr/>
          <a:lstStyle/>
          <a:p>
            <a:r>
              <a:rPr lang="en-US" altLang="en-US" sz="4000" b="1">
                <a:solidFill>
                  <a:srgbClr val="0000FF"/>
                </a:solidFill>
              </a:rPr>
              <a:t>Non-Linear Regression </a:t>
            </a:r>
            <a:r>
              <a:rPr lang="en-US" altLang="en-US" sz="4000" b="1">
                <a:solidFill>
                  <a:srgbClr val="FF0000"/>
                </a:solidFill>
              </a:rPr>
              <a:t>Example # 42</a:t>
            </a:r>
            <a:endParaRPr lang="en-US" altLang="en-US" sz="4000">
              <a:solidFill>
                <a:srgbClr val="FF0000"/>
              </a:solidFill>
            </a:endParaRPr>
          </a:p>
        </p:txBody>
      </p:sp>
      <p:sp>
        <p:nvSpPr>
          <p:cNvPr id="753670" name="Text Placeholder 6">
            <a:extLst>
              <a:ext uri="{FF2B5EF4-FFF2-40B4-BE49-F238E27FC236}">
                <a16:creationId xmlns:a16="http://schemas.microsoft.com/office/drawing/2014/main" id="{A745CB2D-62B7-4725-BD13-4516671B3471}"/>
              </a:ext>
            </a:extLst>
          </p:cNvPr>
          <p:cNvSpPr>
            <a:spLocks noGrp="1" noChangeArrowheads="1"/>
          </p:cNvSpPr>
          <p:nvPr>
            <p:ph type="body" sz="half" idx="1"/>
          </p:nvPr>
        </p:nvSpPr>
        <p:spPr>
          <a:xfrm>
            <a:off x="609600" y="1600200"/>
            <a:ext cx="10972800" cy="4525963"/>
          </a:xfrm>
        </p:spPr>
        <p:txBody>
          <a:bodyPr/>
          <a:lstStyle/>
          <a:p>
            <a:pPr algn="just">
              <a:buClr>
                <a:schemeClr val="tx1"/>
              </a:buClr>
              <a:buFont typeface="Wingdings" panose="05000000000000000000" pitchFamily="2" charset="2"/>
              <a:buChar char="§"/>
            </a:pPr>
            <a:r>
              <a:rPr lang="en-US" altLang="en-US" sz="3500" b="1">
                <a:solidFill>
                  <a:srgbClr val="FF3300"/>
                </a:solidFill>
                <a:latin typeface="Times New Roman" panose="02020603050405020304" pitchFamily="18" charset="0"/>
                <a:cs typeface="Times New Roman" panose="02020603050405020304" pitchFamily="18" charset="0"/>
              </a:rPr>
              <a:t>Logistic Response</a:t>
            </a:r>
            <a:r>
              <a:rPr lang="en-US" altLang="en-US" sz="3500">
                <a:latin typeface="Times New Roman" panose="02020603050405020304" pitchFamily="18" charset="0"/>
                <a:cs typeface="Times New Roman" panose="02020603050405020304" pitchFamily="18" charset="0"/>
              </a:rPr>
              <a:t> model which is given as</a:t>
            </a:r>
          </a:p>
          <a:p>
            <a:pPr algn="just">
              <a:buClr>
                <a:schemeClr val="tx1"/>
              </a:buClr>
              <a:buFont typeface="Wingdings" panose="05000000000000000000" pitchFamily="2" charset="2"/>
              <a:buChar char="§"/>
            </a:pPr>
            <a:r>
              <a:rPr lang="en-US" altLang="en-US" sz="3500">
                <a:latin typeface="Times New Roman" panose="02020603050405020304" pitchFamily="18" charset="0"/>
                <a:cs typeface="Times New Roman" panose="02020603050405020304" pitchFamily="18" charset="0"/>
              </a:rPr>
              <a:t>Y = </a:t>
            </a:r>
            <a:r>
              <a:rPr lang="en-US" altLang="en-US" sz="3500">
                <a:latin typeface="Times New Roman" panose="02020603050405020304" pitchFamily="18" charset="0"/>
                <a:cs typeface="Times New Roman" panose="02020603050405020304" pitchFamily="18" charset="0"/>
                <a:sym typeface="Symbol" panose="05050102010706020507" pitchFamily="18" charset="2"/>
              </a:rPr>
              <a:t></a:t>
            </a:r>
            <a:r>
              <a:rPr lang="en-US" altLang="en-US" sz="3500" baseline="-25000">
                <a:latin typeface="Times New Roman" panose="02020603050405020304" pitchFamily="18" charset="0"/>
                <a:cs typeface="Times New Roman" panose="02020603050405020304" pitchFamily="18" charset="0"/>
                <a:sym typeface="Symbol" panose="05050102010706020507" pitchFamily="18" charset="2"/>
              </a:rPr>
              <a:t>1</a:t>
            </a:r>
            <a:r>
              <a:rPr lang="en-US" altLang="en-US" sz="3500">
                <a:latin typeface="Times New Roman" panose="02020603050405020304" pitchFamily="18" charset="0"/>
                <a:cs typeface="Times New Roman" panose="02020603050405020304" pitchFamily="18" charset="0"/>
                <a:sym typeface="Symbol" panose="05050102010706020507" pitchFamily="18" charset="2"/>
              </a:rPr>
              <a:t>/{1 + </a:t>
            </a:r>
            <a:r>
              <a:rPr lang="en-US" altLang="en-US" sz="3500" baseline="-25000">
                <a:latin typeface="Times New Roman" panose="02020603050405020304" pitchFamily="18" charset="0"/>
                <a:cs typeface="Times New Roman" panose="02020603050405020304" pitchFamily="18" charset="0"/>
                <a:sym typeface="Symbol" panose="05050102010706020507" pitchFamily="18" charset="2"/>
              </a:rPr>
              <a:t>2</a:t>
            </a:r>
            <a:r>
              <a:rPr lang="en-US" altLang="en-US" sz="3500">
                <a:latin typeface="Times New Roman" panose="02020603050405020304" pitchFamily="18" charset="0"/>
                <a:cs typeface="Times New Roman" panose="02020603050405020304" pitchFamily="18" charset="0"/>
                <a:sym typeface="Symbol" panose="05050102010706020507" pitchFamily="18" charset="2"/>
              </a:rPr>
              <a:t>exp(</a:t>
            </a:r>
            <a:r>
              <a:rPr lang="en-US" altLang="en-US" sz="3500" baseline="-25000">
                <a:latin typeface="Times New Roman" panose="02020603050405020304" pitchFamily="18" charset="0"/>
                <a:cs typeface="Times New Roman" panose="02020603050405020304" pitchFamily="18" charset="0"/>
                <a:sym typeface="Symbol" panose="05050102010706020507" pitchFamily="18" charset="2"/>
              </a:rPr>
              <a:t>3</a:t>
            </a:r>
            <a:r>
              <a:rPr lang="en-US" altLang="en-US" sz="3500">
                <a:latin typeface="Times New Roman" panose="02020603050405020304" pitchFamily="18" charset="0"/>
                <a:cs typeface="Times New Roman" panose="02020603050405020304" pitchFamily="18" charset="0"/>
                <a:sym typeface="Symbol" panose="05050102010706020507" pitchFamily="18" charset="2"/>
              </a:rPr>
              <a:t>x)}  +  where</a:t>
            </a:r>
          </a:p>
          <a:p>
            <a:pPr algn="just">
              <a:buClr>
                <a:schemeClr val="tx1"/>
              </a:buClr>
              <a:buFont typeface="Wingdings" panose="05000000000000000000" pitchFamily="2" charset="2"/>
              <a:buChar char="§"/>
            </a:pPr>
            <a:r>
              <a:rPr lang="en-US" altLang="en-US" sz="3500">
                <a:latin typeface="Times New Roman" panose="02020603050405020304" pitchFamily="18" charset="0"/>
                <a:cs typeface="Times New Roman" panose="02020603050405020304" pitchFamily="18" charset="0"/>
                <a:sym typeface="Symbol" panose="05050102010706020507" pitchFamily="18" charset="2"/>
              </a:rPr>
              <a:t></a:t>
            </a:r>
            <a:r>
              <a:rPr lang="en-US" altLang="en-US" sz="3500" baseline="-25000">
                <a:latin typeface="Times New Roman" panose="02020603050405020304" pitchFamily="18" charset="0"/>
                <a:cs typeface="Times New Roman" panose="02020603050405020304" pitchFamily="18" charset="0"/>
                <a:sym typeface="Symbol" panose="05050102010706020507" pitchFamily="18" charset="2"/>
              </a:rPr>
              <a:t>1</a:t>
            </a:r>
            <a:r>
              <a:rPr lang="en-US" altLang="en-US" sz="3500">
                <a:latin typeface="Times New Roman" panose="02020603050405020304" pitchFamily="18" charset="0"/>
                <a:cs typeface="Times New Roman" panose="02020603050405020304" pitchFamily="18" charset="0"/>
                <a:sym typeface="Symbol" panose="05050102010706020507" pitchFamily="18" charset="2"/>
              </a:rPr>
              <a:t> = Unknown parameter</a:t>
            </a:r>
          </a:p>
          <a:p>
            <a:pPr algn="just">
              <a:buClr>
                <a:schemeClr val="tx1"/>
              </a:buClr>
              <a:buFont typeface="Wingdings" panose="05000000000000000000" pitchFamily="2" charset="2"/>
              <a:buChar char="§"/>
            </a:pPr>
            <a:r>
              <a:rPr lang="en-US" altLang="en-US" sz="3500">
                <a:latin typeface="Times New Roman" panose="02020603050405020304" pitchFamily="18" charset="0"/>
                <a:cs typeface="Times New Roman" panose="02020603050405020304" pitchFamily="18" charset="0"/>
                <a:sym typeface="Symbol" panose="05050102010706020507" pitchFamily="18" charset="2"/>
              </a:rPr>
              <a:t></a:t>
            </a:r>
            <a:r>
              <a:rPr lang="en-US" altLang="en-US" sz="3500" baseline="-25000">
                <a:latin typeface="Times New Roman" panose="02020603050405020304" pitchFamily="18" charset="0"/>
                <a:cs typeface="Times New Roman" panose="02020603050405020304" pitchFamily="18" charset="0"/>
                <a:sym typeface="Symbol" panose="05050102010706020507" pitchFamily="18" charset="2"/>
              </a:rPr>
              <a:t>2</a:t>
            </a:r>
            <a:r>
              <a:rPr lang="en-US" altLang="en-US" sz="3500">
                <a:latin typeface="Times New Roman" panose="02020603050405020304" pitchFamily="18" charset="0"/>
                <a:cs typeface="Times New Roman" panose="02020603050405020304" pitchFamily="18" charset="0"/>
                <a:sym typeface="Symbol" panose="05050102010706020507" pitchFamily="18" charset="2"/>
              </a:rPr>
              <a:t> = Unknown parameter</a:t>
            </a:r>
          </a:p>
          <a:p>
            <a:pPr algn="just">
              <a:buClr>
                <a:schemeClr val="tx1"/>
              </a:buClr>
              <a:buFont typeface="Wingdings" panose="05000000000000000000" pitchFamily="2" charset="2"/>
              <a:buChar char="§"/>
            </a:pPr>
            <a:r>
              <a:rPr lang="en-US" altLang="en-US" sz="3500">
                <a:latin typeface="Times New Roman" panose="02020603050405020304" pitchFamily="18" charset="0"/>
                <a:cs typeface="Times New Roman" panose="02020603050405020304" pitchFamily="18" charset="0"/>
                <a:sym typeface="Symbol" panose="05050102010706020507" pitchFamily="18" charset="2"/>
              </a:rPr>
              <a:t></a:t>
            </a:r>
            <a:r>
              <a:rPr lang="en-US" altLang="en-US" sz="3500" baseline="-25000">
                <a:latin typeface="Times New Roman" panose="02020603050405020304" pitchFamily="18" charset="0"/>
                <a:cs typeface="Times New Roman" panose="02020603050405020304" pitchFamily="18" charset="0"/>
                <a:sym typeface="Symbol" panose="05050102010706020507" pitchFamily="18" charset="2"/>
              </a:rPr>
              <a:t>3</a:t>
            </a:r>
            <a:r>
              <a:rPr lang="en-US" altLang="en-US" sz="3500">
                <a:latin typeface="Times New Roman" panose="02020603050405020304" pitchFamily="18" charset="0"/>
                <a:cs typeface="Times New Roman" panose="02020603050405020304" pitchFamily="18" charset="0"/>
                <a:sym typeface="Symbol" panose="05050102010706020507" pitchFamily="18" charset="2"/>
              </a:rPr>
              <a:t> = Exponential factor for x</a:t>
            </a:r>
          </a:p>
          <a:p>
            <a:pPr algn="just">
              <a:buClr>
                <a:schemeClr val="tx1"/>
              </a:buClr>
              <a:buFont typeface="Wingdings" panose="05000000000000000000" pitchFamily="2" charset="2"/>
              <a:buChar char="§"/>
            </a:pPr>
            <a:r>
              <a:rPr lang="en-US" altLang="en-US" sz="3500">
                <a:latin typeface="Times New Roman" panose="02020603050405020304" pitchFamily="18" charset="0"/>
                <a:cs typeface="Times New Roman" panose="02020603050405020304" pitchFamily="18" charset="0"/>
                <a:sym typeface="Symbol" panose="05050102010706020507" pitchFamily="18" charset="2"/>
              </a:rPr>
              <a:t> = Error term where  ~ U( a, +a) or  ~ N(0, </a:t>
            </a:r>
            <a:r>
              <a:rPr lang="en-US" altLang="en-US" sz="3500" baseline="30000">
                <a:latin typeface="Times New Roman" panose="02020603050405020304" pitchFamily="18" charset="0"/>
                <a:cs typeface="Times New Roman" panose="02020603050405020304" pitchFamily="18" charset="0"/>
                <a:sym typeface="Symbol" panose="05050102010706020507" pitchFamily="18" charset="2"/>
              </a:rPr>
              <a:t>2</a:t>
            </a:r>
            <a:r>
              <a:rPr lang="en-US" altLang="en-US" sz="3500">
                <a:latin typeface="Times New Roman" panose="02020603050405020304" pitchFamily="18" charset="0"/>
                <a:cs typeface="Times New Roman" panose="02020603050405020304" pitchFamily="18" charset="0"/>
                <a:sym typeface="Symbol" panose="05050102010706020507" pitchFamily="18" charset="2"/>
              </a:rPr>
              <a:t>)</a:t>
            </a:r>
            <a:r>
              <a:rPr lang="en-US" altLang="en-US" sz="3500">
                <a:sym typeface="Symbol" panose="05050102010706020507" pitchFamily="18" charset="2"/>
              </a:rPr>
              <a:t> or  ~ t</a:t>
            </a:r>
            <a:r>
              <a:rPr lang="en-US" altLang="en-US" sz="3500" baseline="-25000">
                <a:sym typeface="Symbol" panose="05050102010706020507" pitchFamily="18" charset="2"/>
              </a:rPr>
              <a:t>n</a:t>
            </a:r>
            <a:endParaRPr lang="en-US" altLang="en-US" sz="3500">
              <a:latin typeface="Times New Roman" panose="02020603050405020304" pitchFamily="18" charset="0"/>
              <a:cs typeface="Times New Roman" panose="02020603050405020304" pitchFamily="18" charset="0"/>
            </a:endParaRPr>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59F0D5DB-D8BD-4E3D-8984-A8ED48321150}"/>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0A55B2E9-8E91-4B59-ADC3-3EEFDB4BB586}"/>
              </a:ext>
            </a:extLst>
          </p:cNvPr>
          <p:cNvSpPr>
            <a:spLocks noGrp="1"/>
          </p:cNvSpPr>
          <p:nvPr>
            <p:ph type="ftr" sz="quarter" idx="11"/>
          </p:nvPr>
        </p:nvSpPr>
        <p:spPr/>
        <p:txBody>
          <a:bodyPr/>
          <a:lstStyle/>
          <a:p>
            <a:pPr>
              <a:defRPr/>
            </a:pPr>
            <a:r>
              <a:rPr lang="en-US" altLang="en-US"/>
              <a:t>RNSengupta,IME Department,IIT Kanpur,INDIA</a:t>
            </a:r>
          </a:p>
        </p:txBody>
      </p:sp>
      <p:sp>
        <p:nvSpPr>
          <p:cNvPr id="755716" name="Slide Number Placeholder 7">
            <a:extLst>
              <a:ext uri="{FF2B5EF4-FFF2-40B4-BE49-F238E27FC236}">
                <a16:creationId xmlns:a16="http://schemas.microsoft.com/office/drawing/2014/main" id="{23AF9D80-E5EC-4966-ABA2-FD9427B879C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7F48517-8553-42BE-90F2-377A3E528CB4}" type="slidenum">
              <a:rPr lang="en-US" altLang="en-US" sz="1400"/>
              <a:pPr>
                <a:spcBef>
                  <a:spcPct val="0"/>
                </a:spcBef>
                <a:buFontTx/>
                <a:buNone/>
              </a:pPr>
              <a:t>243</a:t>
            </a:fld>
            <a:endParaRPr lang="en-US" altLang="en-US" sz="1400"/>
          </a:p>
        </p:txBody>
      </p:sp>
      <p:sp>
        <p:nvSpPr>
          <p:cNvPr id="755717" name="Rectangle 2">
            <a:extLst>
              <a:ext uri="{FF2B5EF4-FFF2-40B4-BE49-F238E27FC236}">
                <a16:creationId xmlns:a16="http://schemas.microsoft.com/office/drawing/2014/main" id="{9453D612-A60E-4D21-8BCF-A18E5AF8C9E9}"/>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42</a:t>
            </a:r>
            <a:r>
              <a:rPr lang="en-US" altLang="en-US" sz="3500" b="1">
                <a:solidFill>
                  <a:srgbClr val="0000FF"/>
                </a:solidFill>
              </a:rPr>
              <a:t> (contd..)</a:t>
            </a:r>
            <a:endParaRPr lang="en-US" altLang="en-US" sz="3500">
              <a:solidFill>
                <a:srgbClr val="FF0000"/>
              </a:solidFill>
            </a:endParaRPr>
          </a:p>
        </p:txBody>
      </p:sp>
      <p:pic>
        <p:nvPicPr>
          <p:cNvPr id="755718" name="Picture 2">
            <a:extLst>
              <a:ext uri="{FF2B5EF4-FFF2-40B4-BE49-F238E27FC236}">
                <a16:creationId xmlns:a16="http://schemas.microsoft.com/office/drawing/2014/main" id="{0A8F89A9-32FF-4023-9FCC-E713436206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219200"/>
            <a:ext cx="109728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E0944CB5-E687-4A59-B4E8-2B0488A9749E}"/>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29D31E17-CC2E-4BE9-8844-429395D94FE0}"/>
              </a:ext>
            </a:extLst>
          </p:cNvPr>
          <p:cNvSpPr>
            <a:spLocks noGrp="1"/>
          </p:cNvSpPr>
          <p:nvPr>
            <p:ph type="ftr" sz="quarter" idx="11"/>
          </p:nvPr>
        </p:nvSpPr>
        <p:spPr/>
        <p:txBody>
          <a:bodyPr/>
          <a:lstStyle/>
          <a:p>
            <a:pPr>
              <a:defRPr/>
            </a:pPr>
            <a:r>
              <a:rPr lang="en-US" altLang="en-US"/>
              <a:t>RNSengupta,IME Department,IIT Kanpur,INDIA</a:t>
            </a:r>
          </a:p>
        </p:txBody>
      </p:sp>
      <p:sp>
        <p:nvSpPr>
          <p:cNvPr id="757764" name="Slide Number Placeholder 7">
            <a:extLst>
              <a:ext uri="{FF2B5EF4-FFF2-40B4-BE49-F238E27FC236}">
                <a16:creationId xmlns:a16="http://schemas.microsoft.com/office/drawing/2014/main" id="{A0DA9E33-2C08-46C2-8DB1-42B5D33AE4B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1C2E7BE-1FF8-4193-81B6-66D09BA99F79}" type="slidenum">
              <a:rPr lang="en-US" altLang="en-US" sz="1400"/>
              <a:pPr>
                <a:spcBef>
                  <a:spcPct val="0"/>
                </a:spcBef>
                <a:buFontTx/>
                <a:buNone/>
              </a:pPr>
              <a:t>244</a:t>
            </a:fld>
            <a:endParaRPr lang="en-US" altLang="en-US" sz="1400"/>
          </a:p>
        </p:txBody>
      </p:sp>
      <p:sp>
        <p:nvSpPr>
          <p:cNvPr id="757765" name="Rectangle 2">
            <a:extLst>
              <a:ext uri="{FF2B5EF4-FFF2-40B4-BE49-F238E27FC236}">
                <a16:creationId xmlns:a16="http://schemas.microsoft.com/office/drawing/2014/main" id="{58426844-A262-431B-A554-30CB49A11A14}"/>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42</a:t>
            </a:r>
            <a:r>
              <a:rPr lang="en-US" altLang="en-US" sz="3500" b="1">
                <a:solidFill>
                  <a:srgbClr val="0000FF"/>
                </a:solidFill>
              </a:rPr>
              <a:t> (contd..)</a:t>
            </a:r>
            <a:endParaRPr lang="en-US" altLang="en-US" sz="3500">
              <a:solidFill>
                <a:srgbClr val="FF0000"/>
              </a:solidFill>
            </a:endParaRPr>
          </a:p>
        </p:txBody>
      </p:sp>
      <p:pic>
        <p:nvPicPr>
          <p:cNvPr id="757766" name="Picture 1">
            <a:extLst>
              <a:ext uri="{FF2B5EF4-FFF2-40B4-BE49-F238E27FC236}">
                <a16:creationId xmlns:a16="http://schemas.microsoft.com/office/drawing/2014/main" id="{291A5BB0-B257-454F-87AB-6C9DEB1C8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295400"/>
            <a:ext cx="10972800" cy="494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B146680B-B0E2-41FC-B252-2094B20A05C8}"/>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CC081FD8-1CB6-4D07-A9E1-E69E5EEBBE46}"/>
              </a:ext>
            </a:extLst>
          </p:cNvPr>
          <p:cNvSpPr>
            <a:spLocks noGrp="1"/>
          </p:cNvSpPr>
          <p:nvPr>
            <p:ph type="ftr" sz="quarter" idx="11"/>
          </p:nvPr>
        </p:nvSpPr>
        <p:spPr/>
        <p:txBody>
          <a:bodyPr/>
          <a:lstStyle/>
          <a:p>
            <a:pPr>
              <a:defRPr/>
            </a:pPr>
            <a:r>
              <a:rPr lang="en-US" altLang="en-US"/>
              <a:t>RNSengupta,IME Department,IIT Kanpur,INDIA</a:t>
            </a:r>
          </a:p>
        </p:txBody>
      </p:sp>
      <p:sp>
        <p:nvSpPr>
          <p:cNvPr id="759812" name="Slide Number Placeholder 7">
            <a:extLst>
              <a:ext uri="{FF2B5EF4-FFF2-40B4-BE49-F238E27FC236}">
                <a16:creationId xmlns:a16="http://schemas.microsoft.com/office/drawing/2014/main" id="{EA5C9FC8-C121-4294-B055-06913734676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3A8BEAC-A19F-47D4-8C2F-172F4E95F6B6}" type="slidenum">
              <a:rPr lang="en-US" altLang="en-US" sz="1400"/>
              <a:pPr>
                <a:spcBef>
                  <a:spcPct val="0"/>
                </a:spcBef>
                <a:buFontTx/>
                <a:buNone/>
              </a:pPr>
              <a:t>245</a:t>
            </a:fld>
            <a:endParaRPr lang="en-US" altLang="en-US" sz="1400"/>
          </a:p>
        </p:txBody>
      </p:sp>
      <p:sp>
        <p:nvSpPr>
          <p:cNvPr id="759813" name="Rectangle 2">
            <a:extLst>
              <a:ext uri="{FF2B5EF4-FFF2-40B4-BE49-F238E27FC236}">
                <a16:creationId xmlns:a16="http://schemas.microsoft.com/office/drawing/2014/main" id="{46DD46A6-6ED6-47D3-A356-B13BCAD12C78}"/>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42</a:t>
            </a:r>
            <a:r>
              <a:rPr lang="en-US" altLang="en-US" sz="3500" b="1">
                <a:solidFill>
                  <a:srgbClr val="0000FF"/>
                </a:solidFill>
              </a:rPr>
              <a:t> (contd..)</a:t>
            </a:r>
            <a:endParaRPr lang="en-US" altLang="en-US" sz="3500">
              <a:solidFill>
                <a:srgbClr val="FF0000"/>
              </a:solidFill>
            </a:endParaRPr>
          </a:p>
        </p:txBody>
      </p:sp>
      <p:pic>
        <p:nvPicPr>
          <p:cNvPr id="759814" name="Picture 1">
            <a:extLst>
              <a:ext uri="{FF2B5EF4-FFF2-40B4-BE49-F238E27FC236}">
                <a16:creationId xmlns:a16="http://schemas.microsoft.com/office/drawing/2014/main" id="{19F5C7E4-887A-49FE-B75F-6970A23897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219200"/>
            <a:ext cx="109728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BFF022BD-D65D-447D-B39D-3C8CD6F4ABDB}"/>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C492153A-FF1D-46FF-AE22-014FB702F546}"/>
              </a:ext>
            </a:extLst>
          </p:cNvPr>
          <p:cNvSpPr>
            <a:spLocks noGrp="1"/>
          </p:cNvSpPr>
          <p:nvPr>
            <p:ph type="ftr" sz="quarter" idx="11"/>
          </p:nvPr>
        </p:nvSpPr>
        <p:spPr/>
        <p:txBody>
          <a:bodyPr/>
          <a:lstStyle/>
          <a:p>
            <a:pPr>
              <a:defRPr/>
            </a:pPr>
            <a:r>
              <a:rPr lang="en-US" altLang="en-US"/>
              <a:t>RNSengupta,IME Department,IIT Kanpur,INDIA</a:t>
            </a:r>
          </a:p>
        </p:txBody>
      </p:sp>
      <p:sp>
        <p:nvSpPr>
          <p:cNvPr id="761860" name="Slide Number Placeholder 7">
            <a:extLst>
              <a:ext uri="{FF2B5EF4-FFF2-40B4-BE49-F238E27FC236}">
                <a16:creationId xmlns:a16="http://schemas.microsoft.com/office/drawing/2014/main" id="{BCFFB122-33AF-4245-8BCC-487BDA8B75A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80C8936-9652-4CBA-A25E-C94C8BB656CA}" type="slidenum">
              <a:rPr lang="en-US" altLang="en-US" sz="1400"/>
              <a:pPr>
                <a:spcBef>
                  <a:spcPct val="0"/>
                </a:spcBef>
                <a:buFontTx/>
                <a:buNone/>
              </a:pPr>
              <a:t>246</a:t>
            </a:fld>
            <a:endParaRPr lang="en-US" altLang="en-US" sz="1400"/>
          </a:p>
        </p:txBody>
      </p:sp>
      <p:sp>
        <p:nvSpPr>
          <p:cNvPr id="761861" name="Rectangle 2">
            <a:extLst>
              <a:ext uri="{FF2B5EF4-FFF2-40B4-BE49-F238E27FC236}">
                <a16:creationId xmlns:a16="http://schemas.microsoft.com/office/drawing/2014/main" id="{F42FE366-51B1-427A-8AED-979C1F543E2C}"/>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42</a:t>
            </a:r>
            <a:r>
              <a:rPr lang="en-US" altLang="en-US" sz="3500" b="1">
                <a:solidFill>
                  <a:srgbClr val="0000FF"/>
                </a:solidFill>
              </a:rPr>
              <a:t> (contd..)</a:t>
            </a:r>
            <a:endParaRPr lang="en-US" altLang="en-US" sz="3500">
              <a:solidFill>
                <a:srgbClr val="FF0000"/>
              </a:solidFill>
            </a:endParaRPr>
          </a:p>
        </p:txBody>
      </p:sp>
      <p:pic>
        <p:nvPicPr>
          <p:cNvPr id="761862" name="Picture 1">
            <a:extLst>
              <a:ext uri="{FF2B5EF4-FFF2-40B4-BE49-F238E27FC236}">
                <a16:creationId xmlns:a16="http://schemas.microsoft.com/office/drawing/2014/main" id="{67CE1437-9349-4CE6-AD62-6959C18869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417638"/>
            <a:ext cx="10972800" cy="460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F79F81B8-590A-4592-9B1E-B210877586A1}"/>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F8E7CAC9-A267-407C-B46A-3448887F2928}"/>
              </a:ext>
            </a:extLst>
          </p:cNvPr>
          <p:cNvSpPr>
            <a:spLocks noGrp="1"/>
          </p:cNvSpPr>
          <p:nvPr>
            <p:ph type="ftr" sz="quarter" idx="11"/>
          </p:nvPr>
        </p:nvSpPr>
        <p:spPr/>
        <p:txBody>
          <a:bodyPr/>
          <a:lstStyle/>
          <a:p>
            <a:pPr>
              <a:defRPr/>
            </a:pPr>
            <a:r>
              <a:rPr lang="en-US" altLang="en-US"/>
              <a:t>RNSengupta,IME Department,IIT Kanpur,INDIA</a:t>
            </a:r>
          </a:p>
        </p:txBody>
      </p:sp>
      <p:sp>
        <p:nvSpPr>
          <p:cNvPr id="763908" name="Slide Number Placeholder 7">
            <a:extLst>
              <a:ext uri="{FF2B5EF4-FFF2-40B4-BE49-F238E27FC236}">
                <a16:creationId xmlns:a16="http://schemas.microsoft.com/office/drawing/2014/main" id="{00BEF251-FFA2-4A63-A5A8-BEE69913F96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8A93730-6254-4E0C-AF0D-C5E565C559C3}" type="slidenum">
              <a:rPr lang="en-US" altLang="en-US" sz="1400"/>
              <a:pPr>
                <a:spcBef>
                  <a:spcPct val="0"/>
                </a:spcBef>
                <a:buFontTx/>
                <a:buNone/>
              </a:pPr>
              <a:t>247</a:t>
            </a:fld>
            <a:endParaRPr lang="en-US" altLang="en-US" sz="1400"/>
          </a:p>
        </p:txBody>
      </p:sp>
      <p:sp>
        <p:nvSpPr>
          <p:cNvPr id="763909" name="Rectangle 2">
            <a:extLst>
              <a:ext uri="{FF2B5EF4-FFF2-40B4-BE49-F238E27FC236}">
                <a16:creationId xmlns:a16="http://schemas.microsoft.com/office/drawing/2014/main" id="{7FBAC1CE-C865-44E1-89F3-BF2CCBCEBCFD}"/>
              </a:ext>
            </a:extLst>
          </p:cNvPr>
          <p:cNvSpPr>
            <a:spLocks noGrp="1" noChangeArrowheads="1"/>
          </p:cNvSpPr>
          <p:nvPr>
            <p:ph type="title"/>
          </p:nvPr>
        </p:nvSpPr>
        <p:spPr/>
        <p:txBody>
          <a:bodyPr/>
          <a:lstStyle/>
          <a:p>
            <a:r>
              <a:rPr lang="en-US" altLang="en-US" sz="4000" b="1">
                <a:solidFill>
                  <a:srgbClr val="0000FF"/>
                </a:solidFill>
              </a:rPr>
              <a:t>Non-Linear Regression </a:t>
            </a:r>
            <a:r>
              <a:rPr lang="en-US" altLang="en-US" sz="4000" b="1">
                <a:solidFill>
                  <a:srgbClr val="FF0000"/>
                </a:solidFill>
              </a:rPr>
              <a:t>Example # 43</a:t>
            </a:r>
            <a:endParaRPr lang="en-US" altLang="en-US" sz="4000">
              <a:solidFill>
                <a:srgbClr val="FF0000"/>
              </a:solidFill>
            </a:endParaRPr>
          </a:p>
        </p:txBody>
      </p:sp>
      <p:sp>
        <p:nvSpPr>
          <p:cNvPr id="763910" name="Text Placeholder 6">
            <a:extLst>
              <a:ext uri="{FF2B5EF4-FFF2-40B4-BE49-F238E27FC236}">
                <a16:creationId xmlns:a16="http://schemas.microsoft.com/office/drawing/2014/main" id="{80EB4BC3-FD6D-4B22-AD97-48069DD90785}"/>
              </a:ext>
            </a:extLst>
          </p:cNvPr>
          <p:cNvSpPr>
            <a:spLocks noGrp="1" noChangeArrowheads="1"/>
          </p:cNvSpPr>
          <p:nvPr>
            <p:ph type="body" sz="half" idx="1"/>
          </p:nvPr>
        </p:nvSpPr>
        <p:spPr>
          <a:xfrm>
            <a:off x="609600" y="1600200"/>
            <a:ext cx="10972800" cy="4525963"/>
          </a:xfrm>
        </p:spPr>
        <p:txBody>
          <a:bodyPr/>
          <a:lstStyle/>
          <a:p>
            <a:pPr algn="just">
              <a:buClr>
                <a:schemeClr val="tx1"/>
              </a:buClr>
              <a:buFont typeface="Wingdings" panose="05000000000000000000" pitchFamily="2" charset="2"/>
              <a:buChar char="§"/>
            </a:pPr>
            <a:r>
              <a:rPr lang="en-US" altLang="en-US" sz="3000" b="1">
                <a:solidFill>
                  <a:srgbClr val="FF3300"/>
                </a:solidFill>
                <a:latin typeface="Times New Roman" panose="02020603050405020304" pitchFamily="18" charset="0"/>
                <a:cs typeface="Times New Roman" panose="02020603050405020304" pitchFamily="18" charset="0"/>
              </a:rPr>
              <a:t>Polynomial</a:t>
            </a:r>
            <a:r>
              <a:rPr lang="en-US" altLang="en-US" sz="3000">
                <a:latin typeface="Times New Roman" panose="02020603050405020304" pitchFamily="18" charset="0"/>
                <a:cs typeface="Times New Roman" panose="02020603050405020304" pitchFamily="18" charset="0"/>
              </a:rPr>
              <a:t> model which is given as</a:t>
            </a:r>
          </a:p>
          <a:p>
            <a:pPr algn="just">
              <a:buClr>
                <a:schemeClr val="tx1"/>
              </a:buClr>
              <a:buFont typeface="Wingdings" panose="05000000000000000000" pitchFamily="2" charset="2"/>
              <a:buChar char="§"/>
            </a:pPr>
            <a:r>
              <a:rPr lang="en-US" altLang="en-US" sz="3000">
                <a:latin typeface="Times New Roman" panose="02020603050405020304" pitchFamily="18" charset="0"/>
                <a:cs typeface="Times New Roman" panose="02020603050405020304" pitchFamily="18" charset="0"/>
              </a:rPr>
              <a:t>Y = </a:t>
            </a:r>
            <a:r>
              <a:rPr lang="en-US" altLang="en-US" sz="3000">
                <a:latin typeface="Times New Roman" panose="02020603050405020304" pitchFamily="18" charset="0"/>
                <a:cs typeface="Times New Roman" panose="02020603050405020304" pitchFamily="18" charset="0"/>
                <a:sym typeface="Symbol" panose="05050102010706020507" pitchFamily="18" charset="2"/>
              </a:rPr>
              <a:t></a:t>
            </a:r>
            <a:r>
              <a:rPr lang="en-US" altLang="en-US" sz="3000" baseline="-25000">
                <a:latin typeface="Times New Roman" panose="02020603050405020304" pitchFamily="18" charset="0"/>
                <a:cs typeface="Times New Roman" panose="02020603050405020304" pitchFamily="18" charset="0"/>
                <a:sym typeface="Symbol" panose="05050102010706020507" pitchFamily="18" charset="2"/>
              </a:rPr>
              <a:t>1</a:t>
            </a:r>
            <a:r>
              <a:rPr lang="en-US" altLang="en-US" sz="3000">
                <a:latin typeface="Times New Roman" panose="02020603050405020304" pitchFamily="18" charset="0"/>
                <a:cs typeface="Times New Roman" panose="02020603050405020304" pitchFamily="18" charset="0"/>
                <a:sym typeface="Symbol" panose="05050102010706020507" pitchFamily="18" charset="2"/>
              </a:rPr>
              <a:t> + </a:t>
            </a:r>
            <a:r>
              <a:rPr lang="en-US" altLang="en-US" sz="3000" baseline="-25000">
                <a:latin typeface="Times New Roman" panose="02020603050405020304" pitchFamily="18" charset="0"/>
                <a:cs typeface="Times New Roman" panose="02020603050405020304" pitchFamily="18" charset="0"/>
                <a:sym typeface="Symbol" panose="05050102010706020507" pitchFamily="18" charset="2"/>
              </a:rPr>
              <a:t>2</a:t>
            </a:r>
            <a:r>
              <a:rPr lang="en-US" altLang="en-US" sz="3000">
                <a:latin typeface="Times New Roman" panose="02020603050405020304" pitchFamily="18" charset="0"/>
                <a:cs typeface="Times New Roman" panose="02020603050405020304" pitchFamily="18" charset="0"/>
                <a:sym typeface="Symbol" panose="05050102010706020507" pitchFamily="18" charset="2"/>
              </a:rPr>
              <a:t>x + </a:t>
            </a:r>
            <a:r>
              <a:rPr lang="en-US" altLang="en-US" sz="3000" baseline="-25000">
                <a:latin typeface="Times New Roman" panose="02020603050405020304" pitchFamily="18" charset="0"/>
                <a:cs typeface="Times New Roman" panose="02020603050405020304" pitchFamily="18" charset="0"/>
                <a:sym typeface="Symbol" panose="05050102010706020507" pitchFamily="18" charset="2"/>
              </a:rPr>
              <a:t>3</a:t>
            </a:r>
            <a:r>
              <a:rPr lang="en-US" altLang="en-US" sz="3000">
                <a:latin typeface="Times New Roman" panose="02020603050405020304" pitchFamily="18" charset="0"/>
                <a:cs typeface="Times New Roman" panose="02020603050405020304" pitchFamily="18" charset="0"/>
                <a:sym typeface="Symbol" panose="05050102010706020507" pitchFamily="18" charset="2"/>
              </a:rPr>
              <a:t>x</a:t>
            </a:r>
            <a:r>
              <a:rPr lang="en-US" altLang="en-US" sz="3000" baseline="30000">
                <a:latin typeface="Times New Roman" panose="02020603050405020304" pitchFamily="18" charset="0"/>
                <a:cs typeface="Times New Roman" panose="02020603050405020304" pitchFamily="18" charset="0"/>
                <a:sym typeface="Symbol" panose="05050102010706020507" pitchFamily="18" charset="2"/>
              </a:rPr>
              <a:t>2</a:t>
            </a:r>
            <a:r>
              <a:rPr lang="en-US" altLang="en-US" sz="3000">
                <a:latin typeface="Times New Roman" panose="02020603050405020304" pitchFamily="18" charset="0"/>
                <a:cs typeface="Times New Roman" panose="02020603050405020304" pitchFamily="18" charset="0"/>
                <a:sym typeface="Symbol" panose="05050102010706020507" pitchFamily="18" charset="2"/>
              </a:rPr>
              <a:t> + </a:t>
            </a:r>
            <a:r>
              <a:rPr lang="en-US" altLang="en-US" sz="3000" baseline="-25000">
                <a:latin typeface="Times New Roman" panose="02020603050405020304" pitchFamily="18" charset="0"/>
                <a:cs typeface="Times New Roman" panose="02020603050405020304" pitchFamily="18" charset="0"/>
                <a:sym typeface="Symbol" panose="05050102010706020507" pitchFamily="18" charset="2"/>
              </a:rPr>
              <a:t>4</a:t>
            </a:r>
            <a:r>
              <a:rPr lang="en-US" altLang="en-US" sz="3000">
                <a:latin typeface="Times New Roman" panose="02020603050405020304" pitchFamily="18" charset="0"/>
                <a:cs typeface="Times New Roman" panose="02020603050405020304" pitchFamily="18" charset="0"/>
                <a:sym typeface="Symbol" panose="05050102010706020507" pitchFamily="18" charset="2"/>
              </a:rPr>
              <a:t>x</a:t>
            </a:r>
            <a:r>
              <a:rPr lang="en-US" altLang="en-US" sz="3000" baseline="30000">
                <a:latin typeface="Times New Roman" panose="02020603050405020304" pitchFamily="18" charset="0"/>
                <a:cs typeface="Times New Roman" panose="02020603050405020304" pitchFamily="18" charset="0"/>
                <a:sym typeface="Symbol" panose="05050102010706020507" pitchFamily="18" charset="2"/>
              </a:rPr>
              <a:t>3</a:t>
            </a:r>
            <a:r>
              <a:rPr lang="en-US" altLang="en-US" sz="3000">
                <a:latin typeface="Times New Roman" panose="02020603050405020304" pitchFamily="18" charset="0"/>
                <a:cs typeface="Times New Roman" panose="02020603050405020304" pitchFamily="18" charset="0"/>
                <a:sym typeface="Symbol" panose="05050102010706020507" pitchFamily="18" charset="2"/>
              </a:rPr>
              <a:t> +  where</a:t>
            </a:r>
          </a:p>
          <a:p>
            <a:pPr algn="just">
              <a:buClr>
                <a:schemeClr val="tx1"/>
              </a:buClr>
              <a:buFont typeface="Wingdings" panose="05000000000000000000" pitchFamily="2" charset="2"/>
              <a:buChar char="§"/>
            </a:pPr>
            <a:r>
              <a:rPr lang="en-US" altLang="en-US" sz="3000">
                <a:latin typeface="Times New Roman" panose="02020603050405020304" pitchFamily="18" charset="0"/>
                <a:cs typeface="Times New Roman" panose="02020603050405020304" pitchFamily="18" charset="0"/>
                <a:sym typeface="Symbol" panose="05050102010706020507" pitchFamily="18" charset="2"/>
              </a:rPr>
              <a:t></a:t>
            </a:r>
            <a:r>
              <a:rPr lang="en-US" altLang="en-US" sz="3000" baseline="-25000">
                <a:latin typeface="Times New Roman" panose="02020603050405020304" pitchFamily="18" charset="0"/>
                <a:cs typeface="Times New Roman" panose="02020603050405020304" pitchFamily="18" charset="0"/>
                <a:sym typeface="Symbol" panose="05050102010706020507" pitchFamily="18" charset="2"/>
              </a:rPr>
              <a:t>1</a:t>
            </a:r>
            <a:r>
              <a:rPr lang="en-US" altLang="en-US" sz="3000">
                <a:latin typeface="Times New Roman" panose="02020603050405020304" pitchFamily="18" charset="0"/>
                <a:cs typeface="Times New Roman" panose="02020603050405020304" pitchFamily="18" charset="0"/>
                <a:sym typeface="Symbol" panose="05050102010706020507" pitchFamily="18" charset="2"/>
              </a:rPr>
              <a:t> = Unknown parameter</a:t>
            </a:r>
          </a:p>
          <a:p>
            <a:pPr algn="just">
              <a:buClr>
                <a:schemeClr val="tx1"/>
              </a:buClr>
              <a:buFont typeface="Wingdings" panose="05000000000000000000" pitchFamily="2" charset="2"/>
              <a:buChar char="§"/>
            </a:pPr>
            <a:r>
              <a:rPr lang="en-US" altLang="en-US" sz="3000">
                <a:latin typeface="Times New Roman" panose="02020603050405020304" pitchFamily="18" charset="0"/>
                <a:cs typeface="Times New Roman" panose="02020603050405020304" pitchFamily="18" charset="0"/>
                <a:sym typeface="Symbol" panose="05050102010706020507" pitchFamily="18" charset="2"/>
              </a:rPr>
              <a:t></a:t>
            </a:r>
            <a:r>
              <a:rPr lang="en-US" altLang="en-US" sz="3000" baseline="-25000">
                <a:latin typeface="Times New Roman" panose="02020603050405020304" pitchFamily="18" charset="0"/>
                <a:cs typeface="Times New Roman" panose="02020603050405020304" pitchFamily="18" charset="0"/>
                <a:sym typeface="Symbol" panose="05050102010706020507" pitchFamily="18" charset="2"/>
              </a:rPr>
              <a:t>2</a:t>
            </a:r>
            <a:r>
              <a:rPr lang="en-US" altLang="en-US" sz="3000">
                <a:latin typeface="Times New Roman" panose="02020603050405020304" pitchFamily="18" charset="0"/>
                <a:cs typeface="Times New Roman" panose="02020603050405020304" pitchFamily="18" charset="0"/>
                <a:sym typeface="Symbol" panose="05050102010706020507" pitchFamily="18" charset="2"/>
              </a:rPr>
              <a:t> = Unknown parameter</a:t>
            </a:r>
          </a:p>
          <a:p>
            <a:pPr algn="just">
              <a:buClr>
                <a:schemeClr val="tx1"/>
              </a:buClr>
              <a:buFont typeface="Wingdings" panose="05000000000000000000" pitchFamily="2" charset="2"/>
              <a:buChar char="§"/>
            </a:pPr>
            <a:r>
              <a:rPr lang="en-US" altLang="en-US" sz="3000">
                <a:latin typeface="Times New Roman" panose="02020603050405020304" pitchFamily="18" charset="0"/>
                <a:cs typeface="Times New Roman" panose="02020603050405020304" pitchFamily="18" charset="0"/>
                <a:sym typeface="Symbol" panose="05050102010706020507" pitchFamily="18" charset="2"/>
              </a:rPr>
              <a:t></a:t>
            </a:r>
            <a:r>
              <a:rPr lang="en-US" altLang="en-US" sz="3000" baseline="-25000">
                <a:latin typeface="Times New Roman" panose="02020603050405020304" pitchFamily="18" charset="0"/>
                <a:cs typeface="Times New Roman" panose="02020603050405020304" pitchFamily="18" charset="0"/>
                <a:sym typeface="Symbol" panose="05050102010706020507" pitchFamily="18" charset="2"/>
              </a:rPr>
              <a:t>3</a:t>
            </a:r>
            <a:r>
              <a:rPr lang="en-US" altLang="en-US" sz="3000">
                <a:latin typeface="Times New Roman" panose="02020603050405020304" pitchFamily="18" charset="0"/>
                <a:cs typeface="Times New Roman" panose="02020603050405020304" pitchFamily="18" charset="0"/>
                <a:sym typeface="Symbol" panose="05050102010706020507" pitchFamily="18" charset="2"/>
              </a:rPr>
              <a:t> = Unknown parameter</a:t>
            </a:r>
          </a:p>
          <a:p>
            <a:pPr algn="just">
              <a:buClr>
                <a:schemeClr val="tx1"/>
              </a:buClr>
              <a:buFont typeface="Wingdings" panose="05000000000000000000" pitchFamily="2" charset="2"/>
              <a:buChar char="§"/>
            </a:pPr>
            <a:r>
              <a:rPr lang="en-US" altLang="en-US" sz="3000">
                <a:latin typeface="Times New Roman" panose="02020603050405020304" pitchFamily="18" charset="0"/>
                <a:cs typeface="Times New Roman" panose="02020603050405020304" pitchFamily="18" charset="0"/>
                <a:sym typeface="Symbol" panose="05050102010706020507" pitchFamily="18" charset="2"/>
              </a:rPr>
              <a:t></a:t>
            </a:r>
            <a:r>
              <a:rPr lang="en-US" altLang="en-US" sz="3000" baseline="-25000">
                <a:latin typeface="Times New Roman" panose="02020603050405020304" pitchFamily="18" charset="0"/>
                <a:cs typeface="Times New Roman" panose="02020603050405020304" pitchFamily="18" charset="0"/>
                <a:sym typeface="Symbol" panose="05050102010706020507" pitchFamily="18" charset="2"/>
              </a:rPr>
              <a:t>4</a:t>
            </a:r>
            <a:r>
              <a:rPr lang="en-US" altLang="en-US" sz="3000">
                <a:latin typeface="Times New Roman" panose="02020603050405020304" pitchFamily="18" charset="0"/>
                <a:cs typeface="Times New Roman" panose="02020603050405020304" pitchFamily="18" charset="0"/>
                <a:sym typeface="Symbol" panose="05050102010706020507" pitchFamily="18" charset="2"/>
              </a:rPr>
              <a:t> = Unknown parameter</a:t>
            </a:r>
          </a:p>
          <a:p>
            <a:pPr algn="just">
              <a:buClr>
                <a:schemeClr val="tx1"/>
              </a:buClr>
              <a:buFont typeface="Wingdings" panose="05000000000000000000" pitchFamily="2" charset="2"/>
              <a:buChar char="§"/>
            </a:pPr>
            <a:r>
              <a:rPr lang="en-US" altLang="en-US" sz="3000">
                <a:latin typeface="Times New Roman" panose="02020603050405020304" pitchFamily="18" charset="0"/>
                <a:cs typeface="Times New Roman" panose="02020603050405020304" pitchFamily="18" charset="0"/>
                <a:sym typeface="Symbol" panose="05050102010706020507" pitchFamily="18" charset="2"/>
              </a:rPr>
              <a:t> = Error term where  ~ U( a, +a) or  ~ N(0, </a:t>
            </a:r>
            <a:r>
              <a:rPr lang="en-US" altLang="en-US" sz="3000" baseline="30000">
                <a:latin typeface="Times New Roman" panose="02020603050405020304" pitchFamily="18" charset="0"/>
                <a:cs typeface="Times New Roman" panose="02020603050405020304" pitchFamily="18" charset="0"/>
                <a:sym typeface="Symbol" panose="05050102010706020507" pitchFamily="18" charset="2"/>
              </a:rPr>
              <a:t>2</a:t>
            </a:r>
            <a:r>
              <a:rPr lang="en-US" altLang="en-US" sz="3000">
                <a:latin typeface="Times New Roman" panose="02020603050405020304" pitchFamily="18" charset="0"/>
                <a:cs typeface="Times New Roman" panose="02020603050405020304" pitchFamily="18" charset="0"/>
                <a:sym typeface="Symbol" panose="05050102010706020507" pitchFamily="18" charset="2"/>
              </a:rPr>
              <a:t>)</a:t>
            </a:r>
            <a:r>
              <a:rPr lang="en-US" altLang="en-US">
                <a:sym typeface="Symbol" panose="05050102010706020507" pitchFamily="18" charset="2"/>
              </a:rPr>
              <a:t> or  ~ t</a:t>
            </a:r>
            <a:r>
              <a:rPr lang="en-US" altLang="en-US" baseline="-25000">
                <a:sym typeface="Symbol" panose="05050102010706020507" pitchFamily="18" charset="2"/>
              </a:rPr>
              <a:t>n</a:t>
            </a:r>
            <a:endParaRPr lang="en-US" altLang="en-US" sz="3000">
              <a:latin typeface="Times New Roman" panose="02020603050405020304" pitchFamily="18" charset="0"/>
              <a:cs typeface="Times New Roman" panose="02020603050405020304" pitchFamily="18" charset="0"/>
            </a:endParaRPr>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F32F9386-0542-4411-BDD5-E7E5B92A61E5}"/>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A5F264BB-169E-4CA8-AAF6-2119C7C43C32}"/>
              </a:ext>
            </a:extLst>
          </p:cNvPr>
          <p:cNvSpPr>
            <a:spLocks noGrp="1"/>
          </p:cNvSpPr>
          <p:nvPr>
            <p:ph type="ftr" sz="quarter" idx="11"/>
          </p:nvPr>
        </p:nvSpPr>
        <p:spPr/>
        <p:txBody>
          <a:bodyPr/>
          <a:lstStyle/>
          <a:p>
            <a:pPr>
              <a:defRPr/>
            </a:pPr>
            <a:r>
              <a:rPr lang="en-US" altLang="en-US"/>
              <a:t>RNSengupta,IME Department,IIT Kanpur,INDIA</a:t>
            </a:r>
          </a:p>
        </p:txBody>
      </p:sp>
      <p:sp>
        <p:nvSpPr>
          <p:cNvPr id="765956" name="Slide Number Placeholder 7">
            <a:extLst>
              <a:ext uri="{FF2B5EF4-FFF2-40B4-BE49-F238E27FC236}">
                <a16:creationId xmlns:a16="http://schemas.microsoft.com/office/drawing/2014/main" id="{BBB5D9C5-5E3E-4276-A6E5-E303C8D25E9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DD1919D-ABE3-4E8A-9168-360983593EAA}" type="slidenum">
              <a:rPr lang="en-US" altLang="en-US" sz="1400"/>
              <a:pPr>
                <a:spcBef>
                  <a:spcPct val="0"/>
                </a:spcBef>
                <a:buFontTx/>
                <a:buNone/>
              </a:pPr>
              <a:t>248</a:t>
            </a:fld>
            <a:endParaRPr lang="en-US" altLang="en-US" sz="1400"/>
          </a:p>
        </p:txBody>
      </p:sp>
      <p:sp>
        <p:nvSpPr>
          <p:cNvPr id="765957" name="Rectangle 2">
            <a:extLst>
              <a:ext uri="{FF2B5EF4-FFF2-40B4-BE49-F238E27FC236}">
                <a16:creationId xmlns:a16="http://schemas.microsoft.com/office/drawing/2014/main" id="{FB5A6F34-F011-40AE-95C5-BB773ECC61D6}"/>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43</a:t>
            </a:r>
            <a:r>
              <a:rPr lang="en-US" altLang="en-US" sz="3500" b="1">
                <a:solidFill>
                  <a:srgbClr val="0000FF"/>
                </a:solidFill>
              </a:rPr>
              <a:t> (contd..)</a:t>
            </a:r>
            <a:endParaRPr lang="en-US" altLang="en-US" sz="3500">
              <a:solidFill>
                <a:srgbClr val="FF0000"/>
              </a:solidFill>
            </a:endParaRPr>
          </a:p>
        </p:txBody>
      </p:sp>
      <p:pic>
        <p:nvPicPr>
          <p:cNvPr id="765958" name="Picture 3">
            <a:extLst>
              <a:ext uri="{FF2B5EF4-FFF2-40B4-BE49-F238E27FC236}">
                <a16:creationId xmlns:a16="http://schemas.microsoft.com/office/drawing/2014/main" id="{A4B56291-23F4-4DFB-9EE8-0C5B8A102B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219200"/>
            <a:ext cx="110490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17E8031F-BA84-4991-8F53-875F2617DB8D}"/>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A7ADCAB0-AB8F-4AEB-B757-18A954C5EEE3}"/>
              </a:ext>
            </a:extLst>
          </p:cNvPr>
          <p:cNvSpPr>
            <a:spLocks noGrp="1"/>
          </p:cNvSpPr>
          <p:nvPr>
            <p:ph type="ftr" sz="quarter" idx="11"/>
          </p:nvPr>
        </p:nvSpPr>
        <p:spPr/>
        <p:txBody>
          <a:bodyPr/>
          <a:lstStyle/>
          <a:p>
            <a:pPr>
              <a:defRPr/>
            </a:pPr>
            <a:r>
              <a:rPr lang="en-US" altLang="en-US"/>
              <a:t>RNSengupta,IME Department,IIT Kanpur,INDIA</a:t>
            </a:r>
          </a:p>
        </p:txBody>
      </p:sp>
      <p:sp>
        <p:nvSpPr>
          <p:cNvPr id="768004" name="Slide Number Placeholder 7">
            <a:extLst>
              <a:ext uri="{FF2B5EF4-FFF2-40B4-BE49-F238E27FC236}">
                <a16:creationId xmlns:a16="http://schemas.microsoft.com/office/drawing/2014/main" id="{290926FF-D2C7-4C00-8BE4-584D8972F0F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6F97B45-4F01-413A-A5B1-FF03BE81D18F}" type="slidenum">
              <a:rPr lang="en-US" altLang="en-US" sz="1400"/>
              <a:pPr>
                <a:spcBef>
                  <a:spcPct val="0"/>
                </a:spcBef>
                <a:buFontTx/>
                <a:buNone/>
              </a:pPr>
              <a:t>249</a:t>
            </a:fld>
            <a:endParaRPr lang="en-US" altLang="en-US" sz="1400"/>
          </a:p>
        </p:txBody>
      </p:sp>
      <p:sp>
        <p:nvSpPr>
          <p:cNvPr id="768005" name="Rectangle 2">
            <a:extLst>
              <a:ext uri="{FF2B5EF4-FFF2-40B4-BE49-F238E27FC236}">
                <a16:creationId xmlns:a16="http://schemas.microsoft.com/office/drawing/2014/main" id="{4873D811-30FB-4992-B0EE-1AA78515E291}"/>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43</a:t>
            </a:r>
            <a:r>
              <a:rPr lang="en-US" altLang="en-US" sz="3500" b="1">
                <a:solidFill>
                  <a:srgbClr val="0000FF"/>
                </a:solidFill>
              </a:rPr>
              <a:t> (contd..)</a:t>
            </a:r>
            <a:endParaRPr lang="en-US" altLang="en-US" sz="3500">
              <a:solidFill>
                <a:srgbClr val="FF0000"/>
              </a:solidFill>
            </a:endParaRPr>
          </a:p>
        </p:txBody>
      </p:sp>
      <p:pic>
        <p:nvPicPr>
          <p:cNvPr id="768006" name="Picture 2">
            <a:extLst>
              <a:ext uri="{FF2B5EF4-FFF2-40B4-BE49-F238E27FC236}">
                <a16:creationId xmlns:a16="http://schemas.microsoft.com/office/drawing/2014/main" id="{D064C9C3-5FC6-4557-9F84-5235AB9D9F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219200"/>
            <a:ext cx="10972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2B70DE56-3930-479B-9288-026C2B472AF3}"/>
              </a:ext>
            </a:extLst>
          </p:cNvPr>
          <p:cNvSpPr>
            <a:spLocks noGrp="1" noChangeArrowheads="1"/>
          </p:cNvSpPr>
          <p:nvPr>
            <p:ph type="title"/>
          </p:nvPr>
        </p:nvSpPr>
        <p:spPr/>
        <p:txBody>
          <a:bodyPr/>
          <a:lstStyle/>
          <a:p>
            <a:r>
              <a:rPr lang="en-US" altLang="en-US" sz="3000" b="1">
                <a:solidFill>
                  <a:srgbClr val="0000FF"/>
                </a:solidFill>
              </a:rPr>
              <a:t>Simple Linear Regression (contd..)</a:t>
            </a:r>
            <a:br>
              <a:rPr lang="en-US" altLang="en-US" sz="3000" b="1">
                <a:solidFill>
                  <a:srgbClr val="0000FF"/>
                </a:solidFill>
              </a:rPr>
            </a:br>
            <a:r>
              <a:rPr lang="en-US" altLang="en-US" sz="3000" b="1">
                <a:solidFill>
                  <a:srgbClr val="FF0000"/>
                </a:solidFill>
              </a:rPr>
              <a:t>Example # 20 </a:t>
            </a:r>
            <a:r>
              <a:rPr lang="en-US" altLang="en-US" sz="3000" b="1">
                <a:solidFill>
                  <a:srgbClr val="0000FF"/>
                </a:solidFill>
              </a:rPr>
              <a:t>(contd..)</a:t>
            </a:r>
            <a:endParaRPr lang="en-US" altLang="en-US" sz="3000" b="1">
              <a:solidFill>
                <a:srgbClr val="FF0000"/>
              </a:solidFill>
            </a:endParaRPr>
          </a:p>
        </p:txBody>
      </p:sp>
      <p:sp>
        <p:nvSpPr>
          <p:cNvPr id="92163" name="Rectangle 3">
            <a:extLst>
              <a:ext uri="{FF2B5EF4-FFF2-40B4-BE49-F238E27FC236}">
                <a16:creationId xmlns:a16="http://schemas.microsoft.com/office/drawing/2014/main" id="{F850576D-C26D-415C-BF0E-E1A0AD861CD5}"/>
              </a:ext>
            </a:extLst>
          </p:cNvPr>
          <p:cNvSpPr>
            <a:spLocks noGrp="1" noChangeArrowheads="1"/>
          </p:cNvSpPr>
          <p:nvPr>
            <p:ph type="body" sz="half" idx="1"/>
          </p:nvPr>
        </p:nvSpPr>
        <p:spPr>
          <a:xfrm>
            <a:off x="609600" y="1676400"/>
            <a:ext cx="10972800" cy="4191000"/>
          </a:xfrm>
        </p:spPr>
        <p:txBody>
          <a:bodyPr/>
          <a:lstStyle/>
          <a:p>
            <a:pPr marL="0" indent="0">
              <a:buFontTx/>
              <a:buNone/>
            </a:pPr>
            <a:endParaRPr lang="en-US" altLang="en-US" sz="2500">
              <a:ea typeface="Cambria Math" panose="02040503050406030204" pitchFamily="18" charset="0"/>
              <a:cs typeface="Cambria Math" panose="02040503050406030204" pitchFamily="18" charset="0"/>
              <a:sym typeface="Symbol" panose="05050102010706020507" pitchFamily="18" charset="2"/>
            </a:endParaRPr>
          </a:p>
        </p:txBody>
      </p:sp>
      <p:sp>
        <p:nvSpPr>
          <p:cNvPr id="92164" name="Date Placeholder 7">
            <a:extLst>
              <a:ext uri="{FF2B5EF4-FFF2-40B4-BE49-F238E27FC236}">
                <a16:creationId xmlns:a16="http://schemas.microsoft.com/office/drawing/2014/main" id="{18EF1F0F-1727-4240-974B-211D7A887BB6}"/>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92165" name="Slide Number Placeholder 8">
            <a:extLst>
              <a:ext uri="{FF2B5EF4-FFF2-40B4-BE49-F238E27FC236}">
                <a16:creationId xmlns:a16="http://schemas.microsoft.com/office/drawing/2014/main" id="{7654A641-3F01-4FB4-8FCD-41116095B24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AE4014C-3248-4F47-BA87-6A23104D4F20}" type="slidenum">
              <a:rPr lang="en-US" altLang="en-US" sz="1400">
                <a:latin typeface="Times New Roman" panose="02020603050405020304" pitchFamily="18" charset="0"/>
              </a:rPr>
              <a:pPr>
                <a:spcBef>
                  <a:spcPct val="0"/>
                </a:spcBef>
                <a:buFontTx/>
                <a:buNone/>
              </a:pPr>
              <a:t>25</a:t>
            </a:fld>
            <a:endParaRPr lang="en-US" altLang="en-US" sz="1400">
              <a:latin typeface="Times New Roman" panose="02020603050405020304" pitchFamily="18" charset="0"/>
            </a:endParaRPr>
          </a:p>
        </p:txBody>
      </p:sp>
      <p:sp>
        <p:nvSpPr>
          <p:cNvPr id="92166" name="Footer Placeholder 9">
            <a:extLst>
              <a:ext uri="{FF2B5EF4-FFF2-40B4-BE49-F238E27FC236}">
                <a16:creationId xmlns:a16="http://schemas.microsoft.com/office/drawing/2014/main" id="{1AE66378-9534-42E2-B81E-01A136AD1D8F}"/>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92167" name="Rectangle 2">
            <a:extLst>
              <a:ext uri="{FF2B5EF4-FFF2-40B4-BE49-F238E27FC236}">
                <a16:creationId xmlns:a16="http://schemas.microsoft.com/office/drawing/2014/main" id="{288F1577-7CB6-4BC4-BA31-202AF2DC0BE9}"/>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graphicFrame>
        <p:nvGraphicFramePr>
          <p:cNvPr id="2" name="Table 1">
            <a:extLst>
              <a:ext uri="{FF2B5EF4-FFF2-40B4-BE49-F238E27FC236}">
                <a16:creationId xmlns:a16="http://schemas.microsoft.com/office/drawing/2014/main" id="{D3A05CC5-1D55-4EE8-8639-0C9EBE403351}"/>
              </a:ext>
            </a:extLst>
          </p:cNvPr>
          <p:cNvGraphicFramePr>
            <a:graphicFrameLocks noGrp="1"/>
          </p:cNvGraphicFramePr>
          <p:nvPr/>
        </p:nvGraphicFramePr>
        <p:xfrm>
          <a:off x="618978" y="1706880"/>
          <a:ext cx="10963422" cy="4347998"/>
        </p:xfrm>
        <a:graphic>
          <a:graphicData uri="http://schemas.openxmlformats.org/drawingml/2006/table">
            <a:tbl>
              <a:tblPr firstRow="1" bandRow="1">
                <a:tableStyleId>{5C22544A-7EE6-4342-B048-85BDC9FD1C3A}</a:tableStyleId>
              </a:tblPr>
              <a:tblGrid>
                <a:gridCol w="1438422">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gridCol w="990600">
                  <a:extLst>
                    <a:ext uri="{9D8B030D-6E8A-4147-A177-3AD203B41FA5}">
                      <a16:colId xmlns:a16="http://schemas.microsoft.com/office/drawing/2014/main" val="20002"/>
                    </a:ext>
                  </a:extLst>
                </a:gridCol>
                <a:gridCol w="1066800">
                  <a:extLst>
                    <a:ext uri="{9D8B030D-6E8A-4147-A177-3AD203B41FA5}">
                      <a16:colId xmlns:a16="http://schemas.microsoft.com/office/drawing/2014/main" val="20003"/>
                    </a:ext>
                  </a:extLst>
                </a:gridCol>
                <a:gridCol w="2895600">
                  <a:extLst>
                    <a:ext uri="{9D8B030D-6E8A-4147-A177-3AD203B41FA5}">
                      <a16:colId xmlns:a16="http://schemas.microsoft.com/office/drawing/2014/main" val="20004"/>
                    </a:ext>
                  </a:extLst>
                </a:gridCol>
                <a:gridCol w="3124200">
                  <a:extLst>
                    <a:ext uri="{9D8B030D-6E8A-4147-A177-3AD203B41FA5}">
                      <a16:colId xmlns:a16="http://schemas.microsoft.com/office/drawing/2014/main" val="20005"/>
                    </a:ext>
                  </a:extLst>
                </a:gridCol>
              </a:tblGrid>
              <a:tr h="598714">
                <a:tc>
                  <a:txBody>
                    <a:bodyPr/>
                    <a:lstStyle/>
                    <a:p>
                      <a:endParaRPr lang="en-US"/>
                    </a:p>
                  </a:txBody>
                  <a:tcPr>
                    <a:blipFill>
                      <a:blip r:embed="rId3"/>
                      <a:stretch>
                        <a:fillRect l="-424" t="-2041" r="-664407" b="-630612"/>
                      </a:stretch>
                    </a:blipFill>
                  </a:tcPr>
                </a:tc>
                <a:tc>
                  <a:txBody>
                    <a:bodyPr/>
                    <a:lstStyle/>
                    <a:p>
                      <a:endParaRPr lang="en-US"/>
                    </a:p>
                  </a:txBody>
                  <a:tcPr>
                    <a:blipFill>
                      <a:blip r:embed="rId3"/>
                      <a:stretch>
                        <a:fillRect l="-99580" t="-2041" r="-558824" b="-630612"/>
                      </a:stretch>
                    </a:blipFill>
                  </a:tcPr>
                </a:tc>
                <a:tc>
                  <a:txBody>
                    <a:bodyPr/>
                    <a:lstStyle/>
                    <a:p>
                      <a:endParaRPr lang="en-US"/>
                    </a:p>
                  </a:txBody>
                  <a:tcPr>
                    <a:blipFill>
                      <a:blip r:embed="rId3"/>
                      <a:stretch>
                        <a:fillRect l="-293210" t="-2041" r="-720988" b="-630612"/>
                      </a:stretch>
                    </a:blipFill>
                  </a:tcPr>
                </a:tc>
                <a:tc>
                  <a:txBody>
                    <a:bodyPr/>
                    <a:lstStyle/>
                    <a:p>
                      <a:endParaRPr lang="en-US"/>
                    </a:p>
                  </a:txBody>
                  <a:tcPr>
                    <a:blipFill>
                      <a:blip r:embed="rId3"/>
                      <a:stretch>
                        <a:fillRect l="-364000" t="-2041" r="-567429" b="-630612"/>
                      </a:stretch>
                    </a:blipFill>
                  </a:tcPr>
                </a:tc>
                <a:tc>
                  <a:txBody>
                    <a:bodyPr/>
                    <a:lstStyle/>
                    <a:p>
                      <a:endParaRPr lang="en-US"/>
                    </a:p>
                  </a:txBody>
                  <a:tcPr>
                    <a:blipFill>
                      <a:blip r:embed="rId3"/>
                      <a:stretch>
                        <a:fillRect l="-170947" t="-2041" r="-109053" b="-630612"/>
                      </a:stretch>
                    </a:blipFill>
                  </a:tcPr>
                </a:tc>
                <a:tc>
                  <a:txBody>
                    <a:bodyPr/>
                    <a:lstStyle/>
                    <a:p>
                      <a:endParaRPr lang="en-US"/>
                    </a:p>
                  </a:txBody>
                  <a:tcPr>
                    <a:blipFill>
                      <a:blip r:embed="rId3"/>
                      <a:stretch>
                        <a:fillRect l="-250877" t="-2041" r="-975" b="-630612"/>
                      </a:stretch>
                    </a:blipFill>
                  </a:tcPr>
                </a:tc>
                <a:extLst>
                  <a:ext uri="{0D108BD9-81ED-4DB2-BD59-A6C34878D82A}">
                    <a16:rowId xmlns:a16="http://schemas.microsoft.com/office/drawing/2014/main" val="10000"/>
                  </a:ext>
                </a:extLst>
              </a:tr>
              <a:tr h="598714">
                <a:tc>
                  <a:txBody>
                    <a:bodyPr/>
                    <a:lstStyle/>
                    <a:p>
                      <a:pPr algn="just"/>
                      <a:r>
                        <a:rPr lang="en-US" dirty="0">
                          <a:solidFill>
                            <a:schemeClr val="tx1"/>
                          </a:solidFill>
                        </a:rPr>
                        <a:t>7</a:t>
                      </a:r>
                    </a:p>
                  </a:txBody>
                  <a:tcPr/>
                </a:tc>
                <a:tc>
                  <a:txBody>
                    <a:bodyPr/>
                    <a:lstStyle/>
                    <a:p>
                      <a:pPr algn="just"/>
                      <a:r>
                        <a:rPr lang="en-US" dirty="0">
                          <a:solidFill>
                            <a:schemeClr val="tx1"/>
                          </a:solidFill>
                        </a:rPr>
                        <a:t>44</a:t>
                      </a:r>
                    </a:p>
                  </a:txBody>
                  <a:tcPr/>
                </a:tc>
                <a:tc>
                  <a:txBody>
                    <a:bodyPr/>
                    <a:lstStyle/>
                    <a:p>
                      <a:pPr algn="just"/>
                      <a:r>
                        <a:rPr lang="en-US" dirty="0">
                          <a:solidFill>
                            <a:schemeClr val="tx1"/>
                          </a:solidFill>
                        </a:rPr>
                        <a:t>-7</a:t>
                      </a:r>
                    </a:p>
                  </a:txBody>
                  <a:tcPr/>
                </a:tc>
                <a:tc>
                  <a:txBody>
                    <a:bodyPr/>
                    <a:lstStyle/>
                    <a:p>
                      <a:pPr algn="just"/>
                      <a:r>
                        <a:rPr lang="en-US" dirty="0">
                          <a:solidFill>
                            <a:schemeClr val="tx1"/>
                          </a:solidFill>
                        </a:rPr>
                        <a:t>-118</a:t>
                      </a:r>
                    </a:p>
                  </a:txBody>
                  <a:tcPr/>
                </a:tc>
                <a:tc>
                  <a:txBody>
                    <a:bodyPr/>
                    <a:lstStyle/>
                    <a:p>
                      <a:pPr algn="just"/>
                      <a:r>
                        <a:rPr lang="en-US" dirty="0">
                          <a:solidFill>
                            <a:schemeClr val="tx1"/>
                          </a:solidFill>
                        </a:rPr>
                        <a:t>+826</a:t>
                      </a:r>
                    </a:p>
                  </a:txBody>
                  <a:tcPr/>
                </a:tc>
                <a:tc>
                  <a:txBody>
                    <a:bodyPr/>
                    <a:lstStyle/>
                    <a:p>
                      <a:pPr algn="just"/>
                      <a:r>
                        <a:rPr lang="en-US" dirty="0">
                          <a:solidFill>
                            <a:schemeClr val="tx1"/>
                          </a:solidFill>
                        </a:rPr>
                        <a:t>49</a:t>
                      </a:r>
                    </a:p>
                  </a:txBody>
                  <a:tcPr/>
                </a:tc>
                <a:extLst>
                  <a:ext uri="{0D108BD9-81ED-4DB2-BD59-A6C34878D82A}">
                    <a16:rowId xmlns:a16="http://schemas.microsoft.com/office/drawing/2014/main" val="10001"/>
                  </a:ext>
                </a:extLst>
              </a:tr>
              <a:tr h="598714">
                <a:tc>
                  <a:txBody>
                    <a:bodyPr/>
                    <a:lstStyle/>
                    <a:p>
                      <a:pPr algn="just"/>
                      <a:r>
                        <a:rPr lang="en-US" dirty="0">
                          <a:solidFill>
                            <a:schemeClr val="tx1"/>
                          </a:solidFill>
                        </a:rPr>
                        <a:t>9</a:t>
                      </a:r>
                    </a:p>
                  </a:txBody>
                  <a:tcPr/>
                </a:tc>
                <a:tc>
                  <a:txBody>
                    <a:bodyPr/>
                    <a:lstStyle/>
                    <a:p>
                      <a:pPr algn="just"/>
                      <a:r>
                        <a:rPr lang="en-US" dirty="0">
                          <a:solidFill>
                            <a:schemeClr val="tx1"/>
                          </a:solidFill>
                        </a:rPr>
                        <a:t>124</a:t>
                      </a:r>
                    </a:p>
                  </a:txBody>
                  <a:tcPr/>
                </a:tc>
                <a:tc>
                  <a:txBody>
                    <a:bodyPr/>
                    <a:lstStyle/>
                    <a:p>
                      <a:pPr algn="just"/>
                      <a:r>
                        <a:rPr lang="en-US" dirty="0">
                          <a:solidFill>
                            <a:schemeClr val="tx1"/>
                          </a:solidFill>
                        </a:rPr>
                        <a:t>-5</a:t>
                      </a:r>
                    </a:p>
                  </a:txBody>
                  <a:tcPr/>
                </a:tc>
                <a:tc>
                  <a:txBody>
                    <a:bodyPr/>
                    <a:lstStyle/>
                    <a:p>
                      <a:pPr algn="just"/>
                      <a:r>
                        <a:rPr lang="en-US" dirty="0">
                          <a:solidFill>
                            <a:schemeClr val="tx1"/>
                          </a:solidFill>
                        </a:rPr>
                        <a:t>-38</a:t>
                      </a:r>
                    </a:p>
                  </a:txBody>
                  <a:tcPr/>
                </a:tc>
                <a:tc>
                  <a:txBody>
                    <a:bodyPr/>
                    <a:lstStyle/>
                    <a:p>
                      <a:pPr algn="just"/>
                      <a:r>
                        <a:rPr lang="en-US" dirty="0">
                          <a:solidFill>
                            <a:schemeClr val="tx1"/>
                          </a:solidFill>
                        </a:rPr>
                        <a:t>+190</a:t>
                      </a:r>
                    </a:p>
                  </a:txBody>
                  <a:tcPr/>
                </a:tc>
                <a:tc>
                  <a:txBody>
                    <a:bodyPr/>
                    <a:lstStyle/>
                    <a:p>
                      <a:pPr algn="just"/>
                      <a:r>
                        <a:rPr lang="en-US" dirty="0">
                          <a:solidFill>
                            <a:schemeClr val="tx1"/>
                          </a:solidFill>
                        </a:rPr>
                        <a:t>25</a:t>
                      </a:r>
                    </a:p>
                  </a:txBody>
                  <a:tcPr/>
                </a:tc>
                <a:extLst>
                  <a:ext uri="{0D108BD9-81ED-4DB2-BD59-A6C34878D82A}">
                    <a16:rowId xmlns:a16="http://schemas.microsoft.com/office/drawing/2014/main" val="10002"/>
                  </a:ext>
                </a:extLst>
              </a:tr>
              <a:tr h="598714">
                <a:tc>
                  <a:txBody>
                    <a:bodyPr/>
                    <a:lstStyle/>
                    <a:p>
                      <a:pPr algn="just"/>
                      <a:r>
                        <a:rPr lang="en-US" dirty="0">
                          <a:solidFill>
                            <a:schemeClr val="tx1"/>
                          </a:solidFill>
                        </a:rPr>
                        <a:t>14</a:t>
                      </a:r>
                    </a:p>
                  </a:txBody>
                  <a:tcPr/>
                </a:tc>
                <a:tc>
                  <a:txBody>
                    <a:bodyPr/>
                    <a:lstStyle/>
                    <a:p>
                      <a:pPr algn="just"/>
                      <a:r>
                        <a:rPr lang="en-US" dirty="0">
                          <a:solidFill>
                            <a:schemeClr val="tx1"/>
                          </a:solidFill>
                        </a:rPr>
                        <a:t>184</a:t>
                      </a:r>
                    </a:p>
                  </a:txBody>
                  <a:tcPr/>
                </a:tc>
                <a:tc>
                  <a:txBody>
                    <a:bodyPr/>
                    <a:lstStyle/>
                    <a:p>
                      <a:pPr algn="just"/>
                      <a:r>
                        <a:rPr lang="en-US" dirty="0">
                          <a:solidFill>
                            <a:schemeClr val="tx1"/>
                          </a:solidFill>
                        </a:rPr>
                        <a:t>0</a:t>
                      </a:r>
                    </a:p>
                  </a:txBody>
                  <a:tcPr/>
                </a:tc>
                <a:tc>
                  <a:txBody>
                    <a:bodyPr/>
                    <a:lstStyle/>
                    <a:p>
                      <a:pPr algn="just"/>
                      <a:r>
                        <a:rPr lang="en-US" dirty="0">
                          <a:solidFill>
                            <a:schemeClr val="tx1"/>
                          </a:solidFill>
                        </a:rPr>
                        <a:t>+22</a:t>
                      </a:r>
                    </a:p>
                  </a:txBody>
                  <a:tcPr/>
                </a:tc>
                <a:tc>
                  <a:txBody>
                    <a:bodyPr/>
                    <a:lstStyle/>
                    <a:p>
                      <a:pPr algn="just"/>
                      <a:r>
                        <a:rPr lang="en-US" dirty="0">
                          <a:solidFill>
                            <a:schemeClr val="tx1"/>
                          </a:solidFill>
                        </a:rPr>
                        <a:t>0</a:t>
                      </a:r>
                    </a:p>
                  </a:txBody>
                  <a:tcPr/>
                </a:tc>
                <a:tc>
                  <a:txBody>
                    <a:bodyPr/>
                    <a:lstStyle/>
                    <a:p>
                      <a:pPr algn="just"/>
                      <a:r>
                        <a:rPr lang="en-US" dirty="0">
                          <a:solidFill>
                            <a:schemeClr val="tx1"/>
                          </a:solidFill>
                        </a:rPr>
                        <a:t>0</a:t>
                      </a:r>
                    </a:p>
                  </a:txBody>
                  <a:tcPr/>
                </a:tc>
                <a:extLst>
                  <a:ext uri="{0D108BD9-81ED-4DB2-BD59-A6C34878D82A}">
                    <a16:rowId xmlns:a16="http://schemas.microsoft.com/office/drawing/2014/main" val="10003"/>
                  </a:ext>
                </a:extLst>
              </a:tr>
              <a:tr h="598714">
                <a:tc>
                  <a:txBody>
                    <a:bodyPr/>
                    <a:lstStyle/>
                    <a:p>
                      <a:pPr algn="just"/>
                      <a:r>
                        <a:rPr lang="en-US" dirty="0">
                          <a:solidFill>
                            <a:schemeClr val="tx1"/>
                          </a:solidFill>
                        </a:rPr>
                        <a:t>18</a:t>
                      </a:r>
                    </a:p>
                  </a:txBody>
                  <a:tcPr/>
                </a:tc>
                <a:tc>
                  <a:txBody>
                    <a:bodyPr/>
                    <a:lstStyle/>
                    <a:p>
                      <a:pPr algn="just"/>
                      <a:r>
                        <a:rPr lang="en-US" dirty="0">
                          <a:solidFill>
                            <a:schemeClr val="tx1"/>
                          </a:solidFill>
                        </a:rPr>
                        <a:t>214</a:t>
                      </a:r>
                    </a:p>
                  </a:txBody>
                  <a:tcPr/>
                </a:tc>
                <a:tc>
                  <a:txBody>
                    <a:bodyPr/>
                    <a:lstStyle/>
                    <a:p>
                      <a:pPr algn="just"/>
                      <a:r>
                        <a:rPr lang="en-US" dirty="0">
                          <a:solidFill>
                            <a:schemeClr val="tx1"/>
                          </a:solidFill>
                        </a:rPr>
                        <a:t>+4</a:t>
                      </a:r>
                    </a:p>
                  </a:txBody>
                  <a:tcPr/>
                </a:tc>
                <a:tc>
                  <a:txBody>
                    <a:bodyPr/>
                    <a:lstStyle/>
                    <a:p>
                      <a:pPr algn="just"/>
                      <a:r>
                        <a:rPr lang="en-US" dirty="0">
                          <a:solidFill>
                            <a:schemeClr val="tx1"/>
                          </a:solidFill>
                        </a:rPr>
                        <a:t>+52</a:t>
                      </a:r>
                    </a:p>
                  </a:txBody>
                  <a:tcPr/>
                </a:tc>
                <a:tc>
                  <a:txBody>
                    <a:bodyPr/>
                    <a:lstStyle/>
                    <a:p>
                      <a:pPr algn="just"/>
                      <a:r>
                        <a:rPr lang="en-US" dirty="0">
                          <a:solidFill>
                            <a:schemeClr val="tx1"/>
                          </a:solidFill>
                        </a:rPr>
                        <a:t>+208</a:t>
                      </a:r>
                    </a:p>
                  </a:txBody>
                  <a:tcPr/>
                </a:tc>
                <a:tc>
                  <a:txBody>
                    <a:bodyPr/>
                    <a:lstStyle/>
                    <a:p>
                      <a:pPr algn="just"/>
                      <a:r>
                        <a:rPr lang="en-US" dirty="0">
                          <a:solidFill>
                            <a:schemeClr val="tx1"/>
                          </a:solidFill>
                        </a:rPr>
                        <a:t>16</a:t>
                      </a:r>
                    </a:p>
                  </a:txBody>
                  <a:tcPr/>
                </a:tc>
                <a:extLst>
                  <a:ext uri="{0D108BD9-81ED-4DB2-BD59-A6C34878D82A}">
                    <a16:rowId xmlns:a16="http://schemas.microsoft.com/office/drawing/2014/main" val="10004"/>
                  </a:ext>
                </a:extLst>
              </a:tr>
              <a:tr h="598714">
                <a:tc>
                  <a:txBody>
                    <a:bodyPr/>
                    <a:lstStyle/>
                    <a:p>
                      <a:pPr algn="just"/>
                      <a:r>
                        <a:rPr lang="en-US" dirty="0">
                          <a:solidFill>
                            <a:schemeClr val="tx1"/>
                          </a:solidFill>
                        </a:rPr>
                        <a:t>22</a:t>
                      </a:r>
                    </a:p>
                  </a:txBody>
                  <a:tcPr/>
                </a:tc>
                <a:tc>
                  <a:txBody>
                    <a:bodyPr/>
                    <a:lstStyle/>
                    <a:p>
                      <a:pPr algn="just"/>
                      <a:r>
                        <a:rPr lang="en-US" dirty="0">
                          <a:solidFill>
                            <a:schemeClr val="tx1"/>
                          </a:solidFill>
                        </a:rPr>
                        <a:t>244</a:t>
                      </a:r>
                    </a:p>
                  </a:txBody>
                  <a:tcPr/>
                </a:tc>
                <a:tc>
                  <a:txBody>
                    <a:bodyPr/>
                    <a:lstStyle/>
                    <a:p>
                      <a:pPr algn="just"/>
                      <a:r>
                        <a:rPr lang="en-US" dirty="0">
                          <a:solidFill>
                            <a:schemeClr val="tx1"/>
                          </a:solidFill>
                        </a:rPr>
                        <a:t>+8</a:t>
                      </a:r>
                    </a:p>
                  </a:txBody>
                  <a:tcPr/>
                </a:tc>
                <a:tc>
                  <a:txBody>
                    <a:bodyPr/>
                    <a:lstStyle/>
                    <a:p>
                      <a:pPr algn="just"/>
                      <a:r>
                        <a:rPr lang="en-US" dirty="0">
                          <a:solidFill>
                            <a:schemeClr val="tx1"/>
                          </a:solidFill>
                        </a:rPr>
                        <a:t>+82</a:t>
                      </a:r>
                    </a:p>
                  </a:txBody>
                  <a:tcPr/>
                </a:tc>
                <a:tc>
                  <a:txBody>
                    <a:bodyPr/>
                    <a:lstStyle/>
                    <a:p>
                      <a:pPr algn="just"/>
                      <a:r>
                        <a:rPr lang="en-US" dirty="0">
                          <a:solidFill>
                            <a:schemeClr val="tx1"/>
                          </a:solidFill>
                        </a:rPr>
                        <a:t>+656</a:t>
                      </a:r>
                    </a:p>
                  </a:txBody>
                  <a:tcPr/>
                </a:tc>
                <a:tc>
                  <a:txBody>
                    <a:bodyPr/>
                    <a:lstStyle/>
                    <a:p>
                      <a:pPr algn="just"/>
                      <a:r>
                        <a:rPr lang="en-US" dirty="0">
                          <a:solidFill>
                            <a:schemeClr val="tx1"/>
                          </a:solidFill>
                        </a:rPr>
                        <a:t>64</a:t>
                      </a:r>
                    </a:p>
                  </a:txBody>
                  <a:tcPr/>
                </a:tc>
                <a:extLst>
                  <a:ext uri="{0D108BD9-81ED-4DB2-BD59-A6C34878D82A}">
                    <a16:rowId xmlns:a16="http://schemas.microsoft.com/office/drawing/2014/main" val="10005"/>
                  </a:ext>
                </a:extLst>
              </a:tr>
              <a:tr h="755714">
                <a:tc>
                  <a:txBody>
                    <a:bodyPr/>
                    <a:lstStyle/>
                    <a:p>
                      <a:endParaRPr lang="en-US"/>
                    </a:p>
                  </a:txBody>
                  <a:tcPr>
                    <a:blipFill>
                      <a:blip r:embed="rId3"/>
                      <a:stretch>
                        <a:fillRect l="-424" t="-477419" r="-664407" b="-1613"/>
                      </a:stretch>
                    </a:blipFill>
                  </a:tcPr>
                </a:tc>
                <a:tc>
                  <a:txBody>
                    <a:bodyPr/>
                    <a:lstStyle/>
                    <a:p>
                      <a:endParaRPr lang="en-US"/>
                    </a:p>
                  </a:txBody>
                  <a:tcPr>
                    <a:blipFill>
                      <a:blip r:embed="rId3"/>
                      <a:stretch>
                        <a:fillRect l="-99580" t="-477419" r="-558824" b="-1613"/>
                      </a:stretch>
                    </a:blipFill>
                  </a:tcPr>
                </a:tc>
                <a:tc>
                  <a:txBody>
                    <a:bodyPr/>
                    <a:lstStyle/>
                    <a:p>
                      <a:pPr algn="just"/>
                      <a:endParaRPr lang="en-US" b="0">
                        <a:solidFill>
                          <a:srgbClr val="0000FF"/>
                        </a:solidFill>
                      </a:endParaRPr>
                    </a:p>
                  </a:txBody>
                  <a:tcPr/>
                </a:tc>
                <a:tc>
                  <a:txBody>
                    <a:bodyPr/>
                    <a:lstStyle/>
                    <a:p>
                      <a:pPr algn="just"/>
                      <a:endParaRPr lang="en-US" b="0">
                        <a:solidFill>
                          <a:srgbClr val="0000FF"/>
                        </a:solidFill>
                      </a:endParaRPr>
                    </a:p>
                  </a:txBody>
                  <a:tcPr/>
                </a:tc>
                <a:tc>
                  <a:txBody>
                    <a:bodyPr/>
                    <a:lstStyle/>
                    <a:p>
                      <a:endParaRPr lang="en-US"/>
                    </a:p>
                  </a:txBody>
                  <a:tcPr>
                    <a:blipFill>
                      <a:blip r:embed="rId3"/>
                      <a:stretch>
                        <a:fillRect l="-170947" t="-477419" r="-109053" b="-1613"/>
                      </a:stretch>
                    </a:blipFill>
                  </a:tcPr>
                </a:tc>
                <a:tc>
                  <a:txBody>
                    <a:bodyPr/>
                    <a:lstStyle/>
                    <a:p>
                      <a:endParaRPr lang="en-US" dirty="0"/>
                    </a:p>
                  </a:txBody>
                  <a:tcPr>
                    <a:blipFill>
                      <a:blip r:embed="rId3"/>
                      <a:stretch>
                        <a:fillRect l="-250877" t="-477419" r="-975" b="-1613"/>
                      </a:stretch>
                    </a:blip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F59F01A1-4837-492E-9584-7EBC31A05B0C}"/>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646BC67C-BFDC-4CB1-8237-880C3A1D4CAE}"/>
              </a:ext>
            </a:extLst>
          </p:cNvPr>
          <p:cNvSpPr>
            <a:spLocks noGrp="1"/>
          </p:cNvSpPr>
          <p:nvPr>
            <p:ph type="ftr" sz="quarter" idx="11"/>
          </p:nvPr>
        </p:nvSpPr>
        <p:spPr/>
        <p:txBody>
          <a:bodyPr/>
          <a:lstStyle/>
          <a:p>
            <a:pPr>
              <a:defRPr/>
            </a:pPr>
            <a:r>
              <a:rPr lang="en-US" altLang="en-US"/>
              <a:t>RNSengupta,IME Department,IIT Kanpur,INDIA</a:t>
            </a:r>
          </a:p>
        </p:txBody>
      </p:sp>
      <p:sp>
        <p:nvSpPr>
          <p:cNvPr id="770052" name="Slide Number Placeholder 7">
            <a:extLst>
              <a:ext uri="{FF2B5EF4-FFF2-40B4-BE49-F238E27FC236}">
                <a16:creationId xmlns:a16="http://schemas.microsoft.com/office/drawing/2014/main" id="{D37BFF7E-170D-4C7C-9430-8D02EDE2648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A85FD1E-0C8D-4355-93D3-A318D4A817C7}" type="slidenum">
              <a:rPr lang="en-US" altLang="en-US" sz="1400"/>
              <a:pPr>
                <a:spcBef>
                  <a:spcPct val="0"/>
                </a:spcBef>
                <a:buFontTx/>
                <a:buNone/>
              </a:pPr>
              <a:t>250</a:t>
            </a:fld>
            <a:endParaRPr lang="en-US" altLang="en-US" sz="1400"/>
          </a:p>
        </p:txBody>
      </p:sp>
      <p:sp>
        <p:nvSpPr>
          <p:cNvPr id="770053" name="Rectangle 2">
            <a:extLst>
              <a:ext uri="{FF2B5EF4-FFF2-40B4-BE49-F238E27FC236}">
                <a16:creationId xmlns:a16="http://schemas.microsoft.com/office/drawing/2014/main" id="{087BBEC6-E5C2-469D-9780-20308015DC02}"/>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43</a:t>
            </a:r>
            <a:r>
              <a:rPr lang="en-US" altLang="en-US" sz="3500" b="1">
                <a:solidFill>
                  <a:srgbClr val="0000FF"/>
                </a:solidFill>
              </a:rPr>
              <a:t> (contd..)</a:t>
            </a:r>
            <a:endParaRPr lang="en-US" altLang="en-US" sz="3500">
              <a:solidFill>
                <a:srgbClr val="FF0000"/>
              </a:solidFill>
            </a:endParaRPr>
          </a:p>
        </p:txBody>
      </p:sp>
      <p:pic>
        <p:nvPicPr>
          <p:cNvPr id="770054" name="Picture 2">
            <a:extLst>
              <a:ext uri="{FF2B5EF4-FFF2-40B4-BE49-F238E27FC236}">
                <a16:creationId xmlns:a16="http://schemas.microsoft.com/office/drawing/2014/main" id="{EC54EE6A-0E20-448E-A409-DBAC2E065C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295400"/>
            <a:ext cx="109728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0D8992D2-9DBB-4B03-A6D4-ED532F31B475}"/>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26EB5636-16D2-4F39-87DC-0CFE3E8BEBDD}"/>
              </a:ext>
            </a:extLst>
          </p:cNvPr>
          <p:cNvSpPr>
            <a:spLocks noGrp="1"/>
          </p:cNvSpPr>
          <p:nvPr>
            <p:ph type="ftr" sz="quarter" idx="11"/>
          </p:nvPr>
        </p:nvSpPr>
        <p:spPr/>
        <p:txBody>
          <a:bodyPr/>
          <a:lstStyle/>
          <a:p>
            <a:pPr>
              <a:defRPr/>
            </a:pPr>
            <a:r>
              <a:rPr lang="en-US" altLang="en-US"/>
              <a:t>RNSengupta,IME Department,IIT Kanpur,INDIA</a:t>
            </a:r>
          </a:p>
        </p:txBody>
      </p:sp>
      <p:sp>
        <p:nvSpPr>
          <p:cNvPr id="772100" name="Slide Number Placeholder 7">
            <a:extLst>
              <a:ext uri="{FF2B5EF4-FFF2-40B4-BE49-F238E27FC236}">
                <a16:creationId xmlns:a16="http://schemas.microsoft.com/office/drawing/2014/main" id="{C70240DC-2F00-4D5E-8E4A-9A74CD880A2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CC7B4CE-7440-4FB3-B7E5-813A8B1D4E68}" type="slidenum">
              <a:rPr lang="en-US" altLang="en-US" sz="1400"/>
              <a:pPr>
                <a:spcBef>
                  <a:spcPct val="0"/>
                </a:spcBef>
                <a:buFontTx/>
                <a:buNone/>
              </a:pPr>
              <a:t>251</a:t>
            </a:fld>
            <a:endParaRPr lang="en-US" altLang="en-US" sz="1400"/>
          </a:p>
        </p:txBody>
      </p:sp>
      <p:sp>
        <p:nvSpPr>
          <p:cNvPr id="772101" name="Rectangle 2">
            <a:extLst>
              <a:ext uri="{FF2B5EF4-FFF2-40B4-BE49-F238E27FC236}">
                <a16:creationId xmlns:a16="http://schemas.microsoft.com/office/drawing/2014/main" id="{9CE8779C-A0C1-4D51-8C6B-364EAB8177BA}"/>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Example # 43</a:t>
            </a:r>
            <a:r>
              <a:rPr lang="en-US" altLang="en-US" sz="3500" b="1">
                <a:solidFill>
                  <a:srgbClr val="0000FF"/>
                </a:solidFill>
              </a:rPr>
              <a:t> (contd..)</a:t>
            </a:r>
            <a:endParaRPr lang="en-US" altLang="en-US" sz="3500">
              <a:solidFill>
                <a:srgbClr val="FF0000"/>
              </a:solidFill>
            </a:endParaRPr>
          </a:p>
        </p:txBody>
      </p:sp>
      <p:pic>
        <p:nvPicPr>
          <p:cNvPr id="772102" name="Picture 2">
            <a:extLst>
              <a:ext uri="{FF2B5EF4-FFF2-40B4-BE49-F238E27FC236}">
                <a16:creationId xmlns:a16="http://schemas.microsoft.com/office/drawing/2014/main" id="{15AFD8F2-BD0D-452D-BB66-C704D1D7BE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219200"/>
            <a:ext cx="109728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33C118C1-4B7F-4745-BD23-BB683A114D47}"/>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AD078D8A-DA2C-4DAF-A26E-00054CDA1467}"/>
              </a:ext>
            </a:extLst>
          </p:cNvPr>
          <p:cNvSpPr>
            <a:spLocks noGrp="1"/>
          </p:cNvSpPr>
          <p:nvPr>
            <p:ph type="ftr" sz="quarter" idx="11"/>
          </p:nvPr>
        </p:nvSpPr>
        <p:spPr/>
        <p:txBody>
          <a:bodyPr/>
          <a:lstStyle/>
          <a:p>
            <a:pPr>
              <a:defRPr/>
            </a:pPr>
            <a:r>
              <a:rPr lang="en-US" altLang="en-US"/>
              <a:t>RNSengupta,IME Department,IIT Kanpur,INDIA</a:t>
            </a:r>
          </a:p>
        </p:txBody>
      </p:sp>
      <p:sp>
        <p:nvSpPr>
          <p:cNvPr id="774148" name="Slide Number Placeholder 7">
            <a:extLst>
              <a:ext uri="{FF2B5EF4-FFF2-40B4-BE49-F238E27FC236}">
                <a16:creationId xmlns:a16="http://schemas.microsoft.com/office/drawing/2014/main" id="{1801F243-DF85-472F-A9E4-023E6CF20CB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6750385-B5C3-4EB7-B66D-94822BB3ECCB}" type="slidenum">
              <a:rPr lang="en-US" altLang="en-US" sz="1400"/>
              <a:pPr>
                <a:spcBef>
                  <a:spcPct val="0"/>
                </a:spcBef>
                <a:buFontTx/>
                <a:buNone/>
              </a:pPr>
              <a:t>252</a:t>
            </a:fld>
            <a:endParaRPr lang="en-US" altLang="en-US" sz="1400"/>
          </a:p>
        </p:txBody>
      </p:sp>
      <p:sp>
        <p:nvSpPr>
          <p:cNvPr id="774149" name="Rectangle 2">
            <a:extLst>
              <a:ext uri="{FF2B5EF4-FFF2-40B4-BE49-F238E27FC236}">
                <a16:creationId xmlns:a16="http://schemas.microsoft.com/office/drawing/2014/main" id="{E9A7E65D-7411-495A-902D-ADFEE0AE35F1}"/>
              </a:ext>
            </a:extLst>
          </p:cNvPr>
          <p:cNvSpPr>
            <a:spLocks noGrp="1" noChangeArrowheads="1"/>
          </p:cNvSpPr>
          <p:nvPr>
            <p:ph type="title"/>
          </p:nvPr>
        </p:nvSpPr>
        <p:spPr/>
        <p:txBody>
          <a:bodyPr/>
          <a:lstStyle/>
          <a:p>
            <a:r>
              <a:rPr lang="en-US" altLang="en-US" sz="3500" b="1">
                <a:solidFill>
                  <a:srgbClr val="0000FF"/>
                </a:solidFill>
              </a:rPr>
              <a:t>Non-Linear Regression </a:t>
            </a:r>
            <a:r>
              <a:rPr lang="en-US" altLang="en-US" sz="3500" b="1">
                <a:solidFill>
                  <a:srgbClr val="FF0000"/>
                </a:solidFill>
              </a:rPr>
              <a:t>Error PLot</a:t>
            </a:r>
            <a:endParaRPr lang="en-US" altLang="en-US" sz="3500">
              <a:solidFill>
                <a:srgbClr val="FF0000"/>
              </a:solidFill>
            </a:endParaRPr>
          </a:p>
        </p:txBody>
      </p:sp>
      <p:pic>
        <p:nvPicPr>
          <p:cNvPr id="774150" name="Picture 1">
            <a:extLst>
              <a:ext uri="{FF2B5EF4-FFF2-40B4-BE49-F238E27FC236}">
                <a16:creationId xmlns:a16="http://schemas.microsoft.com/office/drawing/2014/main" id="{1D596087-58D0-4DC8-9A41-B930757A43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169988"/>
            <a:ext cx="10972800" cy="5075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9012858D-EE9B-425D-8A5B-D655DC918E67}"/>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8717B81F-C8C0-4339-9EAC-A23E03AE91B4}"/>
              </a:ext>
            </a:extLst>
          </p:cNvPr>
          <p:cNvSpPr>
            <a:spLocks noGrp="1"/>
          </p:cNvSpPr>
          <p:nvPr>
            <p:ph type="ftr" sz="quarter" idx="11"/>
          </p:nvPr>
        </p:nvSpPr>
        <p:spPr/>
        <p:txBody>
          <a:bodyPr/>
          <a:lstStyle/>
          <a:p>
            <a:pPr>
              <a:defRPr/>
            </a:pPr>
            <a:r>
              <a:rPr lang="en-US" altLang="en-US"/>
              <a:t>RNSengupta,IME Department,IIT Kanpur,INDIA</a:t>
            </a:r>
          </a:p>
        </p:txBody>
      </p:sp>
      <p:sp>
        <p:nvSpPr>
          <p:cNvPr id="786436" name="Slide Number Placeholder 7">
            <a:extLst>
              <a:ext uri="{FF2B5EF4-FFF2-40B4-BE49-F238E27FC236}">
                <a16:creationId xmlns:a16="http://schemas.microsoft.com/office/drawing/2014/main" id="{DB8DB58A-DEEB-4C41-8338-46BB2098241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94A8E50-7474-464B-A9DE-D944DA5524AD}" type="slidenum">
              <a:rPr lang="en-US" altLang="en-US" sz="1400"/>
              <a:pPr>
                <a:spcBef>
                  <a:spcPct val="0"/>
                </a:spcBef>
                <a:buFontTx/>
                <a:buNone/>
              </a:pPr>
              <a:t>253</a:t>
            </a:fld>
            <a:endParaRPr lang="en-US" altLang="en-US" sz="1400"/>
          </a:p>
        </p:txBody>
      </p:sp>
      <p:sp>
        <p:nvSpPr>
          <p:cNvPr id="786437" name="Rectangle 2">
            <a:extLst>
              <a:ext uri="{FF2B5EF4-FFF2-40B4-BE49-F238E27FC236}">
                <a16:creationId xmlns:a16="http://schemas.microsoft.com/office/drawing/2014/main" id="{8B0EC567-BE42-40CE-81AB-72F9FB02B000}"/>
              </a:ext>
            </a:extLst>
          </p:cNvPr>
          <p:cNvSpPr>
            <a:spLocks noGrp="1" noChangeArrowheads="1"/>
          </p:cNvSpPr>
          <p:nvPr>
            <p:ph type="title"/>
          </p:nvPr>
        </p:nvSpPr>
        <p:spPr/>
        <p:txBody>
          <a:bodyPr/>
          <a:lstStyle/>
          <a:p>
            <a:r>
              <a:rPr lang="en-US" altLang="en-US" sz="5000" b="1">
                <a:solidFill>
                  <a:srgbClr val="0000FF"/>
                </a:solidFill>
              </a:rPr>
              <a:t>Probit  Regression Models</a:t>
            </a:r>
            <a:endParaRPr lang="en-US" altLang="en-US" sz="5000">
              <a:solidFill>
                <a:srgbClr val="FF0000"/>
              </a:solidFill>
            </a:endParaRPr>
          </a:p>
        </p:txBody>
      </p:sp>
      <p:sp>
        <p:nvSpPr>
          <p:cNvPr id="786438" name="Text Placeholder 6">
            <a:extLst>
              <a:ext uri="{FF2B5EF4-FFF2-40B4-BE49-F238E27FC236}">
                <a16:creationId xmlns:a16="http://schemas.microsoft.com/office/drawing/2014/main" id="{5B67005E-C10B-4381-B3B0-125A8117C460}"/>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r>
              <a:rPr lang="en-US" altLang="en-US" sz="3000"/>
              <a:t>For a </a:t>
            </a:r>
            <a:r>
              <a:rPr lang="en-US" altLang="en-US" sz="3000" b="1">
                <a:solidFill>
                  <a:srgbClr val="FF0000"/>
                </a:solidFill>
              </a:rPr>
              <a:t>binary</a:t>
            </a:r>
            <a:r>
              <a:rPr lang="en-US" altLang="en-US" sz="3000"/>
              <a:t> outcome model we can have the answer as</a:t>
            </a:r>
          </a:p>
          <a:p>
            <a:pPr lvl="1" algn="just">
              <a:buFont typeface="Wingdings" panose="05000000000000000000" pitchFamily="2" charset="2"/>
              <a:buChar char="v"/>
            </a:pPr>
            <a:r>
              <a:rPr lang="en-US" altLang="en-US" sz="3000"/>
              <a:t>yes v/s no</a:t>
            </a:r>
          </a:p>
          <a:p>
            <a:pPr lvl="1" algn="just">
              <a:buFont typeface="Wingdings" panose="05000000000000000000" pitchFamily="2" charset="2"/>
              <a:buChar char="v"/>
            </a:pPr>
            <a:r>
              <a:rPr lang="en-US" altLang="en-US" sz="3000"/>
              <a:t>0 v/s 1</a:t>
            </a:r>
          </a:p>
          <a:p>
            <a:pPr lvl="1" algn="just">
              <a:buFont typeface="Wingdings" panose="05000000000000000000" pitchFamily="2" charset="2"/>
              <a:buChar char="v"/>
            </a:pPr>
            <a:r>
              <a:rPr lang="en-US" altLang="en-US" sz="3000"/>
              <a:t>Success v/s Failure, etc.</a:t>
            </a:r>
          </a:p>
          <a:p>
            <a:pPr algn="just">
              <a:buFont typeface="Wingdings" panose="05000000000000000000" pitchFamily="2" charset="2"/>
              <a:buChar char="§"/>
            </a:pPr>
            <a:r>
              <a:rPr lang="en-US" altLang="en-US" sz="3000"/>
              <a:t>In general </a:t>
            </a:r>
            <a:r>
              <a:rPr lang="en-US" altLang="en-US">
                <a:sym typeface="Symbol" panose="05050102010706020507" pitchFamily="18" charset="2"/>
              </a:rPr>
              <a:t>Y</a:t>
            </a:r>
            <a:r>
              <a:rPr lang="en-US" altLang="en-US" baseline="-25000">
                <a:sym typeface="Symbol" panose="05050102010706020507" pitchFamily="18" charset="2"/>
              </a:rPr>
              <a:t>𝒾</a:t>
            </a:r>
            <a:r>
              <a:rPr lang="en-US" altLang="en-US">
                <a:sym typeface="Symbol" panose="05050102010706020507" pitchFamily="18" charset="2"/>
              </a:rPr>
              <a:t> = </a:t>
            </a:r>
            <a:r>
              <a:rPr lang="en-US" altLang="en-US" baseline="-25000">
                <a:sym typeface="Symbol" panose="05050102010706020507" pitchFamily="18" charset="2"/>
              </a:rPr>
              <a:t>0</a:t>
            </a:r>
            <a:r>
              <a:rPr lang="en-US" altLang="en-US">
                <a:sym typeface="Symbol" panose="05050102010706020507" pitchFamily="18" charset="2"/>
              </a:rPr>
              <a:t> + </a:t>
            </a:r>
            <a:r>
              <a:rPr lang="en-US" altLang="en-US" baseline="-25000">
                <a:sym typeface="Symbol" panose="05050102010706020507" pitchFamily="18" charset="2"/>
              </a:rPr>
              <a:t>1</a:t>
            </a:r>
            <a:r>
              <a:rPr lang="en-US" altLang="en-US">
                <a:sym typeface="Symbol" panose="05050102010706020507" pitchFamily="18" charset="2"/>
              </a:rPr>
              <a:t>x</a:t>
            </a:r>
            <a:r>
              <a:rPr lang="en-US" altLang="en-US" baseline="-25000">
                <a:sym typeface="Symbol" panose="05050102010706020507" pitchFamily="18" charset="2"/>
              </a:rPr>
              <a:t>1,𝒾</a:t>
            </a:r>
            <a:r>
              <a:rPr lang="en-US" altLang="en-US">
                <a:sym typeface="Symbol" panose="05050102010706020507" pitchFamily="18" charset="2"/>
              </a:rPr>
              <a:t> + …… + </a:t>
            </a:r>
            <a:r>
              <a:rPr lang="en-US" altLang="en-US" baseline="-25000">
                <a:sym typeface="Symbol" panose="05050102010706020507" pitchFamily="18" charset="2"/>
              </a:rPr>
              <a:t>k</a:t>
            </a:r>
            <a:r>
              <a:rPr lang="en-US" altLang="en-US">
                <a:sym typeface="Symbol" panose="05050102010706020507" pitchFamily="18" charset="2"/>
              </a:rPr>
              <a:t>x</a:t>
            </a:r>
            <a:r>
              <a:rPr lang="en-US" altLang="en-US" baseline="-25000">
                <a:sym typeface="Symbol" panose="05050102010706020507" pitchFamily="18" charset="2"/>
              </a:rPr>
              <a:t>k,𝒾</a:t>
            </a:r>
            <a:r>
              <a:rPr lang="en-US" altLang="en-US">
                <a:sym typeface="Symbol" panose="05050102010706020507" pitchFamily="18" charset="2"/>
              </a:rPr>
              <a:t> + </a:t>
            </a:r>
            <a:r>
              <a:rPr lang="en-US" altLang="en-US" sz="3000" baseline="-25000">
                <a:sym typeface="Symbol" panose="05050102010706020507" pitchFamily="18" charset="2"/>
              </a:rPr>
              <a:t>𝒾</a:t>
            </a:r>
            <a:r>
              <a:rPr lang="en-US" altLang="en-US" sz="3000">
                <a:sym typeface="Symbol" panose="05050102010706020507" pitchFamily="18" charset="2"/>
              </a:rPr>
              <a:t> where</a:t>
            </a:r>
          </a:p>
          <a:p>
            <a:pPr lvl="1" algn="just">
              <a:buFont typeface="Wingdings" panose="05000000000000000000" pitchFamily="2" charset="2"/>
              <a:buChar char="v"/>
            </a:pPr>
            <a:r>
              <a:rPr lang="en-US" altLang="en-US" sz="3000">
                <a:sym typeface="Symbol" panose="05050102010706020507" pitchFamily="18" charset="2"/>
              </a:rPr>
              <a:t>y</a:t>
            </a:r>
            <a:r>
              <a:rPr lang="en-US" altLang="en-US" sz="3000" baseline="-25000">
                <a:sym typeface="Symbol" panose="05050102010706020507" pitchFamily="18" charset="2"/>
              </a:rPr>
              <a:t>𝒾</a:t>
            </a:r>
            <a:r>
              <a:rPr lang="en-US" altLang="en-US" sz="3000">
                <a:sym typeface="Symbol" panose="05050102010706020507" pitchFamily="18" charset="2"/>
              </a:rPr>
              <a:t> = 1 if </a:t>
            </a:r>
            <a:r>
              <a:rPr lang="en-US" altLang="en-US" sz="3000"/>
              <a:t>y</a:t>
            </a:r>
            <a:r>
              <a:rPr lang="en-US" altLang="en-US" sz="3000" baseline="-25000">
                <a:sym typeface="Symbol" panose="05050102010706020507" pitchFamily="18" charset="2"/>
              </a:rPr>
              <a:t>𝒾</a:t>
            </a:r>
            <a:r>
              <a:rPr lang="en-US" altLang="en-US" sz="3000" baseline="30000">
                <a:sym typeface="Symbol" panose="05050102010706020507" pitchFamily="18" charset="2"/>
              </a:rPr>
              <a:t>*</a:t>
            </a:r>
            <a:r>
              <a:rPr lang="en-US" altLang="en-US" sz="3000">
                <a:sym typeface="Symbol" panose="05050102010706020507" pitchFamily="18" charset="2"/>
              </a:rPr>
              <a:t> &gt; </a:t>
            </a:r>
            <a:r>
              <a:rPr lang="el-GR" altLang="en-US" sz="3000">
                <a:sym typeface="Symbol" panose="05050102010706020507" pitchFamily="18" charset="2"/>
              </a:rPr>
              <a:t></a:t>
            </a:r>
            <a:r>
              <a:rPr lang="en-US" altLang="en-US" sz="3000">
                <a:sym typeface="Symbol" panose="05050102010706020507" pitchFamily="18" charset="2"/>
              </a:rPr>
              <a:t> (threshold)</a:t>
            </a:r>
          </a:p>
          <a:p>
            <a:pPr lvl="1" algn="just">
              <a:buFont typeface="Wingdings" panose="05000000000000000000" pitchFamily="2" charset="2"/>
              <a:buChar char="v"/>
            </a:pPr>
            <a:r>
              <a:rPr lang="en-US" altLang="en-US" sz="3000">
                <a:sym typeface="Symbol" panose="05050102010706020507" pitchFamily="18" charset="2"/>
              </a:rPr>
              <a:t>y</a:t>
            </a:r>
            <a:r>
              <a:rPr lang="en-US" altLang="en-US" sz="3000" baseline="-25000">
                <a:sym typeface="Symbol" panose="05050102010706020507" pitchFamily="18" charset="2"/>
              </a:rPr>
              <a:t>𝒾</a:t>
            </a:r>
            <a:r>
              <a:rPr lang="en-US" altLang="en-US" sz="3000">
                <a:sym typeface="Symbol" panose="05050102010706020507" pitchFamily="18" charset="2"/>
              </a:rPr>
              <a:t> = 0 if </a:t>
            </a:r>
            <a:r>
              <a:rPr lang="en-US" altLang="en-US" sz="3000"/>
              <a:t>y</a:t>
            </a:r>
            <a:r>
              <a:rPr lang="en-US" altLang="en-US" sz="3000" baseline="-25000">
                <a:sym typeface="Symbol" panose="05050102010706020507" pitchFamily="18" charset="2"/>
              </a:rPr>
              <a:t>𝒾</a:t>
            </a:r>
            <a:r>
              <a:rPr lang="en-US" altLang="en-US" sz="3000" baseline="30000">
                <a:sym typeface="Symbol" panose="05050102010706020507" pitchFamily="18" charset="2"/>
              </a:rPr>
              <a:t>*</a:t>
            </a:r>
            <a:r>
              <a:rPr lang="en-US" altLang="en-US" sz="3000">
                <a:sym typeface="Symbol" panose="05050102010706020507" pitchFamily="18" charset="2"/>
              </a:rPr>
              <a:t>  </a:t>
            </a:r>
            <a:r>
              <a:rPr lang="el-GR" altLang="en-US" sz="3000">
                <a:sym typeface="Symbol" panose="05050102010706020507" pitchFamily="18" charset="2"/>
              </a:rPr>
              <a:t></a:t>
            </a:r>
            <a:r>
              <a:rPr lang="en-US" altLang="en-US" sz="3000">
                <a:sym typeface="Symbol" panose="05050102010706020507" pitchFamily="18" charset="2"/>
              </a:rPr>
              <a:t> (threshold)</a:t>
            </a:r>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87130371-FA12-4BE6-BC4E-8B464446EBB1}"/>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5DAA6333-5FB8-495D-8F74-8C32DD9C468B}"/>
              </a:ext>
            </a:extLst>
          </p:cNvPr>
          <p:cNvSpPr>
            <a:spLocks noGrp="1"/>
          </p:cNvSpPr>
          <p:nvPr>
            <p:ph type="ftr" sz="quarter" idx="11"/>
          </p:nvPr>
        </p:nvSpPr>
        <p:spPr/>
        <p:txBody>
          <a:bodyPr/>
          <a:lstStyle/>
          <a:p>
            <a:pPr>
              <a:defRPr/>
            </a:pPr>
            <a:r>
              <a:rPr lang="en-US" altLang="en-US"/>
              <a:t>RNSengupta,IME Department,IIT Kanpur,INDIA</a:t>
            </a:r>
          </a:p>
        </p:txBody>
      </p:sp>
      <p:sp>
        <p:nvSpPr>
          <p:cNvPr id="788484" name="Slide Number Placeholder 7">
            <a:extLst>
              <a:ext uri="{FF2B5EF4-FFF2-40B4-BE49-F238E27FC236}">
                <a16:creationId xmlns:a16="http://schemas.microsoft.com/office/drawing/2014/main" id="{479E9F1B-B7A2-423A-9FAA-EFFE99943D1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BB0F7EA-3BD8-4603-9E45-1D5976718799}" type="slidenum">
              <a:rPr lang="en-US" altLang="en-US" sz="1400"/>
              <a:pPr>
                <a:spcBef>
                  <a:spcPct val="0"/>
                </a:spcBef>
                <a:buFontTx/>
                <a:buNone/>
              </a:pPr>
              <a:t>254</a:t>
            </a:fld>
            <a:endParaRPr lang="en-US" altLang="en-US" sz="1400"/>
          </a:p>
        </p:txBody>
      </p:sp>
      <p:sp>
        <p:nvSpPr>
          <p:cNvPr id="788485" name="Rectangle 2">
            <a:extLst>
              <a:ext uri="{FF2B5EF4-FFF2-40B4-BE49-F238E27FC236}">
                <a16:creationId xmlns:a16="http://schemas.microsoft.com/office/drawing/2014/main" id="{E99568E6-3D00-4805-8780-6CE741DB09C4}"/>
              </a:ext>
            </a:extLst>
          </p:cNvPr>
          <p:cNvSpPr>
            <a:spLocks noGrp="1" noChangeArrowheads="1"/>
          </p:cNvSpPr>
          <p:nvPr>
            <p:ph type="title"/>
          </p:nvPr>
        </p:nvSpPr>
        <p:spPr/>
        <p:txBody>
          <a:bodyPr/>
          <a:lstStyle/>
          <a:p>
            <a:r>
              <a:rPr lang="en-US" altLang="en-US" sz="4500" b="1">
                <a:solidFill>
                  <a:srgbClr val="0000FF"/>
                </a:solidFill>
              </a:rPr>
              <a:t>Probit  Regression Models (contd…)</a:t>
            </a:r>
            <a:endParaRPr lang="en-US" altLang="en-US" sz="4500">
              <a:solidFill>
                <a:srgbClr val="FF0000"/>
              </a:solidFill>
            </a:endParaRPr>
          </a:p>
        </p:txBody>
      </p:sp>
      <p:sp>
        <p:nvSpPr>
          <p:cNvPr id="788486" name="Text Placeholder 6">
            <a:extLst>
              <a:ext uri="{FF2B5EF4-FFF2-40B4-BE49-F238E27FC236}">
                <a16:creationId xmlns:a16="http://schemas.microsoft.com/office/drawing/2014/main" id="{415ACB34-1097-4707-8F36-B445505FC435}"/>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r>
              <a:rPr lang="en-US" altLang="en-US" sz="4500">
                <a:sym typeface="Symbol" panose="05050102010706020507" pitchFamily="18" charset="2"/>
              </a:rPr>
              <a:t>E(Y|</a:t>
            </a:r>
            <a:r>
              <a:rPr lang="en-US" altLang="en-US" sz="4500" b="1">
                <a:sym typeface="Symbol" panose="05050102010706020507" pitchFamily="18" charset="2"/>
              </a:rPr>
              <a:t>X</a:t>
            </a:r>
            <a:r>
              <a:rPr lang="en-US" altLang="en-US" sz="4500">
                <a:sym typeface="Symbol" panose="05050102010706020507" pitchFamily="18" charset="2"/>
              </a:rPr>
              <a:t> = </a:t>
            </a:r>
            <a:r>
              <a:rPr lang="en-US" altLang="en-US" sz="4500" b="1">
                <a:sym typeface="Symbol" panose="05050102010706020507" pitchFamily="18" charset="2"/>
              </a:rPr>
              <a:t>x</a:t>
            </a:r>
            <a:r>
              <a:rPr lang="en-US" altLang="en-US" sz="4500">
                <a:sym typeface="Symbol" panose="05050102010706020507" pitchFamily="18" charset="2"/>
              </a:rPr>
              <a:t>) = P(Y = 1|</a:t>
            </a:r>
            <a:r>
              <a:rPr lang="en-US" altLang="en-US" sz="4500" b="1">
                <a:sym typeface="Symbol" panose="05050102010706020507" pitchFamily="18" charset="2"/>
              </a:rPr>
              <a:t>X</a:t>
            </a:r>
            <a:r>
              <a:rPr lang="en-US" altLang="en-US" sz="4500">
                <a:sym typeface="Symbol" panose="05050102010706020507" pitchFamily="18" charset="2"/>
              </a:rPr>
              <a:t> = </a:t>
            </a:r>
            <a:r>
              <a:rPr lang="en-US" altLang="en-US" sz="4500" b="1">
                <a:sym typeface="Symbol" panose="05050102010706020507" pitchFamily="18" charset="2"/>
              </a:rPr>
              <a:t>x</a:t>
            </a:r>
            <a:r>
              <a:rPr lang="en-US" altLang="en-US" sz="4500">
                <a:sym typeface="Symbol" panose="05050102010706020507" pitchFamily="18" charset="2"/>
              </a:rPr>
              <a:t>), is the probability that Y = 1 given </a:t>
            </a:r>
            <a:r>
              <a:rPr lang="en-US" altLang="en-US" sz="4500" b="1">
                <a:sym typeface="Symbol" panose="05050102010706020507" pitchFamily="18" charset="2"/>
              </a:rPr>
              <a:t>X</a:t>
            </a:r>
            <a:r>
              <a:rPr lang="en-US" altLang="en-US" sz="4500">
                <a:sym typeface="Symbol" panose="05050102010706020507" pitchFamily="18" charset="2"/>
              </a:rPr>
              <a:t> = </a:t>
            </a:r>
            <a:r>
              <a:rPr lang="en-US" altLang="en-US" sz="4500" b="1">
                <a:sym typeface="Symbol" panose="05050102010706020507" pitchFamily="18" charset="2"/>
              </a:rPr>
              <a:t>x</a:t>
            </a:r>
          </a:p>
          <a:p>
            <a:pPr algn="just">
              <a:buFont typeface="Wingdings" panose="05000000000000000000" pitchFamily="2" charset="2"/>
              <a:buChar char="§"/>
            </a:pPr>
            <a:r>
              <a:rPr lang="en-US" altLang="en-US" sz="4500">
                <a:sym typeface="Symbol" panose="05050102010706020507" pitchFamily="18" charset="2"/>
              </a:rPr>
              <a:t>In case we have one regressor model then its form is Y = </a:t>
            </a:r>
            <a:r>
              <a:rPr lang="en-US" altLang="en-US" sz="4500" baseline="-25000">
                <a:sym typeface="Symbol" panose="05050102010706020507" pitchFamily="18" charset="2"/>
              </a:rPr>
              <a:t>0</a:t>
            </a:r>
            <a:r>
              <a:rPr lang="en-US" altLang="en-US" sz="4500">
                <a:sym typeface="Symbol" panose="05050102010706020507" pitchFamily="18" charset="2"/>
              </a:rPr>
              <a:t> + </a:t>
            </a:r>
            <a:r>
              <a:rPr lang="en-US" altLang="en-US" sz="4500" baseline="-25000">
                <a:sym typeface="Symbol" panose="05050102010706020507" pitchFamily="18" charset="2"/>
              </a:rPr>
              <a:t>1</a:t>
            </a:r>
            <a:r>
              <a:rPr lang="en-US" altLang="en-US" sz="4500">
                <a:sym typeface="Symbol" panose="05050102010706020507" pitchFamily="18" charset="2"/>
              </a:rPr>
              <a:t>x</a:t>
            </a:r>
            <a:r>
              <a:rPr lang="en-US" altLang="en-US" sz="4500" baseline="-25000">
                <a:sym typeface="Symbol" panose="05050102010706020507" pitchFamily="18" charset="2"/>
              </a:rPr>
              <a:t>1</a:t>
            </a:r>
            <a:r>
              <a:rPr lang="en-US" altLang="en-US" sz="4500">
                <a:sym typeface="Symbol" panose="05050102010706020507" pitchFamily="18" charset="2"/>
              </a:rPr>
              <a:t> + </a:t>
            </a:r>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F8CAF843-6EEC-45DA-AEBD-4B7DA99138BA}"/>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D8EE5051-AEA8-4876-BE58-45470B56709A}"/>
              </a:ext>
            </a:extLst>
          </p:cNvPr>
          <p:cNvSpPr>
            <a:spLocks noGrp="1"/>
          </p:cNvSpPr>
          <p:nvPr>
            <p:ph type="ftr" sz="quarter" idx="11"/>
          </p:nvPr>
        </p:nvSpPr>
        <p:spPr/>
        <p:txBody>
          <a:bodyPr/>
          <a:lstStyle/>
          <a:p>
            <a:pPr>
              <a:defRPr/>
            </a:pPr>
            <a:r>
              <a:rPr lang="en-US" altLang="en-US"/>
              <a:t>RNSengupta,IME Department,IIT Kanpur,INDIA</a:t>
            </a:r>
          </a:p>
        </p:txBody>
      </p:sp>
      <p:sp>
        <p:nvSpPr>
          <p:cNvPr id="790532" name="Slide Number Placeholder 7">
            <a:extLst>
              <a:ext uri="{FF2B5EF4-FFF2-40B4-BE49-F238E27FC236}">
                <a16:creationId xmlns:a16="http://schemas.microsoft.com/office/drawing/2014/main" id="{20F68A4B-824A-4250-80F3-95E0CBBF3D0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047B750-265E-4C96-9336-ABB8AFA19F00}" type="slidenum">
              <a:rPr lang="en-US" altLang="en-US" sz="1400"/>
              <a:pPr>
                <a:spcBef>
                  <a:spcPct val="0"/>
                </a:spcBef>
                <a:buFontTx/>
                <a:buNone/>
              </a:pPr>
              <a:t>255</a:t>
            </a:fld>
            <a:endParaRPr lang="en-US" altLang="en-US" sz="1400"/>
          </a:p>
        </p:txBody>
      </p:sp>
      <p:sp>
        <p:nvSpPr>
          <p:cNvPr id="790533" name="Rectangle 2">
            <a:extLst>
              <a:ext uri="{FF2B5EF4-FFF2-40B4-BE49-F238E27FC236}">
                <a16:creationId xmlns:a16="http://schemas.microsoft.com/office/drawing/2014/main" id="{3DA7AC9E-EC78-4202-A5CD-986AAC59F2BC}"/>
              </a:ext>
            </a:extLst>
          </p:cNvPr>
          <p:cNvSpPr>
            <a:spLocks noGrp="1" noChangeArrowheads="1"/>
          </p:cNvSpPr>
          <p:nvPr>
            <p:ph type="title"/>
          </p:nvPr>
        </p:nvSpPr>
        <p:spPr/>
        <p:txBody>
          <a:bodyPr/>
          <a:lstStyle/>
          <a:p>
            <a:r>
              <a:rPr lang="en-US" altLang="en-US" sz="4500" b="1">
                <a:solidFill>
                  <a:srgbClr val="0000FF"/>
                </a:solidFill>
              </a:rPr>
              <a:t>Probit  Regression Models (contd…)</a:t>
            </a:r>
            <a:endParaRPr lang="en-US" altLang="en-US" sz="4500">
              <a:solidFill>
                <a:srgbClr val="FF0000"/>
              </a:solidFill>
            </a:endParaRPr>
          </a:p>
        </p:txBody>
      </p:sp>
      <p:pic>
        <p:nvPicPr>
          <p:cNvPr id="790534" name="Picture 2">
            <a:extLst>
              <a:ext uri="{FF2B5EF4-FFF2-40B4-BE49-F238E27FC236}">
                <a16:creationId xmlns:a16="http://schemas.microsoft.com/office/drawing/2014/main" id="{C20F43C9-4452-411F-B8AA-DB4EB1E9E3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 y="1304925"/>
            <a:ext cx="11029950"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108D666A-6853-4D7F-9CBA-C6721E5DB74F}"/>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A2C03A10-FAFB-4BE8-80A5-2E42E41C6B8A}"/>
              </a:ext>
            </a:extLst>
          </p:cNvPr>
          <p:cNvSpPr>
            <a:spLocks noGrp="1"/>
          </p:cNvSpPr>
          <p:nvPr>
            <p:ph type="ftr" sz="quarter" idx="11"/>
          </p:nvPr>
        </p:nvSpPr>
        <p:spPr/>
        <p:txBody>
          <a:bodyPr/>
          <a:lstStyle/>
          <a:p>
            <a:pPr>
              <a:defRPr/>
            </a:pPr>
            <a:r>
              <a:rPr lang="en-US" altLang="en-US"/>
              <a:t>RNSengupta,IME Department,IIT Kanpur,INDIA</a:t>
            </a:r>
          </a:p>
        </p:txBody>
      </p:sp>
      <p:sp>
        <p:nvSpPr>
          <p:cNvPr id="792580" name="Slide Number Placeholder 7">
            <a:extLst>
              <a:ext uri="{FF2B5EF4-FFF2-40B4-BE49-F238E27FC236}">
                <a16:creationId xmlns:a16="http://schemas.microsoft.com/office/drawing/2014/main" id="{9AAF1C64-87FD-4C0E-AABA-567FFF6A101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A15953C-2080-4052-BC62-52F10FFF6136}" type="slidenum">
              <a:rPr lang="en-US" altLang="en-US" sz="1400"/>
              <a:pPr>
                <a:spcBef>
                  <a:spcPct val="0"/>
                </a:spcBef>
                <a:buFontTx/>
                <a:buNone/>
              </a:pPr>
              <a:t>256</a:t>
            </a:fld>
            <a:endParaRPr lang="en-US" altLang="en-US" sz="1400"/>
          </a:p>
        </p:txBody>
      </p:sp>
      <p:sp>
        <p:nvSpPr>
          <p:cNvPr id="792581" name="Rectangle 2">
            <a:extLst>
              <a:ext uri="{FF2B5EF4-FFF2-40B4-BE49-F238E27FC236}">
                <a16:creationId xmlns:a16="http://schemas.microsoft.com/office/drawing/2014/main" id="{6C72DC00-70DE-4AD3-B637-921BA22E3204}"/>
              </a:ext>
            </a:extLst>
          </p:cNvPr>
          <p:cNvSpPr>
            <a:spLocks noGrp="1" noChangeArrowheads="1"/>
          </p:cNvSpPr>
          <p:nvPr>
            <p:ph type="title"/>
          </p:nvPr>
        </p:nvSpPr>
        <p:spPr/>
        <p:txBody>
          <a:bodyPr/>
          <a:lstStyle/>
          <a:p>
            <a:r>
              <a:rPr lang="en-US" altLang="en-US" sz="4500" b="1">
                <a:solidFill>
                  <a:srgbClr val="0000FF"/>
                </a:solidFill>
              </a:rPr>
              <a:t>Probit  Regression Models (contd…)</a:t>
            </a:r>
            <a:endParaRPr lang="en-US" altLang="en-US" sz="4500">
              <a:solidFill>
                <a:srgbClr val="FF0000"/>
              </a:solidFill>
            </a:endParaRPr>
          </a:p>
        </p:txBody>
      </p:sp>
      <p:sp>
        <p:nvSpPr>
          <p:cNvPr id="792582" name="Text Placeholder 6">
            <a:extLst>
              <a:ext uri="{FF2B5EF4-FFF2-40B4-BE49-F238E27FC236}">
                <a16:creationId xmlns:a16="http://schemas.microsoft.com/office/drawing/2014/main" id="{B9FA04E8-6E87-43A1-91BF-350A1A8C63EF}"/>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r>
              <a:rPr lang="en-US" altLang="en-US" sz="3000">
                <a:sym typeface="Symbol" panose="05050102010706020507" pitchFamily="18" charset="2"/>
              </a:rPr>
              <a:t>For models Pr(Y=1|</a:t>
            </a:r>
            <a:r>
              <a:rPr lang="en-US" altLang="en-US" sz="3000" b="1">
                <a:sym typeface="Symbol" panose="05050102010706020507" pitchFamily="18" charset="2"/>
              </a:rPr>
              <a:t>X</a:t>
            </a:r>
            <a:r>
              <a:rPr lang="en-US" altLang="en-US" sz="3000">
                <a:sym typeface="Symbol" panose="05050102010706020507" pitchFamily="18" charset="2"/>
              </a:rPr>
              <a:t>) is a linear function of </a:t>
            </a:r>
            <a:r>
              <a:rPr lang="en-US" altLang="en-US" sz="3000" b="1">
                <a:sym typeface="Symbol" panose="05050102010706020507" pitchFamily="18" charset="2"/>
              </a:rPr>
              <a:t>X</a:t>
            </a:r>
            <a:r>
              <a:rPr lang="en-US" altLang="en-US" sz="3000">
                <a:sym typeface="Symbol" panose="05050102010706020507" pitchFamily="18" charset="2"/>
              </a:rPr>
              <a:t> = </a:t>
            </a:r>
            <a:r>
              <a:rPr lang="en-US" altLang="en-US" sz="3000" b="1">
                <a:sym typeface="Symbol" panose="05050102010706020507" pitchFamily="18" charset="2"/>
              </a:rPr>
              <a:t>x</a:t>
            </a:r>
          </a:p>
          <a:p>
            <a:pPr algn="just">
              <a:buFont typeface="Wingdings" panose="05000000000000000000" pitchFamily="2" charset="2"/>
              <a:buChar char="§"/>
            </a:pPr>
            <a:r>
              <a:rPr lang="en-US" altLang="en-US" sz="3000">
                <a:sym typeface="Symbol" panose="05050102010706020507" pitchFamily="18" charset="2"/>
              </a:rPr>
              <a:t>Of course there are some advantages like</a:t>
            </a:r>
          </a:p>
          <a:p>
            <a:pPr lvl="1" algn="just">
              <a:buFont typeface="Wingdings" panose="05000000000000000000" pitchFamily="2" charset="2"/>
              <a:buChar char="v"/>
            </a:pPr>
            <a:r>
              <a:rPr lang="en-US" altLang="en-US" sz="2600">
                <a:sym typeface="Symbol" panose="05050102010706020507" pitchFamily="18" charset="2"/>
              </a:rPr>
              <a:t>Simple to estimate and to interpret</a:t>
            </a:r>
          </a:p>
          <a:p>
            <a:pPr lvl="1" algn="just">
              <a:buFont typeface="Wingdings" panose="05000000000000000000" pitchFamily="2" charset="2"/>
              <a:buChar char="v"/>
            </a:pPr>
            <a:r>
              <a:rPr lang="en-US" altLang="en-US" sz="2600">
                <a:sym typeface="Symbol" panose="05050102010706020507" pitchFamily="18" charset="2"/>
              </a:rPr>
              <a:t>Inference is the same as for multiple regression (need heteroskedasticity-robust standard errors)</a:t>
            </a:r>
          </a:p>
          <a:p>
            <a:pPr algn="just">
              <a:buFont typeface="Wingdings" panose="05000000000000000000" pitchFamily="2" charset="2"/>
              <a:buChar char="§"/>
            </a:pPr>
            <a:r>
              <a:rPr lang="en-US" altLang="en-US" sz="3000">
                <a:sym typeface="Symbol" panose="05050102010706020507" pitchFamily="18" charset="2"/>
              </a:rPr>
              <a:t>The obvious disadvantages are</a:t>
            </a:r>
          </a:p>
          <a:p>
            <a:pPr lvl="1" algn="just">
              <a:buFont typeface="Wingdings" panose="05000000000000000000" pitchFamily="2" charset="2"/>
              <a:buChar char="v"/>
            </a:pPr>
            <a:r>
              <a:rPr lang="en-US" altLang="en-US" sz="2600">
                <a:sym typeface="Symbol" panose="05050102010706020507" pitchFamily="18" charset="2"/>
              </a:rPr>
              <a:t>Linearity need not be true in the practical cases</a:t>
            </a:r>
          </a:p>
          <a:p>
            <a:pPr lvl="1" algn="just">
              <a:buFont typeface="Wingdings" panose="05000000000000000000" pitchFamily="2" charset="2"/>
              <a:buChar char="v"/>
            </a:pPr>
            <a:r>
              <a:rPr lang="en-US" altLang="en-US" sz="2600">
                <a:sym typeface="Symbol" panose="05050102010706020507" pitchFamily="18" charset="2"/>
              </a:rPr>
              <a:t>Predicted probabilities can be &lt; 0 or &gt; 1</a:t>
            </a:r>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AD95A006-CF39-4A2A-ABB6-C0A4A224F1A8}"/>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81D77CDE-3778-4425-8CB8-75A75682B88F}"/>
              </a:ext>
            </a:extLst>
          </p:cNvPr>
          <p:cNvSpPr>
            <a:spLocks noGrp="1"/>
          </p:cNvSpPr>
          <p:nvPr>
            <p:ph type="ftr" sz="quarter" idx="11"/>
          </p:nvPr>
        </p:nvSpPr>
        <p:spPr/>
        <p:txBody>
          <a:bodyPr/>
          <a:lstStyle/>
          <a:p>
            <a:pPr>
              <a:defRPr/>
            </a:pPr>
            <a:r>
              <a:rPr lang="en-US" altLang="en-US"/>
              <a:t>RNSengupta,IME Department,IIT Kanpur,INDIA</a:t>
            </a:r>
          </a:p>
        </p:txBody>
      </p:sp>
      <p:sp>
        <p:nvSpPr>
          <p:cNvPr id="794628" name="Slide Number Placeholder 7">
            <a:extLst>
              <a:ext uri="{FF2B5EF4-FFF2-40B4-BE49-F238E27FC236}">
                <a16:creationId xmlns:a16="http://schemas.microsoft.com/office/drawing/2014/main" id="{A2B7AF97-B9F4-4B5D-9A37-38FAB7EF19C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AE1A77A-2C34-4B24-8914-A84ED9C789DA}" type="slidenum">
              <a:rPr lang="en-US" altLang="en-US" sz="1400"/>
              <a:pPr>
                <a:spcBef>
                  <a:spcPct val="0"/>
                </a:spcBef>
                <a:buFontTx/>
                <a:buNone/>
              </a:pPr>
              <a:t>257</a:t>
            </a:fld>
            <a:endParaRPr lang="en-US" altLang="en-US" sz="1400"/>
          </a:p>
        </p:txBody>
      </p:sp>
      <p:sp>
        <p:nvSpPr>
          <p:cNvPr id="794629" name="Rectangle 2">
            <a:extLst>
              <a:ext uri="{FF2B5EF4-FFF2-40B4-BE49-F238E27FC236}">
                <a16:creationId xmlns:a16="http://schemas.microsoft.com/office/drawing/2014/main" id="{4B6916DF-7373-44C2-9F71-C54CCD281414}"/>
              </a:ext>
            </a:extLst>
          </p:cNvPr>
          <p:cNvSpPr>
            <a:spLocks noGrp="1" noChangeArrowheads="1"/>
          </p:cNvSpPr>
          <p:nvPr>
            <p:ph type="title"/>
          </p:nvPr>
        </p:nvSpPr>
        <p:spPr/>
        <p:txBody>
          <a:bodyPr/>
          <a:lstStyle/>
          <a:p>
            <a:r>
              <a:rPr lang="en-US" altLang="en-US" sz="4500" b="1">
                <a:solidFill>
                  <a:srgbClr val="0000FF"/>
                </a:solidFill>
              </a:rPr>
              <a:t>Probit  Regression Models (contd…)</a:t>
            </a:r>
            <a:endParaRPr lang="en-US" altLang="en-US" sz="4500">
              <a:solidFill>
                <a:srgbClr val="FF0000"/>
              </a:solidFill>
            </a:endParaRPr>
          </a:p>
        </p:txBody>
      </p:sp>
      <p:sp>
        <p:nvSpPr>
          <p:cNvPr id="794630" name="Text Placeholder 6">
            <a:extLst>
              <a:ext uri="{FF2B5EF4-FFF2-40B4-BE49-F238E27FC236}">
                <a16:creationId xmlns:a16="http://schemas.microsoft.com/office/drawing/2014/main" id="{9E144762-E073-48E8-B5B2-524D0B4084B8}"/>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r>
              <a:rPr lang="en-US" altLang="en-US" sz="3800">
                <a:sym typeface="Symbol" panose="05050102010706020507" pitchFamily="18" charset="2"/>
              </a:rPr>
              <a:t>Thus for these linear models P(Y=1|X) = </a:t>
            </a:r>
            <a:r>
              <a:rPr lang="en-US" altLang="en-US" sz="3800" baseline="-25000">
                <a:sym typeface="Symbol" panose="05050102010706020507" pitchFamily="18" charset="2"/>
              </a:rPr>
              <a:t>0</a:t>
            </a:r>
            <a:r>
              <a:rPr lang="en-US" altLang="en-US" sz="3800">
                <a:sym typeface="Symbol" panose="05050102010706020507" pitchFamily="18" charset="2"/>
              </a:rPr>
              <a:t> + </a:t>
            </a:r>
            <a:r>
              <a:rPr lang="en-US" altLang="en-US" sz="3800" baseline="-25000">
                <a:sym typeface="Symbol" panose="05050102010706020507" pitchFamily="18" charset="2"/>
              </a:rPr>
              <a:t>1</a:t>
            </a:r>
            <a:r>
              <a:rPr lang="en-US" altLang="en-US" sz="3800">
                <a:sym typeface="Symbol" panose="05050102010706020507" pitchFamily="18" charset="2"/>
              </a:rPr>
              <a:t>x</a:t>
            </a:r>
            <a:r>
              <a:rPr lang="en-US" altLang="en-US" sz="3800" baseline="-25000">
                <a:sym typeface="Symbol" panose="05050102010706020507" pitchFamily="18" charset="2"/>
              </a:rPr>
              <a:t>1</a:t>
            </a:r>
            <a:endParaRPr lang="en-US" altLang="en-US" sz="3800">
              <a:sym typeface="Symbol" panose="05050102010706020507" pitchFamily="18" charset="2"/>
            </a:endParaRPr>
          </a:p>
          <a:p>
            <a:pPr algn="just">
              <a:buFont typeface="Wingdings" panose="05000000000000000000" pitchFamily="2" charset="2"/>
              <a:buChar char="§"/>
            </a:pPr>
            <a:r>
              <a:rPr lang="en-US" altLang="en-US" sz="3800">
                <a:sym typeface="Symbol" panose="05050102010706020507" pitchFamily="18" charset="2"/>
              </a:rPr>
              <a:t>Two important notions should be met which are</a:t>
            </a:r>
          </a:p>
          <a:p>
            <a:pPr lvl="1" algn="just">
              <a:buFont typeface="Wingdings" panose="05000000000000000000" pitchFamily="2" charset="2"/>
              <a:buChar char="v"/>
            </a:pPr>
            <a:r>
              <a:rPr lang="en-US" altLang="en-US" sz="3800">
                <a:sym typeface="Symbol" panose="05050102010706020507" pitchFamily="18" charset="2"/>
              </a:rPr>
              <a:t>0  P(Y=1|X)  1 for all X</a:t>
            </a:r>
          </a:p>
          <a:p>
            <a:pPr lvl="1" algn="just">
              <a:buFont typeface="Wingdings" panose="05000000000000000000" pitchFamily="2" charset="2"/>
              <a:buChar char="v"/>
            </a:pPr>
            <a:r>
              <a:rPr lang="en-US" altLang="en-US" sz="3800">
                <a:sym typeface="Symbol" panose="05050102010706020507" pitchFamily="18" charset="2"/>
              </a:rPr>
              <a:t>P(Y=1|X) should be increasing in X</a:t>
            </a:r>
          </a:p>
          <a:p>
            <a:pPr algn="just">
              <a:buFont typeface="Wingdings" panose="05000000000000000000" pitchFamily="2" charset="2"/>
              <a:buChar char="§"/>
            </a:pPr>
            <a:r>
              <a:rPr lang="en-US" altLang="en-US" sz="3800">
                <a:sym typeface="Symbol" panose="05050102010706020507" pitchFamily="18" charset="2"/>
              </a:rPr>
              <a:t>For which we consider the “S” curve</a:t>
            </a:r>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15193952-5850-4BF7-8549-621F2588C776}"/>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AC9BF548-8923-4B86-A7AD-CC4028630021}"/>
              </a:ext>
            </a:extLst>
          </p:cNvPr>
          <p:cNvSpPr>
            <a:spLocks noGrp="1"/>
          </p:cNvSpPr>
          <p:nvPr>
            <p:ph type="ftr" sz="quarter" idx="11"/>
          </p:nvPr>
        </p:nvSpPr>
        <p:spPr/>
        <p:txBody>
          <a:bodyPr/>
          <a:lstStyle/>
          <a:p>
            <a:pPr>
              <a:defRPr/>
            </a:pPr>
            <a:r>
              <a:rPr lang="en-US" altLang="en-US"/>
              <a:t>RNSengupta,IME Department,IIT Kanpur,INDIA</a:t>
            </a:r>
          </a:p>
        </p:txBody>
      </p:sp>
      <p:sp>
        <p:nvSpPr>
          <p:cNvPr id="796676" name="Slide Number Placeholder 7">
            <a:extLst>
              <a:ext uri="{FF2B5EF4-FFF2-40B4-BE49-F238E27FC236}">
                <a16:creationId xmlns:a16="http://schemas.microsoft.com/office/drawing/2014/main" id="{BB3D0554-DCC3-4E89-80BF-0FEA5A6DA1B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55C9D5F-3721-461D-A59B-68425A6B5D65}" type="slidenum">
              <a:rPr lang="en-US" altLang="en-US" sz="1400"/>
              <a:pPr>
                <a:spcBef>
                  <a:spcPct val="0"/>
                </a:spcBef>
                <a:buFontTx/>
                <a:buNone/>
              </a:pPr>
              <a:t>258</a:t>
            </a:fld>
            <a:endParaRPr lang="en-US" altLang="en-US" sz="1400"/>
          </a:p>
        </p:txBody>
      </p:sp>
      <p:sp>
        <p:nvSpPr>
          <p:cNvPr id="796677" name="Rectangle 2">
            <a:extLst>
              <a:ext uri="{FF2B5EF4-FFF2-40B4-BE49-F238E27FC236}">
                <a16:creationId xmlns:a16="http://schemas.microsoft.com/office/drawing/2014/main" id="{265F39E1-DC1A-455C-9683-4737F4A844D7}"/>
              </a:ext>
            </a:extLst>
          </p:cNvPr>
          <p:cNvSpPr>
            <a:spLocks noGrp="1" noChangeArrowheads="1"/>
          </p:cNvSpPr>
          <p:nvPr>
            <p:ph type="title"/>
          </p:nvPr>
        </p:nvSpPr>
        <p:spPr/>
        <p:txBody>
          <a:bodyPr/>
          <a:lstStyle/>
          <a:p>
            <a:r>
              <a:rPr lang="en-US" altLang="en-US" sz="4500" b="1">
                <a:solidFill>
                  <a:srgbClr val="0000FF"/>
                </a:solidFill>
              </a:rPr>
              <a:t>Probit  Regression Models (contd…)</a:t>
            </a:r>
            <a:endParaRPr lang="en-US" altLang="en-US" sz="4500">
              <a:solidFill>
                <a:srgbClr val="FF0000"/>
              </a:solidFill>
            </a:endParaRPr>
          </a:p>
        </p:txBody>
      </p:sp>
      <p:sp>
        <p:nvSpPr>
          <p:cNvPr id="796678" name="Text Placeholder 6">
            <a:extLst>
              <a:ext uri="{FF2B5EF4-FFF2-40B4-BE49-F238E27FC236}">
                <a16:creationId xmlns:a16="http://schemas.microsoft.com/office/drawing/2014/main" id="{614C8522-0B8E-4506-A8F2-C2DD18339163}"/>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endParaRPr lang="en-US" altLang="en-US" sz="3000">
              <a:sym typeface="Symbol" panose="05050102010706020507" pitchFamily="18" charset="2"/>
            </a:endParaRPr>
          </a:p>
        </p:txBody>
      </p:sp>
      <p:pic>
        <p:nvPicPr>
          <p:cNvPr id="796679" name="Picture 1">
            <a:extLst>
              <a:ext uri="{FF2B5EF4-FFF2-40B4-BE49-F238E27FC236}">
                <a16:creationId xmlns:a16="http://schemas.microsoft.com/office/drawing/2014/main" id="{A83C75FF-06D2-456B-95AC-F914E9E8A5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5BD18328-0E50-4399-9529-8E80C62A274A}"/>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BC2AA4F0-38A4-4B60-8BDE-B255C48C1B86}"/>
              </a:ext>
            </a:extLst>
          </p:cNvPr>
          <p:cNvSpPr>
            <a:spLocks noGrp="1"/>
          </p:cNvSpPr>
          <p:nvPr>
            <p:ph type="ftr" sz="quarter" idx="11"/>
          </p:nvPr>
        </p:nvSpPr>
        <p:spPr/>
        <p:txBody>
          <a:bodyPr/>
          <a:lstStyle/>
          <a:p>
            <a:pPr>
              <a:defRPr/>
            </a:pPr>
            <a:r>
              <a:rPr lang="en-US" altLang="en-US"/>
              <a:t>RNSengupta,IME Department,IIT Kanpur,INDIA</a:t>
            </a:r>
          </a:p>
        </p:txBody>
      </p:sp>
      <p:sp>
        <p:nvSpPr>
          <p:cNvPr id="798724" name="Slide Number Placeholder 7">
            <a:extLst>
              <a:ext uri="{FF2B5EF4-FFF2-40B4-BE49-F238E27FC236}">
                <a16:creationId xmlns:a16="http://schemas.microsoft.com/office/drawing/2014/main" id="{46E06ACD-E76D-4D77-82B5-B1E7CE45AB5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0F453A3-9BED-4AB4-9E26-624CC0465D05}" type="slidenum">
              <a:rPr lang="en-US" altLang="en-US" sz="1400"/>
              <a:pPr>
                <a:spcBef>
                  <a:spcPct val="0"/>
                </a:spcBef>
                <a:buFontTx/>
                <a:buNone/>
              </a:pPr>
              <a:t>259</a:t>
            </a:fld>
            <a:endParaRPr lang="en-US" altLang="en-US" sz="1400"/>
          </a:p>
        </p:txBody>
      </p:sp>
      <p:sp>
        <p:nvSpPr>
          <p:cNvPr id="798725" name="Rectangle 2">
            <a:extLst>
              <a:ext uri="{FF2B5EF4-FFF2-40B4-BE49-F238E27FC236}">
                <a16:creationId xmlns:a16="http://schemas.microsoft.com/office/drawing/2014/main" id="{D74C59C7-EE8E-43F7-B677-582131BE8739}"/>
              </a:ext>
            </a:extLst>
          </p:cNvPr>
          <p:cNvSpPr>
            <a:spLocks noGrp="1" noChangeArrowheads="1"/>
          </p:cNvSpPr>
          <p:nvPr>
            <p:ph type="title"/>
          </p:nvPr>
        </p:nvSpPr>
        <p:spPr/>
        <p:txBody>
          <a:bodyPr/>
          <a:lstStyle/>
          <a:p>
            <a:r>
              <a:rPr lang="en-US" altLang="en-US" sz="3600" b="1">
                <a:solidFill>
                  <a:srgbClr val="0000FF"/>
                </a:solidFill>
              </a:rPr>
              <a:t>Probit  Regression Models (contd…)</a:t>
            </a:r>
            <a:endParaRPr lang="en-US" altLang="en-US" sz="3500">
              <a:solidFill>
                <a:srgbClr val="FF0000"/>
              </a:solidFill>
            </a:endParaRPr>
          </a:p>
        </p:txBody>
      </p:sp>
      <p:sp>
        <p:nvSpPr>
          <p:cNvPr id="798726" name="Text Placeholder 6">
            <a:extLst>
              <a:ext uri="{FF2B5EF4-FFF2-40B4-BE49-F238E27FC236}">
                <a16:creationId xmlns:a16="http://schemas.microsoft.com/office/drawing/2014/main" id="{69F38A2E-8E7C-443A-BDA4-D118631F0676}"/>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r>
              <a:rPr lang="en-US" altLang="en-US" sz="4500"/>
              <a:t>For </a:t>
            </a:r>
            <a:r>
              <a:rPr lang="en-US" altLang="en-US" sz="4500" b="1">
                <a:solidFill>
                  <a:srgbClr val="FF0000"/>
                </a:solidFill>
              </a:rPr>
              <a:t>logit model</a:t>
            </a:r>
            <a:r>
              <a:rPr lang="en-US" altLang="en-US" sz="4500"/>
              <a:t>, distribution of error, </a:t>
            </a:r>
            <a:r>
              <a:rPr lang="en-US" altLang="en-US" sz="4500">
                <a:sym typeface="Symbol" panose="05050102010706020507" pitchFamily="18" charset="2"/>
              </a:rPr>
              <a:t> is ℓn{p</a:t>
            </a:r>
            <a:r>
              <a:rPr lang="en-US" altLang="en-US" sz="4500" baseline="-25000">
                <a:sym typeface="Symbol" panose="05050102010706020507" pitchFamily="18" charset="2"/>
              </a:rPr>
              <a:t>𝒾</a:t>
            </a:r>
            <a:r>
              <a:rPr lang="en-US" altLang="en-US" sz="4500">
                <a:sym typeface="Symbol" panose="05050102010706020507" pitchFamily="18" charset="2"/>
              </a:rPr>
              <a:t>/(1  p</a:t>
            </a:r>
            <a:r>
              <a:rPr lang="en-US" altLang="en-US" sz="4500" baseline="-25000">
                <a:sym typeface="Symbol" panose="05050102010706020507" pitchFamily="18" charset="2"/>
              </a:rPr>
              <a:t>𝒾</a:t>
            </a:r>
            <a:r>
              <a:rPr lang="en-US" altLang="en-US" sz="4500">
                <a:sym typeface="Symbol" panose="05050102010706020507" pitchFamily="18" charset="2"/>
              </a:rPr>
              <a:t>)} = </a:t>
            </a:r>
            <a:r>
              <a:rPr lang="en-US" altLang="en-US" sz="4500" baseline="-25000">
                <a:sym typeface="Symbol" panose="05050102010706020507" pitchFamily="18" charset="2"/>
              </a:rPr>
              <a:t>k=0 to n</a:t>
            </a:r>
            <a:r>
              <a:rPr lang="el-GR" altLang="en-US" sz="4500">
                <a:sym typeface="Symbol" panose="05050102010706020507" pitchFamily="18" charset="2"/>
              </a:rPr>
              <a:t>β</a:t>
            </a:r>
            <a:r>
              <a:rPr lang="en-US" altLang="en-US" sz="4500" baseline="-25000">
                <a:sym typeface="Symbol" panose="05050102010706020507" pitchFamily="18" charset="2"/>
              </a:rPr>
              <a:t>k</a:t>
            </a:r>
            <a:r>
              <a:rPr lang="en-US" altLang="en-US" sz="4500">
                <a:sym typeface="Symbol" panose="05050102010706020507" pitchFamily="18" charset="2"/>
              </a:rPr>
              <a:t>x</a:t>
            </a:r>
            <a:r>
              <a:rPr lang="en-US" altLang="en-US" sz="4500" baseline="-25000">
                <a:sym typeface="Symbol" panose="05050102010706020507" pitchFamily="18" charset="2"/>
              </a:rPr>
              <a:t>𝒾k</a:t>
            </a:r>
            <a:r>
              <a:rPr lang="en-US" altLang="en-US" sz="4500">
                <a:sym typeface="Symbol" panose="05050102010706020507" pitchFamily="18" charset="2"/>
              </a:rPr>
              <a:t>, i.e., </a:t>
            </a:r>
            <a:r>
              <a:rPr lang="en-US" altLang="en-US" sz="4500" b="1">
                <a:solidFill>
                  <a:srgbClr val="FF0000"/>
                </a:solidFill>
                <a:sym typeface="Symbol" panose="05050102010706020507" pitchFamily="18" charset="2"/>
              </a:rPr>
              <a:t>Standard Logistic</a:t>
            </a:r>
            <a:r>
              <a:rPr lang="en-US" altLang="en-US" sz="4500">
                <a:sym typeface="Symbol" panose="05050102010706020507" pitchFamily="18" charset="2"/>
              </a:rPr>
              <a:t> distribution of errors</a:t>
            </a:r>
            <a:endParaRPr lang="en-US" altLang="en-US" sz="4500"/>
          </a:p>
          <a:p>
            <a:pPr algn="just">
              <a:buFont typeface="Wingdings" panose="05000000000000000000" pitchFamily="2" charset="2"/>
              <a:buChar char="§"/>
            </a:pPr>
            <a:r>
              <a:rPr lang="en-US" altLang="en-US" sz="4500"/>
              <a:t>For </a:t>
            </a:r>
            <a:r>
              <a:rPr lang="en-US" altLang="en-US" sz="4500" b="1">
                <a:solidFill>
                  <a:srgbClr val="FF0000"/>
                </a:solidFill>
              </a:rPr>
              <a:t>probit model</a:t>
            </a:r>
            <a:r>
              <a:rPr lang="en-US" altLang="en-US" sz="4500"/>
              <a:t>, distribution of error, </a:t>
            </a:r>
            <a:r>
              <a:rPr lang="en-US" altLang="en-US" sz="4500">
                <a:sym typeface="Symbol" panose="05050102010706020507" pitchFamily="18" charset="2"/>
              </a:rPr>
              <a:t> is </a:t>
            </a:r>
            <a:r>
              <a:rPr lang="en-US" altLang="en-US" sz="4500" baseline="30000">
                <a:sym typeface="Symbol" panose="05050102010706020507" pitchFamily="18" charset="2"/>
              </a:rPr>
              <a:t>1</a:t>
            </a:r>
            <a:r>
              <a:rPr lang="en-US" altLang="en-US" sz="4500">
                <a:sym typeface="Symbol" panose="05050102010706020507" pitchFamily="18" charset="2"/>
              </a:rPr>
              <a:t>(p</a:t>
            </a:r>
            <a:r>
              <a:rPr lang="en-US" altLang="en-US" sz="4500" baseline="-25000">
                <a:sym typeface="Symbol" panose="05050102010706020507" pitchFamily="18" charset="2"/>
              </a:rPr>
              <a:t>𝒾</a:t>
            </a:r>
            <a:r>
              <a:rPr lang="en-US" altLang="en-US" sz="4500">
                <a:sym typeface="Symbol" panose="05050102010706020507" pitchFamily="18" charset="2"/>
              </a:rPr>
              <a:t>) = </a:t>
            </a:r>
            <a:r>
              <a:rPr lang="en-US" altLang="en-US" sz="4500" baseline="-25000">
                <a:sym typeface="Symbol" panose="05050102010706020507" pitchFamily="18" charset="2"/>
              </a:rPr>
              <a:t>k=0 to n</a:t>
            </a:r>
            <a:r>
              <a:rPr lang="el-GR" altLang="en-US" sz="4500">
                <a:sym typeface="Symbol" panose="05050102010706020507" pitchFamily="18" charset="2"/>
              </a:rPr>
              <a:t>β</a:t>
            </a:r>
            <a:r>
              <a:rPr lang="en-US" altLang="en-US" sz="4500" baseline="-25000">
                <a:sym typeface="Symbol" panose="05050102010706020507" pitchFamily="18" charset="2"/>
              </a:rPr>
              <a:t>k</a:t>
            </a:r>
            <a:r>
              <a:rPr lang="en-US" altLang="en-US" sz="4500">
                <a:sym typeface="Symbol" panose="05050102010706020507" pitchFamily="18" charset="2"/>
              </a:rPr>
              <a:t>x</a:t>
            </a:r>
            <a:r>
              <a:rPr lang="en-US" altLang="en-US" sz="4500" baseline="-25000">
                <a:sym typeface="Symbol" panose="05050102010706020507" pitchFamily="18" charset="2"/>
              </a:rPr>
              <a:t>𝒾k</a:t>
            </a:r>
            <a:r>
              <a:rPr lang="en-US" altLang="en-US" sz="4500">
                <a:sym typeface="Symbol" panose="05050102010706020507" pitchFamily="18" charset="2"/>
              </a:rPr>
              <a:t>, i.e., </a:t>
            </a:r>
            <a:r>
              <a:rPr lang="en-US" altLang="en-US" sz="4500" b="1">
                <a:solidFill>
                  <a:srgbClr val="FF0000"/>
                </a:solidFill>
                <a:sym typeface="Symbol" panose="05050102010706020507" pitchFamily="18" charset="2"/>
              </a:rPr>
              <a:t>Standard Normal</a:t>
            </a:r>
            <a:r>
              <a:rPr lang="en-US" altLang="en-US" sz="4500">
                <a:sym typeface="Symbol" panose="05050102010706020507" pitchFamily="18" charset="2"/>
              </a:rPr>
              <a:t> distribution of errors</a:t>
            </a:r>
            <a:endParaRPr lang="en-US" altLang="en-US" sz="45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EC257D48-B661-4CA2-A11D-2266D0819C88}"/>
              </a:ext>
            </a:extLst>
          </p:cNvPr>
          <p:cNvSpPr>
            <a:spLocks noGrp="1" noChangeArrowheads="1"/>
          </p:cNvSpPr>
          <p:nvPr>
            <p:ph type="title"/>
          </p:nvPr>
        </p:nvSpPr>
        <p:spPr/>
        <p:txBody>
          <a:bodyPr/>
          <a:lstStyle/>
          <a:p>
            <a:r>
              <a:rPr lang="en-US" altLang="en-US" sz="3000" b="1">
                <a:solidFill>
                  <a:srgbClr val="0000FF"/>
                </a:solidFill>
              </a:rPr>
              <a:t>Simple Linear Regression (contd..)</a:t>
            </a:r>
            <a:br>
              <a:rPr lang="en-US" altLang="en-US" sz="3000" b="1">
                <a:solidFill>
                  <a:srgbClr val="0000FF"/>
                </a:solidFill>
              </a:rPr>
            </a:br>
            <a:r>
              <a:rPr lang="en-US" altLang="en-US" sz="3000" b="1">
                <a:solidFill>
                  <a:srgbClr val="FF0000"/>
                </a:solidFill>
              </a:rPr>
              <a:t>Example # 20 </a:t>
            </a:r>
            <a:r>
              <a:rPr lang="en-US" altLang="en-US" sz="3000" b="1">
                <a:solidFill>
                  <a:srgbClr val="0000FF"/>
                </a:solidFill>
              </a:rPr>
              <a:t>(contd..)</a:t>
            </a:r>
            <a:endParaRPr lang="en-US" altLang="en-US" sz="3000" b="1">
              <a:solidFill>
                <a:srgbClr val="FF0000"/>
              </a:solidFill>
            </a:endParaRPr>
          </a:p>
        </p:txBody>
      </p:sp>
      <p:sp>
        <p:nvSpPr>
          <p:cNvPr id="124931" name="Rectangle 3">
            <a:extLst>
              <a:ext uri="{FF2B5EF4-FFF2-40B4-BE49-F238E27FC236}">
                <a16:creationId xmlns:a16="http://schemas.microsoft.com/office/drawing/2014/main" id="{D5277257-98FE-4939-94A1-07FAA60CB384}"/>
              </a:ext>
            </a:extLst>
          </p:cNvPr>
          <p:cNvSpPr>
            <a:spLocks noGrp="1" noRot="1" noChangeAspect="1" noMove="1" noResize="1" noEditPoints="1" noAdjustHandles="1" noChangeArrowheads="1" noChangeShapeType="1" noTextEdit="1"/>
          </p:cNvSpPr>
          <p:nvPr>
            <p:ph type="body" sz="half" idx="1"/>
          </p:nvPr>
        </p:nvSpPr>
        <p:spPr>
          <a:xfrm>
            <a:off x="609600" y="1676400"/>
            <a:ext cx="10972800" cy="4191000"/>
          </a:xfrm>
          <a:blipFill>
            <a:blip r:embed="rId3"/>
            <a:stretch>
              <a:fillRect/>
            </a:stretch>
          </a:blipFill>
          <a:extLst/>
        </p:spPr>
        <p:txBody>
          <a:bodyPr/>
          <a:lstStyle/>
          <a:p>
            <a:pPr>
              <a:defRPr/>
            </a:pPr>
            <a:r>
              <a:rPr lang="en-US">
                <a:noFill/>
              </a:rPr>
              <a:t> </a:t>
            </a:r>
          </a:p>
        </p:txBody>
      </p:sp>
      <p:sp>
        <p:nvSpPr>
          <p:cNvPr id="94212" name="Date Placeholder 7">
            <a:extLst>
              <a:ext uri="{FF2B5EF4-FFF2-40B4-BE49-F238E27FC236}">
                <a16:creationId xmlns:a16="http://schemas.microsoft.com/office/drawing/2014/main" id="{A188F603-70DF-402D-A6CF-C79B33AD472A}"/>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94213" name="Slide Number Placeholder 8">
            <a:extLst>
              <a:ext uri="{FF2B5EF4-FFF2-40B4-BE49-F238E27FC236}">
                <a16:creationId xmlns:a16="http://schemas.microsoft.com/office/drawing/2014/main" id="{812E1692-BD6D-4A6B-BAF2-D9EB9221481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710F1E6-28AE-42D8-ADCE-7F590E4769ED}" type="slidenum">
              <a:rPr lang="en-US" altLang="en-US" sz="1400">
                <a:latin typeface="Times New Roman" panose="02020603050405020304" pitchFamily="18" charset="0"/>
              </a:rPr>
              <a:pPr>
                <a:spcBef>
                  <a:spcPct val="0"/>
                </a:spcBef>
                <a:buFontTx/>
                <a:buNone/>
              </a:pPr>
              <a:t>26</a:t>
            </a:fld>
            <a:endParaRPr lang="en-US" altLang="en-US" sz="1400">
              <a:latin typeface="Times New Roman" panose="02020603050405020304" pitchFamily="18" charset="0"/>
            </a:endParaRPr>
          </a:p>
        </p:txBody>
      </p:sp>
      <p:sp>
        <p:nvSpPr>
          <p:cNvPr id="94214" name="Footer Placeholder 9">
            <a:extLst>
              <a:ext uri="{FF2B5EF4-FFF2-40B4-BE49-F238E27FC236}">
                <a16:creationId xmlns:a16="http://schemas.microsoft.com/office/drawing/2014/main" id="{5AFCDA63-363F-44AA-B84F-80A186E1C57B}"/>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94215" name="Rectangle 2">
            <a:extLst>
              <a:ext uri="{FF2B5EF4-FFF2-40B4-BE49-F238E27FC236}">
                <a16:creationId xmlns:a16="http://schemas.microsoft.com/office/drawing/2014/main" id="{80729981-04A5-436C-8224-5B92B331A82E}"/>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45364A01-9C76-42AA-9534-B45313294133}"/>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367D3771-7978-4980-A6DC-8C6351CAEC88}"/>
              </a:ext>
            </a:extLst>
          </p:cNvPr>
          <p:cNvSpPr>
            <a:spLocks noGrp="1"/>
          </p:cNvSpPr>
          <p:nvPr>
            <p:ph type="ftr" sz="quarter" idx="11"/>
          </p:nvPr>
        </p:nvSpPr>
        <p:spPr/>
        <p:txBody>
          <a:bodyPr/>
          <a:lstStyle/>
          <a:p>
            <a:pPr>
              <a:defRPr/>
            </a:pPr>
            <a:r>
              <a:rPr lang="en-US" altLang="en-US"/>
              <a:t>RNSengupta,IME Department,IIT Kanpur,INDIA</a:t>
            </a:r>
          </a:p>
        </p:txBody>
      </p:sp>
      <p:sp>
        <p:nvSpPr>
          <p:cNvPr id="800772" name="Slide Number Placeholder 7">
            <a:extLst>
              <a:ext uri="{FF2B5EF4-FFF2-40B4-BE49-F238E27FC236}">
                <a16:creationId xmlns:a16="http://schemas.microsoft.com/office/drawing/2014/main" id="{29EE3174-7CE4-4952-B124-78DA5AFBA0D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E659C9E-DB60-41DA-B8E1-C9EE24E874EC}" type="slidenum">
              <a:rPr lang="en-US" altLang="en-US" sz="1400"/>
              <a:pPr>
                <a:spcBef>
                  <a:spcPct val="0"/>
                </a:spcBef>
                <a:buFontTx/>
                <a:buNone/>
              </a:pPr>
              <a:t>260</a:t>
            </a:fld>
            <a:endParaRPr lang="en-US" altLang="en-US" sz="1400"/>
          </a:p>
        </p:txBody>
      </p:sp>
      <p:sp>
        <p:nvSpPr>
          <p:cNvPr id="800773" name="Rectangle 2">
            <a:extLst>
              <a:ext uri="{FF2B5EF4-FFF2-40B4-BE49-F238E27FC236}">
                <a16:creationId xmlns:a16="http://schemas.microsoft.com/office/drawing/2014/main" id="{73790A31-9C20-4C1A-9ED2-12A9E3ECED4D}"/>
              </a:ext>
            </a:extLst>
          </p:cNvPr>
          <p:cNvSpPr>
            <a:spLocks noGrp="1" noChangeArrowheads="1"/>
          </p:cNvSpPr>
          <p:nvPr>
            <p:ph type="title"/>
          </p:nvPr>
        </p:nvSpPr>
        <p:spPr/>
        <p:txBody>
          <a:bodyPr/>
          <a:lstStyle/>
          <a:p>
            <a:r>
              <a:rPr lang="en-US" altLang="en-US" sz="3600" b="1">
                <a:solidFill>
                  <a:srgbClr val="0000FF"/>
                </a:solidFill>
              </a:rPr>
              <a:t>Probit  Regression Models (contd…)</a:t>
            </a:r>
            <a:endParaRPr lang="en-US" altLang="en-US" sz="3500">
              <a:solidFill>
                <a:srgbClr val="FF0000"/>
              </a:solidFill>
            </a:endParaRPr>
          </a:p>
        </p:txBody>
      </p:sp>
      <p:pic>
        <p:nvPicPr>
          <p:cNvPr id="800774" name="Picture 1">
            <a:extLst>
              <a:ext uri="{FF2B5EF4-FFF2-40B4-BE49-F238E27FC236}">
                <a16:creationId xmlns:a16="http://schemas.microsoft.com/office/drawing/2014/main" id="{0E403C81-C906-4E22-9523-6CF084AB63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417638"/>
            <a:ext cx="10972800" cy="455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9BE5459E-891A-4425-9501-4427CAF7F5E4}"/>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F9E2CC38-27B4-4C7D-810D-3084F4F48561}"/>
              </a:ext>
            </a:extLst>
          </p:cNvPr>
          <p:cNvSpPr>
            <a:spLocks noGrp="1"/>
          </p:cNvSpPr>
          <p:nvPr>
            <p:ph type="ftr" sz="quarter" idx="11"/>
          </p:nvPr>
        </p:nvSpPr>
        <p:spPr/>
        <p:txBody>
          <a:bodyPr/>
          <a:lstStyle/>
          <a:p>
            <a:pPr>
              <a:defRPr/>
            </a:pPr>
            <a:r>
              <a:rPr lang="en-US" altLang="en-US"/>
              <a:t>RNSengupta,IME Department,IIT Kanpur,INDIA</a:t>
            </a:r>
          </a:p>
        </p:txBody>
      </p:sp>
      <p:sp>
        <p:nvSpPr>
          <p:cNvPr id="802820" name="Slide Number Placeholder 7">
            <a:extLst>
              <a:ext uri="{FF2B5EF4-FFF2-40B4-BE49-F238E27FC236}">
                <a16:creationId xmlns:a16="http://schemas.microsoft.com/office/drawing/2014/main" id="{F9B41C75-A6F5-4C91-A6A1-7E729B81E29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BCF95C0-29A9-4A42-B904-B938E44717DE}" type="slidenum">
              <a:rPr lang="en-US" altLang="en-US" sz="1400"/>
              <a:pPr>
                <a:spcBef>
                  <a:spcPct val="0"/>
                </a:spcBef>
                <a:buFontTx/>
                <a:buNone/>
              </a:pPr>
              <a:t>261</a:t>
            </a:fld>
            <a:endParaRPr lang="en-US" altLang="en-US" sz="1400"/>
          </a:p>
        </p:txBody>
      </p:sp>
      <p:sp>
        <p:nvSpPr>
          <p:cNvPr id="802821" name="Rectangle 2">
            <a:extLst>
              <a:ext uri="{FF2B5EF4-FFF2-40B4-BE49-F238E27FC236}">
                <a16:creationId xmlns:a16="http://schemas.microsoft.com/office/drawing/2014/main" id="{BC468AB1-86B1-4E0A-91B2-ED4B5BA011C9}"/>
              </a:ext>
            </a:extLst>
          </p:cNvPr>
          <p:cNvSpPr>
            <a:spLocks noGrp="1" noChangeArrowheads="1"/>
          </p:cNvSpPr>
          <p:nvPr>
            <p:ph type="title"/>
          </p:nvPr>
        </p:nvSpPr>
        <p:spPr/>
        <p:txBody>
          <a:bodyPr/>
          <a:lstStyle/>
          <a:p>
            <a:r>
              <a:rPr lang="en-US" altLang="en-US" sz="3600" b="1">
                <a:solidFill>
                  <a:srgbClr val="0000FF"/>
                </a:solidFill>
              </a:rPr>
              <a:t>Probit  Regression Models (contd…)</a:t>
            </a:r>
            <a:endParaRPr lang="en-US" altLang="en-US" sz="3500">
              <a:solidFill>
                <a:srgbClr val="FF0000"/>
              </a:solidFill>
            </a:endParaRPr>
          </a:p>
        </p:txBody>
      </p:sp>
      <p:pic>
        <p:nvPicPr>
          <p:cNvPr id="802822" name="Picture 2">
            <a:extLst>
              <a:ext uri="{FF2B5EF4-FFF2-40B4-BE49-F238E27FC236}">
                <a16:creationId xmlns:a16="http://schemas.microsoft.com/office/drawing/2014/main" id="{FD7AA05E-DC64-4FE1-941C-D950F04EE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417638"/>
            <a:ext cx="10896600" cy="439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06780862-783F-4E86-BD6B-7080923DDBE7}"/>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BC68DD68-0EF5-42E6-8887-9A781B015636}"/>
              </a:ext>
            </a:extLst>
          </p:cNvPr>
          <p:cNvSpPr>
            <a:spLocks noGrp="1"/>
          </p:cNvSpPr>
          <p:nvPr>
            <p:ph type="ftr" sz="quarter" idx="11"/>
          </p:nvPr>
        </p:nvSpPr>
        <p:spPr/>
        <p:txBody>
          <a:bodyPr/>
          <a:lstStyle/>
          <a:p>
            <a:pPr>
              <a:defRPr/>
            </a:pPr>
            <a:r>
              <a:rPr lang="en-US" altLang="en-US"/>
              <a:t>RNSengupta,IME Department,IIT Kanpur,INDIA</a:t>
            </a:r>
          </a:p>
        </p:txBody>
      </p:sp>
      <p:sp>
        <p:nvSpPr>
          <p:cNvPr id="804868" name="Slide Number Placeholder 7">
            <a:extLst>
              <a:ext uri="{FF2B5EF4-FFF2-40B4-BE49-F238E27FC236}">
                <a16:creationId xmlns:a16="http://schemas.microsoft.com/office/drawing/2014/main" id="{A069992C-D14C-487A-A739-D6B5B3985A1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C26E689-A16E-40C4-A604-2C9F067BD2B8}" type="slidenum">
              <a:rPr lang="en-US" altLang="en-US" sz="1400"/>
              <a:pPr>
                <a:spcBef>
                  <a:spcPct val="0"/>
                </a:spcBef>
                <a:buFontTx/>
                <a:buNone/>
              </a:pPr>
              <a:t>262</a:t>
            </a:fld>
            <a:endParaRPr lang="en-US" altLang="en-US" sz="1400"/>
          </a:p>
        </p:txBody>
      </p:sp>
      <p:sp>
        <p:nvSpPr>
          <p:cNvPr id="804869" name="Rectangle 2">
            <a:extLst>
              <a:ext uri="{FF2B5EF4-FFF2-40B4-BE49-F238E27FC236}">
                <a16:creationId xmlns:a16="http://schemas.microsoft.com/office/drawing/2014/main" id="{0F07C4BA-41FF-41B2-914F-6E65FDE6DB97}"/>
              </a:ext>
            </a:extLst>
          </p:cNvPr>
          <p:cNvSpPr>
            <a:spLocks noGrp="1" noChangeArrowheads="1"/>
          </p:cNvSpPr>
          <p:nvPr>
            <p:ph type="title"/>
          </p:nvPr>
        </p:nvSpPr>
        <p:spPr/>
        <p:txBody>
          <a:bodyPr/>
          <a:lstStyle/>
          <a:p>
            <a:r>
              <a:rPr lang="en-US" altLang="en-US" sz="4500" b="1">
                <a:solidFill>
                  <a:srgbClr val="0000FF"/>
                </a:solidFill>
              </a:rPr>
              <a:t>Probit  Regression Models (contd…)</a:t>
            </a:r>
            <a:endParaRPr lang="en-US" altLang="en-US" sz="4500">
              <a:solidFill>
                <a:srgbClr val="FF0000"/>
              </a:solidFill>
            </a:endParaRPr>
          </a:p>
        </p:txBody>
      </p:sp>
      <p:sp>
        <p:nvSpPr>
          <p:cNvPr id="804870" name="Text Placeholder 6">
            <a:extLst>
              <a:ext uri="{FF2B5EF4-FFF2-40B4-BE49-F238E27FC236}">
                <a16:creationId xmlns:a16="http://schemas.microsoft.com/office/drawing/2014/main" id="{5EB332A2-EAE1-47A9-9EFC-1C86E8EAD1BD}"/>
              </a:ext>
            </a:extLst>
          </p:cNvPr>
          <p:cNvSpPr>
            <a:spLocks noGrp="1" noChangeArrowheads="1"/>
          </p:cNvSpPr>
          <p:nvPr>
            <p:ph type="body" sz="half" idx="1"/>
          </p:nvPr>
        </p:nvSpPr>
        <p:spPr>
          <a:xfrm>
            <a:off x="609600" y="1600200"/>
            <a:ext cx="10972800" cy="4525963"/>
          </a:xfrm>
        </p:spPr>
        <p:txBody>
          <a:bodyPr/>
          <a:lstStyle/>
          <a:p>
            <a:pPr algn="just">
              <a:buClr>
                <a:schemeClr val="tx1"/>
              </a:buClr>
              <a:buFont typeface="Wingdings" panose="05000000000000000000" pitchFamily="2" charset="2"/>
              <a:buChar char="§"/>
            </a:pPr>
            <a:r>
              <a:rPr lang="en-US" altLang="en-US" sz="3000" b="1">
                <a:solidFill>
                  <a:srgbClr val="FF3300"/>
                </a:solidFill>
                <a:sym typeface="Symbol" panose="05050102010706020507" pitchFamily="18" charset="2"/>
              </a:rPr>
              <a:t>Probit regression</a:t>
            </a:r>
            <a:r>
              <a:rPr lang="en-US" altLang="en-US" sz="3000">
                <a:sym typeface="Symbol" panose="05050102010706020507" pitchFamily="18" charset="2"/>
              </a:rPr>
              <a:t> models the probability that Y=1 using the cumulative standard normal distribution function, evaluated at z = </a:t>
            </a:r>
            <a:r>
              <a:rPr lang="el-GR" altLang="en-US" sz="3000">
                <a:sym typeface="Symbol" panose="05050102010706020507" pitchFamily="18" charset="2"/>
              </a:rPr>
              <a:t>β</a:t>
            </a:r>
            <a:r>
              <a:rPr lang="el-GR" altLang="en-US" sz="3000" baseline="-25000">
                <a:sym typeface="Symbol" panose="05050102010706020507" pitchFamily="18" charset="2"/>
              </a:rPr>
              <a:t>0</a:t>
            </a:r>
            <a:r>
              <a:rPr lang="el-GR" altLang="en-US" sz="3000">
                <a:sym typeface="Symbol" panose="05050102010706020507" pitchFamily="18" charset="2"/>
              </a:rPr>
              <a:t> + β</a:t>
            </a:r>
            <a:r>
              <a:rPr lang="el-GR" altLang="en-US" sz="3000" baseline="-25000">
                <a:sym typeface="Symbol" panose="05050102010706020507" pitchFamily="18" charset="2"/>
              </a:rPr>
              <a:t>1</a:t>
            </a:r>
            <a:r>
              <a:rPr lang="en-US" altLang="en-US" sz="3000">
                <a:sym typeface="Symbol" panose="05050102010706020507" pitchFamily="18" charset="2"/>
              </a:rPr>
              <a:t>X, i.e.,</a:t>
            </a:r>
          </a:p>
          <a:p>
            <a:pPr algn="just">
              <a:buFont typeface="Wingdings" panose="05000000000000000000" pitchFamily="2" charset="2"/>
              <a:buChar char="§"/>
            </a:pPr>
            <a:r>
              <a:rPr lang="en-US" altLang="en-US" sz="3000">
                <a:sym typeface="Symbol" panose="05050102010706020507" pitchFamily="18" charset="2"/>
              </a:rPr>
              <a:t> P(Y = 1|X) = </a:t>
            </a:r>
            <a:r>
              <a:rPr lang="el-GR" altLang="en-US" sz="3000">
                <a:sym typeface="Symbol" panose="05050102010706020507" pitchFamily="18" charset="2"/>
              </a:rPr>
              <a:t>(β</a:t>
            </a:r>
            <a:r>
              <a:rPr lang="el-GR" altLang="en-US" sz="3000" baseline="-25000">
                <a:sym typeface="Symbol" panose="05050102010706020507" pitchFamily="18" charset="2"/>
              </a:rPr>
              <a:t>0</a:t>
            </a:r>
            <a:r>
              <a:rPr lang="el-GR" altLang="en-US" sz="3000">
                <a:sym typeface="Symbol" panose="05050102010706020507" pitchFamily="18" charset="2"/>
              </a:rPr>
              <a:t> + β</a:t>
            </a:r>
            <a:r>
              <a:rPr lang="el-GR" altLang="en-US" sz="3000" baseline="-25000">
                <a:sym typeface="Symbol" panose="05050102010706020507" pitchFamily="18" charset="2"/>
              </a:rPr>
              <a:t>1</a:t>
            </a:r>
            <a:r>
              <a:rPr lang="en-US" altLang="en-US" sz="3000">
                <a:sym typeface="Symbol" panose="05050102010706020507" pitchFamily="18" charset="2"/>
              </a:rPr>
              <a:t>X), where </a:t>
            </a:r>
            <a:r>
              <a:rPr lang="el-GR" altLang="en-US" sz="3000">
                <a:sym typeface="Symbol" panose="05050102010706020507" pitchFamily="18" charset="2"/>
              </a:rPr>
              <a:t> </a:t>
            </a:r>
            <a:r>
              <a:rPr lang="en-US" altLang="en-US" sz="3000">
                <a:sym typeface="Symbol" panose="05050102010706020507" pitchFamily="18" charset="2"/>
              </a:rPr>
              <a:t>is the cumulative normal distribution function</a:t>
            </a:r>
          </a:p>
          <a:p>
            <a:pPr algn="just">
              <a:buFont typeface="Wingdings" panose="05000000000000000000" pitchFamily="2" charset="2"/>
              <a:buChar char="§"/>
            </a:pPr>
            <a:r>
              <a:rPr lang="en-US" altLang="en-US" sz="3000">
                <a:sym typeface="Symbol" panose="05050102010706020507" pitchFamily="18" charset="2"/>
              </a:rPr>
              <a:t>Thus if </a:t>
            </a:r>
            <a:r>
              <a:rPr lang="el-GR" altLang="en-US" sz="3000">
                <a:sym typeface="Symbol" panose="05050102010706020507" pitchFamily="18" charset="2"/>
              </a:rPr>
              <a:t>β</a:t>
            </a:r>
            <a:r>
              <a:rPr lang="el-GR" altLang="en-US" sz="3000" baseline="-25000">
                <a:sym typeface="Symbol" panose="05050102010706020507" pitchFamily="18" charset="2"/>
              </a:rPr>
              <a:t>0</a:t>
            </a:r>
            <a:r>
              <a:rPr lang="el-GR" altLang="en-US" sz="3000">
                <a:sym typeface="Symbol" panose="05050102010706020507" pitchFamily="18" charset="2"/>
              </a:rPr>
              <a:t> </a:t>
            </a:r>
            <a:r>
              <a:rPr lang="en-US" altLang="en-US" sz="3000">
                <a:sym typeface="Symbol" panose="05050102010706020507" pitchFamily="18" charset="2"/>
              </a:rPr>
              <a:t>= 3; </a:t>
            </a:r>
            <a:r>
              <a:rPr lang="el-GR" altLang="en-US" sz="3000">
                <a:sym typeface="Symbol" panose="05050102010706020507" pitchFamily="18" charset="2"/>
              </a:rPr>
              <a:t>β</a:t>
            </a:r>
            <a:r>
              <a:rPr lang="el-GR" altLang="en-US" sz="3000" baseline="-25000">
                <a:sym typeface="Symbol" panose="05050102010706020507" pitchFamily="18" charset="2"/>
              </a:rPr>
              <a:t>1</a:t>
            </a:r>
            <a:r>
              <a:rPr lang="en-US" altLang="en-US" sz="3000">
                <a:sym typeface="Symbol" panose="05050102010706020507" pitchFamily="18" charset="2"/>
              </a:rPr>
              <a:t> = 2; X = 1, we have P(Y = 1|X) = </a:t>
            </a:r>
            <a:r>
              <a:rPr lang="el-GR" altLang="en-US" sz="3000">
                <a:sym typeface="Symbol" panose="05050102010706020507" pitchFamily="18" charset="2"/>
              </a:rPr>
              <a:t>(</a:t>
            </a:r>
            <a:r>
              <a:rPr lang="en-US" altLang="en-US" sz="3000">
                <a:sym typeface="Symbol" panose="05050102010706020507" pitchFamily="18" charset="2"/>
              </a:rPr>
              <a:t> 1)</a:t>
            </a:r>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Date Placeholder 2">
            <a:extLst>
              <a:ext uri="{FF2B5EF4-FFF2-40B4-BE49-F238E27FC236}">
                <a16:creationId xmlns:a16="http://schemas.microsoft.com/office/drawing/2014/main" id="{B260F607-8B63-470D-BC55-5BDC85D7AF28}"/>
              </a:ext>
            </a:extLst>
          </p:cNvPr>
          <p:cNvSpPr>
            <a:spLocks noGrp="1"/>
          </p:cNvSpPr>
          <p:nvPr>
            <p:ph type="dt" sz="quarter" idx="10"/>
          </p:nvPr>
        </p:nvSpPr>
        <p:spPr/>
        <p:txBody>
          <a:bodyPr/>
          <a:lstStyle/>
          <a:p>
            <a:pPr>
              <a:defRPr/>
            </a:pPr>
            <a:r>
              <a:rPr lang="en-US"/>
              <a:t>IME602: REGRESSION ANALYSIS</a:t>
            </a:r>
          </a:p>
        </p:txBody>
      </p:sp>
      <p:sp>
        <p:nvSpPr>
          <p:cNvPr id="101" name="Footer Placeholder 3">
            <a:extLst>
              <a:ext uri="{FF2B5EF4-FFF2-40B4-BE49-F238E27FC236}">
                <a16:creationId xmlns:a16="http://schemas.microsoft.com/office/drawing/2014/main" id="{6F40200A-F2B0-4577-9CF4-D25029C670FD}"/>
              </a:ext>
            </a:extLst>
          </p:cNvPr>
          <p:cNvSpPr>
            <a:spLocks noGrp="1"/>
          </p:cNvSpPr>
          <p:nvPr>
            <p:ph type="ftr" sz="quarter" idx="11"/>
          </p:nvPr>
        </p:nvSpPr>
        <p:spPr/>
        <p:txBody>
          <a:bodyPr/>
          <a:lstStyle/>
          <a:p>
            <a:pPr>
              <a:defRPr/>
            </a:pPr>
            <a:r>
              <a:rPr lang="en-US"/>
              <a:t>RNSengupta,IME Department,IIT Kanpur,INDIA</a:t>
            </a:r>
          </a:p>
        </p:txBody>
      </p:sp>
      <p:sp>
        <p:nvSpPr>
          <p:cNvPr id="806916" name="Slide Number Placeholder 4">
            <a:extLst>
              <a:ext uri="{FF2B5EF4-FFF2-40B4-BE49-F238E27FC236}">
                <a16:creationId xmlns:a16="http://schemas.microsoft.com/office/drawing/2014/main" id="{02FAD460-147D-4D8E-8C74-796A9D61FAA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22AFF1B-F357-4627-A804-DFD356D80D0A}" type="slidenum">
              <a:rPr lang="en-US" altLang="en-US" sz="1400"/>
              <a:pPr>
                <a:spcBef>
                  <a:spcPct val="0"/>
                </a:spcBef>
                <a:buFontTx/>
                <a:buNone/>
              </a:pPr>
              <a:t>263</a:t>
            </a:fld>
            <a:endParaRPr lang="en-US" altLang="en-US" sz="1400"/>
          </a:p>
        </p:txBody>
      </p:sp>
      <p:sp>
        <p:nvSpPr>
          <p:cNvPr id="286728" name="Rectangle 5">
            <a:extLst>
              <a:ext uri="{FF2B5EF4-FFF2-40B4-BE49-F238E27FC236}">
                <a16:creationId xmlns:a16="http://schemas.microsoft.com/office/drawing/2014/main" id="{B8531586-1FCC-4E6B-974B-B742BBD70C08}"/>
              </a:ext>
            </a:extLst>
          </p:cNvPr>
          <p:cNvSpPr>
            <a:spLocks noChangeArrowheads="1"/>
          </p:cNvSpPr>
          <p:nvPr/>
        </p:nvSpPr>
        <p:spPr bwMode="auto">
          <a:xfrm>
            <a:off x="3754402" y="1625066"/>
            <a:ext cx="7644092" cy="4706417"/>
          </a:xfrm>
          <a:prstGeom prst="rect">
            <a:avLst/>
          </a:prstGeom>
          <a:noFill/>
          <a:ln>
            <a:noFill/>
          </a:ln>
        </p:spPr>
        <p:txBody>
          <a:bodyPr lIns="90488" tIns="44450" rIns="90488" bIns="44450">
            <a:spAutoFit/>
          </a:bodyPr>
          <a:lstStyle>
            <a:lvl1pPr defTabSz="514350">
              <a:spcBef>
                <a:spcPct val="20000"/>
              </a:spcBef>
              <a:buChar char="•"/>
              <a:defRPr sz="3200">
                <a:solidFill>
                  <a:schemeClr val="tx1"/>
                </a:solidFill>
                <a:latin typeface="Arial" panose="020B0604020202020204" pitchFamily="34" charset="0"/>
              </a:defRPr>
            </a:lvl1pPr>
            <a:lvl2pPr marL="742950" indent="-285750" defTabSz="514350">
              <a:spcBef>
                <a:spcPct val="20000"/>
              </a:spcBef>
              <a:buChar char="–"/>
              <a:defRPr sz="2800">
                <a:solidFill>
                  <a:schemeClr val="tx1"/>
                </a:solidFill>
                <a:latin typeface="Arial" panose="020B0604020202020204" pitchFamily="34" charset="0"/>
              </a:defRPr>
            </a:lvl2pPr>
            <a:lvl3pPr marL="1143000" indent="-228600" defTabSz="514350">
              <a:spcBef>
                <a:spcPct val="20000"/>
              </a:spcBef>
              <a:buChar char="•"/>
              <a:defRPr sz="2400">
                <a:solidFill>
                  <a:schemeClr val="tx1"/>
                </a:solidFill>
                <a:latin typeface="Arial" panose="020B0604020202020204" pitchFamily="34" charset="0"/>
              </a:defRPr>
            </a:lvl3pPr>
            <a:lvl4pPr marL="1600200" indent="-228600" defTabSz="514350">
              <a:spcBef>
                <a:spcPct val="20000"/>
              </a:spcBef>
              <a:buChar char="–"/>
              <a:defRPr sz="2000">
                <a:solidFill>
                  <a:schemeClr val="tx1"/>
                </a:solidFill>
                <a:latin typeface="Arial" panose="020B0604020202020204" pitchFamily="34" charset="0"/>
              </a:defRPr>
            </a:lvl4pPr>
            <a:lvl5pPr marL="2057400" indent="-228600" defTabSz="514350">
              <a:spcBef>
                <a:spcPct val="20000"/>
              </a:spcBef>
              <a:buChar char="»"/>
              <a:defRPr sz="2000">
                <a:solidFill>
                  <a:schemeClr val="tx1"/>
                </a:solidFill>
                <a:latin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en-US" altLang="en-US" sz="1200" b="1" dirty="0">
                <a:latin typeface="SAS Monospace" pitchFamily="49" charset="0"/>
              </a:rPr>
              <a:t>z	.00	.01	.02	.03	.04	.05	</a:t>
            </a:r>
            <a:r>
              <a:rPr lang="en-US" altLang="en-US" sz="1200" b="1" dirty="0">
                <a:solidFill>
                  <a:srgbClr val="FF3300"/>
                </a:solidFill>
                <a:latin typeface="SAS Monospace" pitchFamily="49" charset="0"/>
              </a:rPr>
              <a:t>.06</a:t>
            </a:r>
            <a:r>
              <a:rPr lang="en-US" altLang="en-US" sz="1200" b="1" dirty="0">
                <a:latin typeface="SAS Monospace" pitchFamily="49" charset="0"/>
              </a:rPr>
              <a:t>	.07	.08	.09</a:t>
            </a:r>
          </a:p>
          <a:p>
            <a:pPr>
              <a:spcBef>
                <a:spcPct val="0"/>
              </a:spcBef>
              <a:buFontTx/>
              <a:buNone/>
              <a:defRPr/>
            </a:pPr>
            <a:r>
              <a:rPr lang="en-US" altLang="en-US" sz="1200" dirty="0">
                <a:latin typeface="SAS Monospace" pitchFamily="49" charset="0"/>
              </a:rPr>
              <a:t>0.0	0.0000	0.0040	0.0080	0.0120	0.0160	0.0199	0.0239	0.0279	0.0319	0.0359</a:t>
            </a:r>
          </a:p>
          <a:p>
            <a:pPr>
              <a:spcBef>
                <a:spcPct val="0"/>
              </a:spcBef>
              <a:buFontTx/>
              <a:buNone/>
              <a:defRPr/>
            </a:pPr>
            <a:r>
              <a:rPr lang="en-US" altLang="en-US" sz="1200" dirty="0">
                <a:latin typeface="SAS Monospace" pitchFamily="49" charset="0"/>
              </a:rPr>
              <a:t>0.1	0.0398	0.0438	0.0478	0.0517	0.0557	0.0596	0.0636	0.0675	0.0714	0.0753</a:t>
            </a:r>
          </a:p>
          <a:p>
            <a:pPr>
              <a:spcBef>
                <a:spcPct val="0"/>
              </a:spcBef>
              <a:buFontTx/>
              <a:buNone/>
              <a:defRPr/>
            </a:pPr>
            <a:r>
              <a:rPr lang="en-US" altLang="en-US" sz="1200" dirty="0">
                <a:latin typeface="SAS Monospace" pitchFamily="49" charset="0"/>
              </a:rPr>
              <a:t>0.2	0.0793	0.0832	0.0871	0.0910	0.0948	0.0987	0.1026	0.1064	0.1103	0.1141</a:t>
            </a:r>
          </a:p>
          <a:p>
            <a:pPr>
              <a:spcBef>
                <a:spcPct val="0"/>
              </a:spcBef>
              <a:buFontTx/>
              <a:buNone/>
              <a:defRPr/>
            </a:pPr>
            <a:r>
              <a:rPr lang="en-US" altLang="en-US" sz="1200" dirty="0">
                <a:latin typeface="SAS Monospace" pitchFamily="49" charset="0"/>
              </a:rPr>
              <a:t>0.3	0.1179	0.1217	0.1255	0.1293	0.1331	0.1368	0.1406	0.1443	0.1480	0.1517</a:t>
            </a:r>
          </a:p>
          <a:p>
            <a:pPr>
              <a:spcBef>
                <a:spcPct val="0"/>
              </a:spcBef>
              <a:buFontTx/>
              <a:buNone/>
              <a:defRPr/>
            </a:pPr>
            <a:r>
              <a:rPr lang="en-US" altLang="en-US" sz="1200" dirty="0">
                <a:latin typeface="SAS Monospace" pitchFamily="49" charset="0"/>
              </a:rPr>
              <a:t>0.4	0.1554	0.1591	0.1628	0.1664	0.1700	0.1736	0.1772	0.1808	0.1844	0.1879</a:t>
            </a:r>
          </a:p>
          <a:p>
            <a:pPr>
              <a:spcBef>
                <a:spcPct val="0"/>
              </a:spcBef>
              <a:buFontTx/>
              <a:buNone/>
              <a:defRPr/>
            </a:pPr>
            <a:r>
              <a:rPr lang="en-US" altLang="en-US" sz="1200" dirty="0">
                <a:latin typeface="SAS Monospace" pitchFamily="49" charset="0"/>
              </a:rPr>
              <a:t>0.5	0.1915	0.1950	0.1985	0.2019	0.2054	0.2088	0.2123	0.2157	0.2190	0.2224</a:t>
            </a:r>
          </a:p>
          <a:p>
            <a:pPr>
              <a:spcBef>
                <a:spcPct val="0"/>
              </a:spcBef>
              <a:buFontTx/>
              <a:buNone/>
              <a:defRPr/>
            </a:pPr>
            <a:r>
              <a:rPr lang="en-US" altLang="en-US" sz="1200" dirty="0">
                <a:latin typeface="SAS Monospace" pitchFamily="49" charset="0"/>
              </a:rPr>
              <a:t>0.6	0.2257	0.2291	0.2324	0.2357	0.2389	0.2422	0.2454	0.2486	0.2517	0.2549</a:t>
            </a:r>
          </a:p>
          <a:p>
            <a:pPr>
              <a:spcBef>
                <a:spcPct val="0"/>
              </a:spcBef>
              <a:buFontTx/>
              <a:buNone/>
              <a:defRPr/>
            </a:pPr>
            <a:r>
              <a:rPr lang="en-US" altLang="en-US" sz="1200" dirty="0">
                <a:latin typeface="SAS Monospace" pitchFamily="49" charset="0"/>
              </a:rPr>
              <a:t>0.7	0.2580	0.2611	0.2642	0.2673	0.2704	0.2734	0.2764	0.2794	0.2823	0.2852</a:t>
            </a:r>
          </a:p>
          <a:p>
            <a:pPr>
              <a:spcBef>
                <a:spcPct val="0"/>
              </a:spcBef>
              <a:buFontTx/>
              <a:buNone/>
              <a:defRPr/>
            </a:pPr>
            <a:r>
              <a:rPr lang="en-US" altLang="en-US" sz="1200" dirty="0">
                <a:latin typeface="SAS Monospace" pitchFamily="49" charset="0"/>
              </a:rPr>
              <a:t>0.8	0.2881	0.2910	0.2939	0.2967	0.2995	0.3023	0.3051	0.3078	0.3106	0.3133</a:t>
            </a:r>
          </a:p>
          <a:p>
            <a:pPr>
              <a:spcBef>
                <a:spcPct val="0"/>
              </a:spcBef>
              <a:buFontTx/>
              <a:buNone/>
              <a:defRPr/>
            </a:pPr>
            <a:r>
              <a:rPr lang="en-US" altLang="en-US" sz="1200" dirty="0">
                <a:latin typeface="SAS Monospace" pitchFamily="49" charset="0"/>
              </a:rPr>
              <a:t>0.9	0.3159	0.3186	0.3212	0.3238	0.3264	0.3289	0.3315	0.3340	0.3365	0.3389</a:t>
            </a:r>
          </a:p>
          <a:p>
            <a:pPr>
              <a:spcBef>
                <a:spcPct val="0"/>
              </a:spcBef>
              <a:buFontTx/>
              <a:buNone/>
              <a:defRPr/>
            </a:pPr>
            <a:r>
              <a:rPr lang="en-US" altLang="en-US" sz="1200" dirty="0">
                <a:latin typeface="SAS Monospace" pitchFamily="49" charset="0"/>
              </a:rPr>
              <a:t>1.0	0.3413	0.3438	0.3461	0.3485	0.3508	0.3531	0.3554	0.3577	0.3599	0.3621</a:t>
            </a:r>
          </a:p>
          <a:p>
            <a:pPr>
              <a:spcBef>
                <a:spcPct val="0"/>
              </a:spcBef>
              <a:buFontTx/>
              <a:buNone/>
              <a:defRPr/>
            </a:pPr>
            <a:r>
              <a:rPr lang="en-US" altLang="en-US" sz="1200" dirty="0">
                <a:latin typeface="SAS Monospace" pitchFamily="49" charset="0"/>
              </a:rPr>
              <a:t>1.1	0.3643	0.3665	0.3686	0.3708	0.3729	0.3749	0.3770	0.3790	0.3810	0.3830</a:t>
            </a:r>
          </a:p>
          <a:p>
            <a:pPr>
              <a:spcBef>
                <a:spcPct val="0"/>
              </a:spcBef>
              <a:buFontTx/>
              <a:buNone/>
              <a:defRPr/>
            </a:pPr>
            <a:r>
              <a:rPr lang="en-US" altLang="en-US" sz="1200" dirty="0">
                <a:latin typeface="SAS Monospace" pitchFamily="49" charset="0"/>
              </a:rPr>
              <a:t>1.2	0.3849	0.3869	0.3888	0.3907	0.3925	0.3944	0.3962	0.3980	0.3997	0.4015</a:t>
            </a:r>
          </a:p>
          <a:p>
            <a:pPr>
              <a:spcBef>
                <a:spcPct val="0"/>
              </a:spcBef>
              <a:buFontTx/>
              <a:buNone/>
              <a:defRPr/>
            </a:pPr>
            <a:r>
              <a:rPr lang="en-US" altLang="en-US" sz="1200" dirty="0">
                <a:latin typeface="SAS Monospace" pitchFamily="49" charset="0"/>
              </a:rPr>
              <a:t>1.3	0.4032	0.4049	0.4066	0.4082	0.4099	0.4115	0.4131	0.4147	0.4162	0.4177</a:t>
            </a:r>
          </a:p>
          <a:p>
            <a:pPr>
              <a:spcBef>
                <a:spcPct val="0"/>
              </a:spcBef>
              <a:buFontTx/>
              <a:buNone/>
              <a:defRPr/>
            </a:pPr>
            <a:r>
              <a:rPr lang="en-US" altLang="en-US" sz="1200" dirty="0">
                <a:latin typeface="SAS Monospace" pitchFamily="49" charset="0"/>
              </a:rPr>
              <a:t>1.4	0.4192	0.4207	0.4222	0.4236	0.4251	0.4265	0.4279	0.4292	0.4306	0.4319</a:t>
            </a:r>
          </a:p>
          <a:p>
            <a:pPr>
              <a:spcBef>
                <a:spcPct val="0"/>
              </a:spcBef>
              <a:buFontTx/>
              <a:buNone/>
              <a:defRPr/>
            </a:pPr>
            <a:r>
              <a:rPr lang="en-US" altLang="en-US" sz="1200" dirty="0">
                <a:solidFill>
                  <a:srgbClr val="FF3300"/>
                </a:solidFill>
                <a:latin typeface="SAS Monospace" pitchFamily="49" charset="0"/>
              </a:rPr>
              <a:t>1.5</a:t>
            </a:r>
            <a:r>
              <a:rPr lang="en-US" altLang="en-US" sz="1200" dirty="0">
                <a:latin typeface="SAS Monospace" pitchFamily="49" charset="0"/>
              </a:rPr>
              <a:t>	0.4332	0.4345	0.4357	0.4370	0.4382	0.4394	</a:t>
            </a:r>
            <a:r>
              <a:rPr lang="en-US" altLang="en-US" sz="1200" b="1" dirty="0">
                <a:solidFill>
                  <a:srgbClr val="790015"/>
                </a:solidFill>
                <a:highlight>
                  <a:srgbClr val="FF00FF"/>
                </a:highlight>
                <a:latin typeface="SAS Monospace" pitchFamily="49" charset="0"/>
              </a:rPr>
              <a:t>0.4406</a:t>
            </a:r>
            <a:r>
              <a:rPr lang="en-US" altLang="en-US" sz="1200" dirty="0">
                <a:solidFill>
                  <a:srgbClr val="790015"/>
                </a:solidFill>
                <a:latin typeface="SAS Monospace" pitchFamily="49" charset="0"/>
              </a:rPr>
              <a:t>	</a:t>
            </a:r>
            <a:r>
              <a:rPr lang="en-US" altLang="en-US" sz="1200" dirty="0">
                <a:latin typeface="SAS Monospace" pitchFamily="49" charset="0"/>
              </a:rPr>
              <a:t>0.4418	0.4429	0.4441</a:t>
            </a:r>
          </a:p>
          <a:p>
            <a:pPr>
              <a:spcBef>
                <a:spcPct val="0"/>
              </a:spcBef>
              <a:buFontTx/>
              <a:buNone/>
              <a:defRPr/>
            </a:pPr>
            <a:r>
              <a:rPr lang="en-US" altLang="en-US" sz="1200" dirty="0">
                <a:latin typeface="SAS Monospace" pitchFamily="49" charset="0"/>
              </a:rPr>
              <a:t>1.6	0.4452	0.4463	0.4474	0.4484	0.4495	0.4505	0.4515	0.4525	0.4535	0.4545</a:t>
            </a:r>
          </a:p>
          <a:p>
            <a:pPr>
              <a:spcBef>
                <a:spcPct val="0"/>
              </a:spcBef>
              <a:buFontTx/>
              <a:buNone/>
              <a:defRPr/>
            </a:pPr>
            <a:r>
              <a:rPr lang="en-US" altLang="en-US" sz="1200" dirty="0">
                <a:latin typeface="SAS Monospace" pitchFamily="49" charset="0"/>
              </a:rPr>
              <a:t>1.7	0.4554	0.4564	0.4573	0.4582	0.4591	0.4599	0.4608	0.4616	0.4625	0.4633</a:t>
            </a:r>
          </a:p>
          <a:p>
            <a:pPr>
              <a:spcBef>
                <a:spcPct val="0"/>
              </a:spcBef>
              <a:buFontTx/>
              <a:buNone/>
              <a:defRPr/>
            </a:pPr>
            <a:r>
              <a:rPr lang="en-US" altLang="en-US" sz="1200" dirty="0">
                <a:latin typeface="SAS Monospace" pitchFamily="49" charset="0"/>
              </a:rPr>
              <a:t>1.8	0.4641	0.4649	0.4656	0.4664	0.4671	0.4678	0.4686	0.4693	0.4699	0.4706</a:t>
            </a:r>
          </a:p>
          <a:p>
            <a:pPr>
              <a:spcBef>
                <a:spcPct val="0"/>
              </a:spcBef>
              <a:buFontTx/>
              <a:buNone/>
              <a:defRPr/>
            </a:pPr>
            <a:r>
              <a:rPr lang="en-US" altLang="en-US" sz="1200" dirty="0">
                <a:latin typeface="SAS Monospace" pitchFamily="49" charset="0"/>
              </a:rPr>
              <a:t>1.9	0.4713	0.4719	0.4726	0.4732	0.4738	0.4744	0.4750	0.4756	0.4761	0.4767</a:t>
            </a:r>
          </a:p>
          <a:p>
            <a:pPr>
              <a:spcBef>
                <a:spcPct val="0"/>
              </a:spcBef>
              <a:buFontTx/>
              <a:buNone/>
              <a:defRPr/>
            </a:pPr>
            <a:r>
              <a:rPr lang="en-US" altLang="en-US" sz="1200" dirty="0">
                <a:latin typeface="SAS Monospace" pitchFamily="49" charset="0"/>
              </a:rPr>
              <a:t>2.0	0.4772	0.4778	0.4783	0.4788	0.4793	0.4798	0.4803	0.4808	0.4812	0.4817</a:t>
            </a:r>
          </a:p>
          <a:p>
            <a:pPr>
              <a:spcBef>
                <a:spcPct val="0"/>
              </a:spcBef>
              <a:buFontTx/>
              <a:buNone/>
              <a:defRPr/>
            </a:pPr>
            <a:r>
              <a:rPr lang="en-US" altLang="en-US" sz="1200" dirty="0">
                <a:latin typeface="SAS Monospace" pitchFamily="49" charset="0"/>
              </a:rPr>
              <a:t>2.1	0.4821	0.4826	0.4830	0.4834	0.4838	0.4842	0.4846	0.4850	0.4854	0.4857</a:t>
            </a:r>
          </a:p>
          <a:p>
            <a:pPr>
              <a:spcBef>
                <a:spcPct val="0"/>
              </a:spcBef>
              <a:buFontTx/>
              <a:buNone/>
              <a:defRPr/>
            </a:pPr>
            <a:r>
              <a:rPr lang="en-US" altLang="en-US" sz="1200" dirty="0">
                <a:latin typeface="SAS Monospace" pitchFamily="49" charset="0"/>
              </a:rPr>
              <a:t>2.2	0.4861	0.4864	0.4868	0.4871	0.4875	0.4878	0.4881	0.4884	0.4887	0.4890</a:t>
            </a:r>
          </a:p>
          <a:p>
            <a:pPr eaLnBrk="1">
              <a:spcBef>
                <a:spcPct val="0"/>
              </a:spcBef>
              <a:buFontTx/>
              <a:buNone/>
              <a:defRPr/>
            </a:pPr>
            <a:endParaRPr lang="en-US" altLang="en-US" sz="1200" dirty="0">
              <a:latin typeface="SAS Monospace" pitchFamily="49" charset="0"/>
            </a:endParaRPr>
          </a:p>
        </p:txBody>
      </p:sp>
      <p:grpSp>
        <p:nvGrpSpPr>
          <p:cNvPr id="806918" name="Group 6">
            <a:extLst>
              <a:ext uri="{FF2B5EF4-FFF2-40B4-BE49-F238E27FC236}">
                <a16:creationId xmlns:a16="http://schemas.microsoft.com/office/drawing/2014/main" id="{CFD85BD2-36B3-4B3F-8583-F64FB7BA6793}"/>
              </a:ext>
            </a:extLst>
          </p:cNvPr>
          <p:cNvGrpSpPr>
            <a:grpSpLocks/>
          </p:cNvGrpSpPr>
          <p:nvPr/>
        </p:nvGrpSpPr>
        <p:grpSpPr bwMode="auto">
          <a:xfrm>
            <a:off x="609600" y="1530350"/>
            <a:ext cx="3030538" cy="2265363"/>
            <a:chOff x="135" y="1194"/>
            <a:chExt cx="1909" cy="1427"/>
          </a:xfrm>
        </p:grpSpPr>
        <p:sp>
          <p:nvSpPr>
            <p:cNvPr id="806923" name="Freeform 7">
              <a:extLst>
                <a:ext uri="{FF2B5EF4-FFF2-40B4-BE49-F238E27FC236}">
                  <a16:creationId xmlns:a16="http://schemas.microsoft.com/office/drawing/2014/main" id="{346BD897-8104-42DC-9905-95A3543E8222}"/>
                </a:ext>
              </a:extLst>
            </p:cNvPr>
            <p:cNvSpPr>
              <a:spLocks/>
            </p:cNvSpPr>
            <p:nvPr/>
          </p:nvSpPr>
          <p:spPr bwMode="auto">
            <a:xfrm>
              <a:off x="135" y="1194"/>
              <a:ext cx="1909" cy="1427"/>
            </a:xfrm>
            <a:custGeom>
              <a:avLst/>
              <a:gdLst>
                <a:gd name="T0" fmla="*/ 0 w 1909"/>
                <a:gd name="T1" fmla="*/ 1426 h 1427"/>
                <a:gd name="T2" fmla="*/ 1908 w 1909"/>
                <a:gd name="T3" fmla="*/ 1426 h 1427"/>
                <a:gd name="T4" fmla="*/ 1908 w 1909"/>
                <a:gd name="T5" fmla="*/ 0 h 1427"/>
                <a:gd name="T6" fmla="*/ 0 w 1909"/>
                <a:gd name="T7" fmla="*/ 0 h 1427"/>
                <a:gd name="T8" fmla="*/ 0 w 1909"/>
                <a:gd name="T9" fmla="*/ 1426 h 1427"/>
                <a:gd name="T10" fmla="*/ 0 60000 65536"/>
                <a:gd name="T11" fmla="*/ 0 60000 65536"/>
                <a:gd name="T12" fmla="*/ 0 60000 65536"/>
                <a:gd name="T13" fmla="*/ 0 60000 65536"/>
                <a:gd name="T14" fmla="*/ 0 60000 65536"/>
                <a:gd name="T15" fmla="*/ 0 w 1909"/>
                <a:gd name="T16" fmla="*/ 0 h 1427"/>
                <a:gd name="T17" fmla="*/ 1909 w 1909"/>
                <a:gd name="T18" fmla="*/ 1427 h 1427"/>
              </a:gdLst>
              <a:ahLst/>
              <a:cxnLst>
                <a:cxn ang="T10">
                  <a:pos x="T0" y="T1"/>
                </a:cxn>
                <a:cxn ang="T11">
                  <a:pos x="T2" y="T3"/>
                </a:cxn>
                <a:cxn ang="T12">
                  <a:pos x="T4" y="T5"/>
                </a:cxn>
                <a:cxn ang="T13">
                  <a:pos x="T6" y="T7"/>
                </a:cxn>
                <a:cxn ang="T14">
                  <a:pos x="T8" y="T9"/>
                </a:cxn>
              </a:cxnLst>
              <a:rect l="T15" t="T16" r="T17" b="T18"/>
              <a:pathLst>
                <a:path w="1909" h="1427">
                  <a:moveTo>
                    <a:pt x="0" y="1426"/>
                  </a:moveTo>
                  <a:lnTo>
                    <a:pt x="1908" y="1426"/>
                  </a:lnTo>
                  <a:lnTo>
                    <a:pt x="1908" y="0"/>
                  </a:lnTo>
                  <a:lnTo>
                    <a:pt x="0" y="0"/>
                  </a:lnTo>
                  <a:lnTo>
                    <a:pt x="0" y="1426"/>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06924" name="Freeform 8">
              <a:extLst>
                <a:ext uri="{FF2B5EF4-FFF2-40B4-BE49-F238E27FC236}">
                  <a16:creationId xmlns:a16="http://schemas.microsoft.com/office/drawing/2014/main" id="{ED8E80FF-7EB7-4E87-8383-7E9849B04055}"/>
                </a:ext>
              </a:extLst>
            </p:cNvPr>
            <p:cNvSpPr>
              <a:spLocks/>
            </p:cNvSpPr>
            <p:nvPr/>
          </p:nvSpPr>
          <p:spPr bwMode="auto">
            <a:xfrm>
              <a:off x="1217" y="1462"/>
              <a:ext cx="219" cy="864"/>
            </a:xfrm>
            <a:custGeom>
              <a:avLst/>
              <a:gdLst>
                <a:gd name="T0" fmla="*/ 0 w 170"/>
                <a:gd name="T1" fmla="*/ 0 h 819"/>
                <a:gd name="T2" fmla="*/ 1245922 w 170"/>
                <a:gd name="T3" fmla="*/ 4 h 819"/>
                <a:gd name="T4" fmla="*/ 2434823 w 170"/>
                <a:gd name="T5" fmla="*/ 168 h 819"/>
                <a:gd name="T6" fmla="*/ 3663581 w 170"/>
                <a:gd name="T7" fmla="*/ 442 h 819"/>
                <a:gd name="T8" fmla="*/ 4811460 w 170"/>
                <a:gd name="T9" fmla="*/ 763 h 819"/>
                <a:gd name="T10" fmla="*/ 6079896 w 170"/>
                <a:gd name="T11" fmla="*/ 1110 h 819"/>
                <a:gd name="T12" fmla="*/ 7209276 w 170"/>
                <a:gd name="T13" fmla="*/ 1615 h 819"/>
                <a:gd name="T14" fmla="*/ 8439570 w 170"/>
                <a:gd name="T15" fmla="*/ 2111 h 819"/>
                <a:gd name="T16" fmla="*/ 10089893 w 170"/>
                <a:gd name="T17" fmla="*/ 2616 h 819"/>
                <a:gd name="T18" fmla="*/ 11229896 w 170"/>
                <a:gd name="T19" fmla="*/ 3231 h 819"/>
                <a:gd name="T20" fmla="*/ 12452053 w 170"/>
                <a:gd name="T21" fmla="*/ 3804 h 819"/>
                <a:gd name="T22" fmla="*/ 13600678 w 170"/>
                <a:gd name="T23" fmla="*/ 4369 h 819"/>
                <a:gd name="T24" fmla="*/ 14885702 w 170"/>
                <a:gd name="T25" fmla="*/ 4969 h 819"/>
                <a:gd name="T26" fmla="*/ 16171616 w 170"/>
                <a:gd name="T27" fmla="*/ 5474 h 819"/>
                <a:gd name="T28" fmla="*/ 17327147 w 170"/>
                <a:gd name="T29" fmla="*/ 6022 h 819"/>
                <a:gd name="T30" fmla="*/ 18636575 w 170"/>
                <a:gd name="T31" fmla="*/ 6508 h 819"/>
                <a:gd name="T32" fmla="*/ 19414963 w 170"/>
                <a:gd name="T33" fmla="*/ 9581 h 819"/>
                <a:gd name="T34" fmla="*/ 18213551 w 170"/>
                <a:gd name="T35" fmla="*/ 9581 h 819"/>
                <a:gd name="T36" fmla="*/ 16605582 w 170"/>
                <a:gd name="T37" fmla="*/ 9581 h 819"/>
                <a:gd name="T38" fmla="*/ 15190502 w 170"/>
                <a:gd name="T39" fmla="*/ 9581 h 819"/>
                <a:gd name="T40" fmla="*/ 14138373 w 170"/>
                <a:gd name="T41" fmla="*/ 9581 h 819"/>
                <a:gd name="T42" fmla="*/ 12890178 w 170"/>
                <a:gd name="T43" fmla="*/ 9581 h 819"/>
                <a:gd name="T44" fmla="*/ 11698931 w 170"/>
                <a:gd name="T45" fmla="*/ 9581 h 819"/>
                <a:gd name="T46" fmla="*/ 10440870 w 170"/>
                <a:gd name="T47" fmla="*/ 9581 h 819"/>
                <a:gd name="T48" fmla="*/ 9153385 w 170"/>
                <a:gd name="T49" fmla="*/ 9581 h 819"/>
                <a:gd name="T50" fmla="*/ 7984860 w 170"/>
                <a:gd name="T51" fmla="*/ 9581 h 819"/>
                <a:gd name="T52" fmla="*/ 6766831 w 170"/>
                <a:gd name="T53" fmla="*/ 9581 h 819"/>
                <a:gd name="T54" fmla="*/ 5596242 w 170"/>
                <a:gd name="T55" fmla="*/ 9581 h 819"/>
                <a:gd name="T56" fmla="*/ 4344115 w 170"/>
                <a:gd name="T57" fmla="*/ 9581 h 819"/>
                <a:gd name="T58" fmla="*/ 3165190 w 170"/>
                <a:gd name="T59" fmla="*/ 9581 h 819"/>
                <a:gd name="T60" fmla="*/ 1907258 w 170"/>
                <a:gd name="T61" fmla="*/ 9581 h 819"/>
                <a:gd name="T62" fmla="*/ 783832 w 170"/>
                <a:gd name="T63" fmla="*/ 9581 h 819"/>
                <a:gd name="T64" fmla="*/ 0 w 170"/>
                <a:gd name="T65" fmla="*/ 0 h 81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70"/>
                <a:gd name="T100" fmla="*/ 0 h 819"/>
                <a:gd name="T101" fmla="*/ 170 w 170"/>
                <a:gd name="T102" fmla="*/ 819 h 81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70" h="819">
                  <a:moveTo>
                    <a:pt x="0" y="0"/>
                  </a:moveTo>
                  <a:lnTo>
                    <a:pt x="0" y="0"/>
                  </a:lnTo>
                  <a:lnTo>
                    <a:pt x="7" y="0"/>
                  </a:lnTo>
                  <a:lnTo>
                    <a:pt x="11" y="4"/>
                  </a:lnTo>
                  <a:lnTo>
                    <a:pt x="17" y="8"/>
                  </a:lnTo>
                  <a:lnTo>
                    <a:pt x="21" y="15"/>
                  </a:lnTo>
                  <a:lnTo>
                    <a:pt x="28" y="26"/>
                  </a:lnTo>
                  <a:lnTo>
                    <a:pt x="32" y="38"/>
                  </a:lnTo>
                  <a:lnTo>
                    <a:pt x="38" y="49"/>
                  </a:lnTo>
                  <a:lnTo>
                    <a:pt x="42" y="65"/>
                  </a:lnTo>
                  <a:lnTo>
                    <a:pt x="49" y="80"/>
                  </a:lnTo>
                  <a:lnTo>
                    <a:pt x="53" y="95"/>
                  </a:lnTo>
                  <a:lnTo>
                    <a:pt x="59" y="114"/>
                  </a:lnTo>
                  <a:lnTo>
                    <a:pt x="63" y="137"/>
                  </a:lnTo>
                  <a:lnTo>
                    <a:pt x="70" y="156"/>
                  </a:lnTo>
                  <a:lnTo>
                    <a:pt x="74" y="179"/>
                  </a:lnTo>
                  <a:lnTo>
                    <a:pt x="80" y="202"/>
                  </a:lnTo>
                  <a:lnTo>
                    <a:pt x="88" y="224"/>
                  </a:lnTo>
                  <a:lnTo>
                    <a:pt x="91" y="247"/>
                  </a:lnTo>
                  <a:lnTo>
                    <a:pt x="98" y="274"/>
                  </a:lnTo>
                  <a:lnTo>
                    <a:pt x="102" y="296"/>
                  </a:lnTo>
                  <a:lnTo>
                    <a:pt x="109" y="324"/>
                  </a:lnTo>
                  <a:lnTo>
                    <a:pt x="112" y="346"/>
                  </a:lnTo>
                  <a:lnTo>
                    <a:pt x="119" y="373"/>
                  </a:lnTo>
                  <a:lnTo>
                    <a:pt x="123" y="395"/>
                  </a:lnTo>
                  <a:lnTo>
                    <a:pt x="130" y="423"/>
                  </a:lnTo>
                  <a:lnTo>
                    <a:pt x="133" y="445"/>
                  </a:lnTo>
                  <a:lnTo>
                    <a:pt x="141" y="468"/>
                  </a:lnTo>
                  <a:lnTo>
                    <a:pt x="144" y="491"/>
                  </a:lnTo>
                  <a:lnTo>
                    <a:pt x="151" y="514"/>
                  </a:lnTo>
                  <a:lnTo>
                    <a:pt x="158" y="533"/>
                  </a:lnTo>
                  <a:lnTo>
                    <a:pt x="162" y="556"/>
                  </a:lnTo>
                  <a:lnTo>
                    <a:pt x="169" y="574"/>
                  </a:lnTo>
                  <a:lnTo>
                    <a:pt x="169" y="818"/>
                  </a:lnTo>
                  <a:lnTo>
                    <a:pt x="162" y="818"/>
                  </a:lnTo>
                  <a:lnTo>
                    <a:pt x="158" y="818"/>
                  </a:lnTo>
                  <a:lnTo>
                    <a:pt x="151" y="818"/>
                  </a:lnTo>
                  <a:lnTo>
                    <a:pt x="144" y="818"/>
                  </a:lnTo>
                  <a:lnTo>
                    <a:pt x="141" y="818"/>
                  </a:lnTo>
                  <a:lnTo>
                    <a:pt x="133" y="818"/>
                  </a:lnTo>
                  <a:lnTo>
                    <a:pt x="130" y="818"/>
                  </a:lnTo>
                  <a:lnTo>
                    <a:pt x="123" y="818"/>
                  </a:lnTo>
                  <a:lnTo>
                    <a:pt x="119" y="818"/>
                  </a:lnTo>
                  <a:lnTo>
                    <a:pt x="112" y="818"/>
                  </a:lnTo>
                  <a:lnTo>
                    <a:pt x="109" y="818"/>
                  </a:lnTo>
                  <a:lnTo>
                    <a:pt x="102" y="818"/>
                  </a:lnTo>
                  <a:lnTo>
                    <a:pt x="98" y="818"/>
                  </a:lnTo>
                  <a:lnTo>
                    <a:pt x="91" y="818"/>
                  </a:lnTo>
                  <a:lnTo>
                    <a:pt x="88" y="818"/>
                  </a:lnTo>
                  <a:lnTo>
                    <a:pt x="80" y="818"/>
                  </a:lnTo>
                  <a:lnTo>
                    <a:pt x="74" y="818"/>
                  </a:lnTo>
                  <a:lnTo>
                    <a:pt x="70" y="818"/>
                  </a:lnTo>
                  <a:lnTo>
                    <a:pt x="63" y="818"/>
                  </a:lnTo>
                  <a:lnTo>
                    <a:pt x="59" y="818"/>
                  </a:lnTo>
                  <a:lnTo>
                    <a:pt x="53" y="818"/>
                  </a:lnTo>
                  <a:lnTo>
                    <a:pt x="49" y="818"/>
                  </a:lnTo>
                  <a:lnTo>
                    <a:pt x="42" y="818"/>
                  </a:lnTo>
                  <a:lnTo>
                    <a:pt x="38" y="818"/>
                  </a:lnTo>
                  <a:lnTo>
                    <a:pt x="32" y="818"/>
                  </a:lnTo>
                  <a:lnTo>
                    <a:pt x="28" y="818"/>
                  </a:lnTo>
                  <a:lnTo>
                    <a:pt x="21" y="818"/>
                  </a:lnTo>
                  <a:lnTo>
                    <a:pt x="17" y="818"/>
                  </a:lnTo>
                  <a:lnTo>
                    <a:pt x="11" y="818"/>
                  </a:lnTo>
                  <a:lnTo>
                    <a:pt x="7" y="818"/>
                  </a:lnTo>
                  <a:lnTo>
                    <a:pt x="0" y="818"/>
                  </a:lnTo>
                  <a:lnTo>
                    <a:pt x="0" y="0"/>
                  </a:lnTo>
                </a:path>
              </a:pathLst>
            </a:custGeom>
            <a:solidFill>
              <a:srgbClr val="99CCFF"/>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n-US"/>
            </a:p>
          </p:txBody>
        </p:sp>
        <p:sp>
          <p:nvSpPr>
            <p:cNvPr id="806925" name="Freeform 9">
              <a:extLst>
                <a:ext uri="{FF2B5EF4-FFF2-40B4-BE49-F238E27FC236}">
                  <a16:creationId xmlns:a16="http://schemas.microsoft.com/office/drawing/2014/main" id="{D00E8EDE-1110-4E92-AB33-14CED4B29789}"/>
                </a:ext>
              </a:extLst>
            </p:cNvPr>
            <p:cNvSpPr>
              <a:spLocks/>
            </p:cNvSpPr>
            <p:nvPr/>
          </p:nvSpPr>
          <p:spPr bwMode="auto">
            <a:xfrm>
              <a:off x="1217" y="1462"/>
              <a:ext cx="224" cy="870"/>
            </a:xfrm>
            <a:custGeom>
              <a:avLst/>
              <a:gdLst>
                <a:gd name="T0" fmla="*/ 0 w 174"/>
                <a:gd name="T1" fmla="*/ 0 h 825"/>
                <a:gd name="T2" fmla="*/ 1208485 w 174"/>
                <a:gd name="T3" fmla="*/ 4 h 825"/>
                <a:gd name="T4" fmla="*/ 2388636 w 174"/>
                <a:gd name="T5" fmla="*/ 167 h 825"/>
                <a:gd name="T6" fmla="*/ 3551498 w 174"/>
                <a:gd name="T7" fmla="*/ 434 h 825"/>
                <a:gd name="T8" fmla="*/ 4744931 w 174"/>
                <a:gd name="T9" fmla="*/ 747 h 825"/>
                <a:gd name="T10" fmla="*/ 6032432 w 174"/>
                <a:gd name="T11" fmla="*/ 1083 h 825"/>
                <a:gd name="T12" fmla="*/ 7214807 w 174"/>
                <a:gd name="T13" fmla="*/ 1597 h 825"/>
                <a:gd name="T14" fmla="*/ 8445859 w 174"/>
                <a:gd name="T15" fmla="*/ 2083 h 825"/>
                <a:gd name="T16" fmla="*/ 9997466 w 174"/>
                <a:gd name="T17" fmla="*/ 2606 h 825"/>
                <a:gd name="T18" fmla="*/ 11231800 w 174"/>
                <a:gd name="T19" fmla="*/ 3186 h 825"/>
                <a:gd name="T20" fmla="*/ 12351717 w 174"/>
                <a:gd name="T21" fmla="*/ 3754 h 825"/>
                <a:gd name="T22" fmla="*/ 13553529 w 174"/>
                <a:gd name="T23" fmla="*/ 4313 h 825"/>
                <a:gd name="T24" fmla="*/ 14771209 w 174"/>
                <a:gd name="T25" fmla="*/ 4896 h 825"/>
                <a:gd name="T26" fmla="*/ 15969485 w 174"/>
                <a:gd name="T27" fmla="*/ 5424 h 825"/>
                <a:gd name="T28" fmla="*/ 17234958 w 174"/>
                <a:gd name="T29" fmla="*/ 5959 h 825"/>
                <a:gd name="T30" fmla="*/ 18472877 w 174"/>
                <a:gd name="T31" fmla="*/ 6449 h 825"/>
                <a:gd name="T32" fmla="*/ 19219208 w 174"/>
                <a:gd name="T33" fmla="*/ 9498 h 825"/>
                <a:gd name="T34" fmla="*/ 18019392 w 174"/>
                <a:gd name="T35" fmla="*/ 9498 h 825"/>
                <a:gd name="T36" fmla="*/ 16307926 w 174"/>
                <a:gd name="T37" fmla="*/ 9498 h 825"/>
                <a:gd name="T38" fmla="*/ 15108768 w 174"/>
                <a:gd name="T39" fmla="*/ 9498 h 825"/>
                <a:gd name="T40" fmla="*/ 13997206 w 174"/>
                <a:gd name="T41" fmla="*/ 9498 h 825"/>
                <a:gd name="T42" fmla="*/ 12824068 w 174"/>
                <a:gd name="T43" fmla="*/ 9498 h 825"/>
                <a:gd name="T44" fmla="*/ 11596794 w 174"/>
                <a:gd name="T45" fmla="*/ 9498 h 825"/>
                <a:gd name="T46" fmla="*/ 10311723 w 174"/>
                <a:gd name="T47" fmla="*/ 9498 h 825"/>
                <a:gd name="T48" fmla="*/ 9116571 w 174"/>
                <a:gd name="T49" fmla="*/ 9498 h 825"/>
                <a:gd name="T50" fmla="*/ 8009999 w 174"/>
                <a:gd name="T51" fmla="*/ 9498 h 825"/>
                <a:gd name="T52" fmla="*/ 6873488 w 174"/>
                <a:gd name="T53" fmla="*/ 9498 h 825"/>
                <a:gd name="T54" fmla="*/ 5500903 w 174"/>
                <a:gd name="T55" fmla="*/ 9498 h 825"/>
                <a:gd name="T56" fmla="*/ 4273023 w 174"/>
                <a:gd name="T57" fmla="*/ 9498 h 825"/>
                <a:gd name="T58" fmla="*/ 3075026 w 174"/>
                <a:gd name="T59" fmla="*/ 9498 h 825"/>
                <a:gd name="T60" fmla="*/ 1855458 w 174"/>
                <a:gd name="T61" fmla="*/ 9498 h 825"/>
                <a:gd name="T62" fmla="*/ 753345 w 174"/>
                <a:gd name="T63" fmla="*/ 9498 h 825"/>
                <a:gd name="T64" fmla="*/ 0 w 174"/>
                <a:gd name="T65" fmla="*/ 0 h 8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74"/>
                <a:gd name="T100" fmla="*/ 0 h 825"/>
                <a:gd name="T101" fmla="*/ 174 w 174"/>
                <a:gd name="T102" fmla="*/ 825 h 82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74" h="825">
                  <a:moveTo>
                    <a:pt x="0" y="0"/>
                  </a:moveTo>
                  <a:lnTo>
                    <a:pt x="0" y="0"/>
                  </a:lnTo>
                  <a:lnTo>
                    <a:pt x="7" y="0"/>
                  </a:lnTo>
                  <a:lnTo>
                    <a:pt x="11" y="4"/>
                  </a:lnTo>
                  <a:lnTo>
                    <a:pt x="17" y="8"/>
                  </a:lnTo>
                  <a:lnTo>
                    <a:pt x="22" y="15"/>
                  </a:lnTo>
                  <a:lnTo>
                    <a:pt x="28" y="26"/>
                  </a:lnTo>
                  <a:lnTo>
                    <a:pt x="32" y="38"/>
                  </a:lnTo>
                  <a:lnTo>
                    <a:pt x="39" y="49"/>
                  </a:lnTo>
                  <a:lnTo>
                    <a:pt x="43" y="65"/>
                  </a:lnTo>
                  <a:lnTo>
                    <a:pt x="50" y="80"/>
                  </a:lnTo>
                  <a:lnTo>
                    <a:pt x="54" y="95"/>
                  </a:lnTo>
                  <a:lnTo>
                    <a:pt x="61" y="115"/>
                  </a:lnTo>
                  <a:lnTo>
                    <a:pt x="65" y="138"/>
                  </a:lnTo>
                  <a:lnTo>
                    <a:pt x="72" y="157"/>
                  </a:lnTo>
                  <a:lnTo>
                    <a:pt x="76" y="180"/>
                  </a:lnTo>
                  <a:lnTo>
                    <a:pt x="82" y="203"/>
                  </a:lnTo>
                  <a:lnTo>
                    <a:pt x="90" y="226"/>
                  </a:lnTo>
                  <a:lnTo>
                    <a:pt x="93" y="249"/>
                  </a:lnTo>
                  <a:lnTo>
                    <a:pt x="101" y="276"/>
                  </a:lnTo>
                  <a:lnTo>
                    <a:pt x="104" y="299"/>
                  </a:lnTo>
                  <a:lnTo>
                    <a:pt x="111" y="326"/>
                  </a:lnTo>
                  <a:lnTo>
                    <a:pt x="115" y="349"/>
                  </a:lnTo>
                  <a:lnTo>
                    <a:pt x="122" y="375"/>
                  </a:lnTo>
                  <a:lnTo>
                    <a:pt x="126" y="398"/>
                  </a:lnTo>
                  <a:lnTo>
                    <a:pt x="133" y="426"/>
                  </a:lnTo>
                  <a:lnTo>
                    <a:pt x="136" y="449"/>
                  </a:lnTo>
                  <a:lnTo>
                    <a:pt x="144" y="472"/>
                  </a:lnTo>
                  <a:lnTo>
                    <a:pt x="147" y="495"/>
                  </a:lnTo>
                  <a:lnTo>
                    <a:pt x="155" y="518"/>
                  </a:lnTo>
                  <a:lnTo>
                    <a:pt x="162" y="537"/>
                  </a:lnTo>
                  <a:lnTo>
                    <a:pt x="166" y="560"/>
                  </a:lnTo>
                  <a:lnTo>
                    <a:pt x="173" y="578"/>
                  </a:lnTo>
                  <a:lnTo>
                    <a:pt x="173" y="824"/>
                  </a:lnTo>
                  <a:lnTo>
                    <a:pt x="166" y="824"/>
                  </a:lnTo>
                  <a:lnTo>
                    <a:pt x="162" y="824"/>
                  </a:lnTo>
                  <a:lnTo>
                    <a:pt x="155" y="824"/>
                  </a:lnTo>
                  <a:lnTo>
                    <a:pt x="147" y="824"/>
                  </a:lnTo>
                  <a:lnTo>
                    <a:pt x="144" y="824"/>
                  </a:lnTo>
                  <a:lnTo>
                    <a:pt x="136" y="824"/>
                  </a:lnTo>
                  <a:lnTo>
                    <a:pt x="133" y="824"/>
                  </a:lnTo>
                  <a:lnTo>
                    <a:pt x="126" y="824"/>
                  </a:lnTo>
                  <a:lnTo>
                    <a:pt x="122" y="824"/>
                  </a:lnTo>
                  <a:lnTo>
                    <a:pt x="115" y="824"/>
                  </a:lnTo>
                  <a:lnTo>
                    <a:pt x="111" y="824"/>
                  </a:lnTo>
                  <a:lnTo>
                    <a:pt x="104" y="824"/>
                  </a:lnTo>
                  <a:lnTo>
                    <a:pt x="101" y="824"/>
                  </a:lnTo>
                  <a:lnTo>
                    <a:pt x="93" y="824"/>
                  </a:lnTo>
                  <a:lnTo>
                    <a:pt x="90" y="824"/>
                  </a:lnTo>
                  <a:lnTo>
                    <a:pt x="82" y="824"/>
                  </a:lnTo>
                  <a:lnTo>
                    <a:pt x="76" y="824"/>
                  </a:lnTo>
                  <a:lnTo>
                    <a:pt x="72" y="824"/>
                  </a:lnTo>
                  <a:lnTo>
                    <a:pt x="65" y="824"/>
                  </a:lnTo>
                  <a:lnTo>
                    <a:pt x="61" y="824"/>
                  </a:lnTo>
                  <a:lnTo>
                    <a:pt x="54" y="824"/>
                  </a:lnTo>
                  <a:lnTo>
                    <a:pt x="50" y="824"/>
                  </a:lnTo>
                  <a:lnTo>
                    <a:pt x="43" y="824"/>
                  </a:lnTo>
                  <a:lnTo>
                    <a:pt x="39" y="824"/>
                  </a:lnTo>
                  <a:lnTo>
                    <a:pt x="32" y="824"/>
                  </a:lnTo>
                  <a:lnTo>
                    <a:pt x="28" y="824"/>
                  </a:lnTo>
                  <a:lnTo>
                    <a:pt x="22" y="824"/>
                  </a:lnTo>
                  <a:lnTo>
                    <a:pt x="17" y="824"/>
                  </a:lnTo>
                  <a:lnTo>
                    <a:pt x="11" y="824"/>
                  </a:lnTo>
                  <a:lnTo>
                    <a:pt x="7" y="824"/>
                  </a:lnTo>
                  <a:lnTo>
                    <a:pt x="0" y="824"/>
                  </a:lnTo>
                  <a:lnTo>
                    <a:pt x="0" y="0"/>
                  </a:lnTo>
                </a:path>
              </a:pathLst>
            </a:custGeom>
            <a:solidFill>
              <a:srgbClr val="FF99CC"/>
            </a:solidFill>
            <a:ln w="12700" cap="rnd">
              <a:solidFill>
                <a:srgbClr val="000000"/>
              </a:solidFill>
              <a:round/>
              <a:headEnd/>
              <a:tailEnd/>
            </a:ln>
          </p:spPr>
          <p:txBody>
            <a:bodyPr/>
            <a:lstStyle/>
            <a:p>
              <a:endParaRPr lang="en-US"/>
            </a:p>
          </p:txBody>
        </p:sp>
        <p:sp>
          <p:nvSpPr>
            <p:cNvPr id="806926" name="Freeform 10">
              <a:extLst>
                <a:ext uri="{FF2B5EF4-FFF2-40B4-BE49-F238E27FC236}">
                  <a16:creationId xmlns:a16="http://schemas.microsoft.com/office/drawing/2014/main" id="{85B3CF0B-6CEC-4A71-A8EA-80D5C991BA88}"/>
                </a:ext>
              </a:extLst>
            </p:cNvPr>
            <p:cNvSpPr>
              <a:spLocks/>
            </p:cNvSpPr>
            <p:nvPr/>
          </p:nvSpPr>
          <p:spPr bwMode="auto">
            <a:xfrm>
              <a:off x="484" y="1446"/>
              <a:ext cx="1473" cy="902"/>
            </a:xfrm>
            <a:custGeom>
              <a:avLst/>
              <a:gdLst>
                <a:gd name="T0" fmla="*/ 0 w 1145"/>
                <a:gd name="T1" fmla="*/ 10015 h 855"/>
                <a:gd name="T2" fmla="*/ 123285403 w 1145"/>
                <a:gd name="T3" fmla="*/ 10015 h 855"/>
                <a:gd name="T4" fmla="*/ 123285403 w 1145"/>
                <a:gd name="T5" fmla="*/ 0 h 855"/>
                <a:gd name="T6" fmla="*/ 0 w 1145"/>
                <a:gd name="T7" fmla="*/ 0 h 855"/>
                <a:gd name="T8" fmla="*/ 0 w 1145"/>
                <a:gd name="T9" fmla="*/ 10015 h 855"/>
                <a:gd name="T10" fmla="*/ 0 60000 65536"/>
                <a:gd name="T11" fmla="*/ 0 60000 65536"/>
                <a:gd name="T12" fmla="*/ 0 60000 65536"/>
                <a:gd name="T13" fmla="*/ 0 60000 65536"/>
                <a:gd name="T14" fmla="*/ 0 60000 65536"/>
                <a:gd name="T15" fmla="*/ 0 w 1145"/>
                <a:gd name="T16" fmla="*/ 0 h 855"/>
                <a:gd name="T17" fmla="*/ 1145 w 1145"/>
                <a:gd name="T18" fmla="*/ 855 h 855"/>
              </a:gdLst>
              <a:ahLst/>
              <a:cxnLst>
                <a:cxn ang="T10">
                  <a:pos x="T0" y="T1"/>
                </a:cxn>
                <a:cxn ang="T11">
                  <a:pos x="T2" y="T3"/>
                </a:cxn>
                <a:cxn ang="T12">
                  <a:pos x="T4" y="T5"/>
                </a:cxn>
                <a:cxn ang="T13">
                  <a:pos x="T6" y="T7"/>
                </a:cxn>
                <a:cxn ang="T14">
                  <a:pos x="T8" y="T9"/>
                </a:cxn>
              </a:cxnLst>
              <a:rect l="T15" t="T16" r="T17" b="T18"/>
              <a:pathLst>
                <a:path w="1145" h="855">
                  <a:moveTo>
                    <a:pt x="0" y="854"/>
                  </a:moveTo>
                  <a:lnTo>
                    <a:pt x="1144" y="854"/>
                  </a:lnTo>
                  <a:lnTo>
                    <a:pt x="1144" y="0"/>
                  </a:lnTo>
                  <a:lnTo>
                    <a:pt x="0" y="0"/>
                  </a:lnTo>
                  <a:lnTo>
                    <a:pt x="0" y="854"/>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06927" name="Rectangle 11">
              <a:extLst>
                <a:ext uri="{FF2B5EF4-FFF2-40B4-BE49-F238E27FC236}">
                  <a16:creationId xmlns:a16="http://schemas.microsoft.com/office/drawing/2014/main" id="{157C5480-D47D-4901-A861-0D399E6543D5}"/>
                </a:ext>
              </a:extLst>
            </p:cNvPr>
            <p:cNvSpPr>
              <a:spLocks noChangeArrowheads="1"/>
            </p:cNvSpPr>
            <p:nvPr/>
          </p:nvSpPr>
          <p:spPr bwMode="auto">
            <a:xfrm>
              <a:off x="1841"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5</a:t>
              </a:r>
            </a:p>
          </p:txBody>
        </p:sp>
        <p:sp>
          <p:nvSpPr>
            <p:cNvPr id="806928" name="Rectangle 12">
              <a:extLst>
                <a:ext uri="{FF2B5EF4-FFF2-40B4-BE49-F238E27FC236}">
                  <a16:creationId xmlns:a16="http://schemas.microsoft.com/office/drawing/2014/main" id="{C56BFE95-1F3C-4148-B678-0E00E7FC2610}"/>
                </a:ext>
              </a:extLst>
            </p:cNvPr>
            <p:cNvSpPr>
              <a:spLocks noChangeArrowheads="1"/>
            </p:cNvSpPr>
            <p:nvPr/>
          </p:nvSpPr>
          <p:spPr bwMode="auto">
            <a:xfrm>
              <a:off x="1701"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4</a:t>
              </a:r>
            </a:p>
          </p:txBody>
        </p:sp>
        <p:sp>
          <p:nvSpPr>
            <p:cNvPr id="806929" name="Rectangle 13">
              <a:extLst>
                <a:ext uri="{FF2B5EF4-FFF2-40B4-BE49-F238E27FC236}">
                  <a16:creationId xmlns:a16="http://schemas.microsoft.com/office/drawing/2014/main" id="{E85BB666-5BB9-4807-B1AE-C0963CEA495E}"/>
                </a:ext>
              </a:extLst>
            </p:cNvPr>
            <p:cNvSpPr>
              <a:spLocks noChangeArrowheads="1"/>
            </p:cNvSpPr>
            <p:nvPr/>
          </p:nvSpPr>
          <p:spPr bwMode="auto">
            <a:xfrm>
              <a:off x="1558"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3</a:t>
              </a:r>
            </a:p>
          </p:txBody>
        </p:sp>
        <p:sp>
          <p:nvSpPr>
            <p:cNvPr id="806930" name="Rectangle 14">
              <a:extLst>
                <a:ext uri="{FF2B5EF4-FFF2-40B4-BE49-F238E27FC236}">
                  <a16:creationId xmlns:a16="http://schemas.microsoft.com/office/drawing/2014/main" id="{2E6C24B4-8C3B-4AD4-B4D7-18A9E68C907B}"/>
                </a:ext>
              </a:extLst>
            </p:cNvPr>
            <p:cNvSpPr>
              <a:spLocks noChangeArrowheads="1"/>
            </p:cNvSpPr>
            <p:nvPr/>
          </p:nvSpPr>
          <p:spPr bwMode="auto">
            <a:xfrm>
              <a:off x="1415"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2</a:t>
              </a:r>
            </a:p>
          </p:txBody>
        </p:sp>
        <p:sp>
          <p:nvSpPr>
            <p:cNvPr id="806931" name="Rectangle 15">
              <a:extLst>
                <a:ext uri="{FF2B5EF4-FFF2-40B4-BE49-F238E27FC236}">
                  <a16:creationId xmlns:a16="http://schemas.microsoft.com/office/drawing/2014/main" id="{D2FAE01A-AA13-4686-8214-D27255867672}"/>
                </a:ext>
              </a:extLst>
            </p:cNvPr>
            <p:cNvSpPr>
              <a:spLocks noChangeArrowheads="1"/>
            </p:cNvSpPr>
            <p:nvPr/>
          </p:nvSpPr>
          <p:spPr bwMode="auto">
            <a:xfrm>
              <a:off x="1271"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1</a:t>
              </a:r>
            </a:p>
          </p:txBody>
        </p:sp>
        <p:sp>
          <p:nvSpPr>
            <p:cNvPr id="806932" name="Rectangle 16">
              <a:extLst>
                <a:ext uri="{FF2B5EF4-FFF2-40B4-BE49-F238E27FC236}">
                  <a16:creationId xmlns:a16="http://schemas.microsoft.com/office/drawing/2014/main" id="{A59DB3E9-F7A8-4EA0-974D-BBC0DE4220F6}"/>
                </a:ext>
              </a:extLst>
            </p:cNvPr>
            <p:cNvSpPr>
              <a:spLocks noChangeArrowheads="1"/>
            </p:cNvSpPr>
            <p:nvPr/>
          </p:nvSpPr>
          <p:spPr bwMode="auto">
            <a:xfrm>
              <a:off x="1134"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0</a:t>
              </a:r>
            </a:p>
          </p:txBody>
        </p:sp>
        <p:sp>
          <p:nvSpPr>
            <p:cNvPr id="806933" name="Rectangle 17">
              <a:extLst>
                <a:ext uri="{FF2B5EF4-FFF2-40B4-BE49-F238E27FC236}">
                  <a16:creationId xmlns:a16="http://schemas.microsoft.com/office/drawing/2014/main" id="{AAC306CA-6CAC-4CB9-B868-0CFECE1E0D56}"/>
                </a:ext>
              </a:extLst>
            </p:cNvPr>
            <p:cNvSpPr>
              <a:spLocks noChangeArrowheads="1"/>
            </p:cNvSpPr>
            <p:nvPr/>
          </p:nvSpPr>
          <p:spPr bwMode="auto">
            <a:xfrm>
              <a:off x="979" y="2364"/>
              <a:ext cx="13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a:t>
              </a:r>
            </a:p>
          </p:txBody>
        </p:sp>
        <p:sp>
          <p:nvSpPr>
            <p:cNvPr id="806934" name="Rectangle 18">
              <a:extLst>
                <a:ext uri="{FF2B5EF4-FFF2-40B4-BE49-F238E27FC236}">
                  <a16:creationId xmlns:a16="http://schemas.microsoft.com/office/drawing/2014/main" id="{61CCBB4C-A83B-4D31-8C25-D515A7BFBE86}"/>
                </a:ext>
              </a:extLst>
            </p:cNvPr>
            <p:cNvSpPr>
              <a:spLocks noChangeArrowheads="1"/>
            </p:cNvSpPr>
            <p:nvPr/>
          </p:nvSpPr>
          <p:spPr bwMode="auto">
            <a:xfrm>
              <a:off x="998"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1</a:t>
              </a:r>
            </a:p>
          </p:txBody>
        </p:sp>
        <p:sp>
          <p:nvSpPr>
            <p:cNvPr id="806935" name="Rectangle 19">
              <a:extLst>
                <a:ext uri="{FF2B5EF4-FFF2-40B4-BE49-F238E27FC236}">
                  <a16:creationId xmlns:a16="http://schemas.microsoft.com/office/drawing/2014/main" id="{9B194C73-2519-4D30-B012-40329E3AC7F7}"/>
                </a:ext>
              </a:extLst>
            </p:cNvPr>
            <p:cNvSpPr>
              <a:spLocks noChangeArrowheads="1"/>
            </p:cNvSpPr>
            <p:nvPr/>
          </p:nvSpPr>
          <p:spPr bwMode="auto">
            <a:xfrm>
              <a:off x="836" y="2364"/>
              <a:ext cx="13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a:t>
              </a:r>
            </a:p>
          </p:txBody>
        </p:sp>
        <p:sp>
          <p:nvSpPr>
            <p:cNvPr id="806936" name="Rectangle 20">
              <a:extLst>
                <a:ext uri="{FF2B5EF4-FFF2-40B4-BE49-F238E27FC236}">
                  <a16:creationId xmlns:a16="http://schemas.microsoft.com/office/drawing/2014/main" id="{566BE20A-38AE-438C-9423-0AA0EEB9712E}"/>
                </a:ext>
              </a:extLst>
            </p:cNvPr>
            <p:cNvSpPr>
              <a:spLocks noChangeArrowheads="1"/>
            </p:cNvSpPr>
            <p:nvPr/>
          </p:nvSpPr>
          <p:spPr bwMode="auto">
            <a:xfrm>
              <a:off x="856"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2</a:t>
              </a:r>
            </a:p>
          </p:txBody>
        </p:sp>
        <p:sp>
          <p:nvSpPr>
            <p:cNvPr id="806937" name="Rectangle 21">
              <a:extLst>
                <a:ext uri="{FF2B5EF4-FFF2-40B4-BE49-F238E27FC236}">
                  <a16:creationId xmlns:a16="http://schemas.microsoft.com/office/drawing/2014/main" id="{D0A17BCA-6486-4B92-9466-154CFC68055B}"/>
                </a:ext>
              </a:extLst>
            </p:cNvPr>
            <p:cNvSpPr>
              <a:spLocks noChangeArrowheads="1"/>
            </p:cNvSpPr>
            <p:nvPr/>
          </p:nvSpPr>
          <p:spPr bwMode="auto">
            <a:xfrm>
              <a:off x="692" y="2364"/>
              <a:ext cx="13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a:t>
              </a:r>
            </a:p>
          </p:txBody>
        </p:sp>
        <p:sp>
          <p:nvSpPr>
            <p:cNvPr id="806938" name="Rectangle 22">
              <a:extLst>
                <a:ext uri="{FF2B5EF4-FFF2-40B4-BE49-F238E27FC236}">
                  <a16:creationId xmlns:a16="http://schemas.microsoft.com/office/drawing/2014/main" id="{5CC03B34-6D9B-4B6E-9B72-72EE1D040389}"/>
                </a:ext>
              </a:extLst>
            </p:cNvPr>
            <p:cNvSpPr>
              <a:spLocks noChangeArrowheads="1"/>
            </p:cNvSpPr>
            <p:nvPr/>
          </p:nvSpPr>
          <p:spPr bwMode="auto">
            <a:xfrm>
              <a:off x="711"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3</a:t>
              </a:r>
            </a:p>
          </p:txBody>
        </p:sp>
        <p:sp>
          <p:nvSpPr>
            <p:cNvPr id="806939" name="Rectangle 23">
              <a:extLst>
                <a:ext uri="{FF2B5EF4-FFF2-40B4-BE49-F238E27FC236}">
                  <a16:creationId xmlns:a16="http://schemas.microsoft.com/office/drawing/2014/main" id="{6CE40A98-F23C-4A00-852C-E7F535C541B3}"/>
                </a:ext>
              </a:extLst>
            </p:cNvPr>
            <p:cNvSpPr>
              <a:spLocks noChangeArrowheads="1"/>
            </p:cNvSpPr>
            <p:nvPr/>
          </p:nvSpPr>
          <p:spPr bwMode="auto">
            <a:xfrm>
              <a:off x="548" y="2364"/>
              <a:ext cx="13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a:t>
              </a:r>
            </a:p>
          </p:txBody>
        </p:sp>
        <p:sp>
          <p:nvSpPr>
            <p:cNvPr id="806940" name="Rectangle 24">
              <a:extLst>
                <a:ext uri="{FF2B5EF4-FFF2-40B4-BE49-F238E27FC236}">
                  <a16:creationId xmlns:a16="http://schemas.microsoft.com/office/drawing/2014/main" id="{3F128077-B0E5-4244-BFC5-0E2254C82B56}"/>
                </a:ext>
              </a:extLst>
            </p:cNvPr>
            <p:cNvSpPr>
              <a:spLocks noChangeArrowheads="1"/>
            </p:cNvSpPr>
            <p:nvPr/>
          </p:nvSpPr>
          <p:spPr bwMode="auto">
            <a:xfrm>
              <a:off x="567"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4</a:t>
              </a:r>
            </a:p>
          </p:txBody>
        </p:sp>
        <p:sp>
          <p:nvSpPr>
            <p:cNvPr id="806941" name="Rectangle 25">
              <a:extLst>
                <a:ext uri="{FF2B5EF4-FFF2-40B4-BE49-F238E27FC236}">
                  <a16:creationId xmlns:a16="http://schemas.microsoft.com/office/drawing/2014/main" id="{0ED8F643-0C02-4DE3-80AB-1F81C067FB58}"/>
                </a:ext>
              </a:extLst>
            </p:cNvPr>
            <p:cNvSpPr>
              <a:spLocks noChangeArrowheads="1"/>
            </p:cNvSpPr>
            <p:nvPr/>
          </p:nvSpPr>
          <p:spPr bwMode="auto">
            <a:xfrm>
              <a:off x="410" y="2364"/>
              <a:ext cx="13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a:t>
              </a:r>
            </a:p>
          </p:txBody>
        </p:sp>
        <p:sp>
          <p:nvSpPr>
            <p:cNvPr id="806942" name="Rectangle 26">
              <a:extLst>
                <a:ext uri="{FF2B5EF4-FFF2-40B4-BE49-F238E27FC236}">
                  <a16:creationId xmlns:a16="http://schemas.microsoft.com/office/drawing/2014/main" id="{D3D376E1-6737-466B-946E-E1027F398BBB}"/>
                </a:ext>
              </a:extLst>
            </p:cNvPr>
            <p:cNvSpPr>
              <a:spLocks noChangeArrowheads="1"/>
            </p:cNvSpPr>
            <p:nvPr/>
          </p:nvSpPr>
          <p:spPr bwMode="auto">
            <a:xfrm>
              <a:off x="428"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5</a:t>
              </a:r>
            </a:p>
          </p:txBody>
        </p:sp>
        <p:sp>
          <p:nvSpPr>
            <p:cNvPr id="806943" name="Line 27">
              <a:extLst>
                <a:ext uri="{FF2B5EF4-FFF2-40B4-BE49-F238E27FC236}">
                  <a16:creationId xmlns:a16="http://schemas.microsoft.com/office/drawing/2014/main" id="{DBD2334C-8390-46EC-A586-737D9B097481}"/>
                </a:ext>
              </a:extLst>
            </p:cNvPr>
            <p:cNvSpPr>
              <a:spLocks noChangeShapeType="1"/>
            </p:cNvSpPr>
            <p:nvPr/>
          </p:nvSpPr>
          <p:spPr bwMode="auto">
            <a:xfrm>
              <a:off x="1934"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06944" name="Line 28">
              <a:extLst>
                <a:ext uri="{FF2B5EF4-FFF2-40B4-BE49-F238E27FC236}">
                  <a16:creationId xmlns:a16="http://schemas.microsoft.com/office/drawing/2014/main" id="{A9A24C34-3453-4255-A892-4197B8B974A8}"/>
                </a:ext>
              </a:extLst>
            </p:cNvPr>
            <p:cNvSpPr>
              <a:spLocks noChangeShapeType="1"/>
            </p:cNvSpPr>
            <p:nvPr/>
          </p:nvSpPr>
          <p:spPr bwMode="auto">
            <a:xfrm>
              <a:off x="1790"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06945" name="Line 29">
              <a:extLst>
                <a:ext uri="{FF2B5EF4-FFF2-40B4-BE49-F238E27FC236}">
                  <a16:creationId xmlns:a16="http://schemas.microsoft.com/office/drawing/2014/main" id="{D6098066-6491-4534-8133-590C08BF0F39}"/>
                </a:ext>
              </a:extLst>
            </p:cNvPr>
            <p:cNvSpPr>
              <a:spLocks noChangeShapeType="1"/>
            </p:cNvSpPr>
            <p:nvPr/>
          </p:nvSpPr>
          <p:spPr bwMode="auto">
            <a:xfrm>
              <a:off x="1647"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06946" name="Line 30">
              <a:extLst>
                <a:ext uri="{FF2B5EF4-FFF2-40B4-BE49-F238E27FC236}">
                  <a16:creationId xmlns:a16="http://schemas.microsoft.com/office/drawing/2014/main" id="{CA4188C9-016B-4D24-A13A-AFB954DA7B8D}"/>
                </a:ext>
              </a:extLst>
            </p:cNvPr>
            <p:cNvSpPr>
              <a:spLocks noChangeShapeType="1"/>
            </p:cNvSpPr>
            <p:nvPr/>
          </p:nvSpPr>
          <p:spPr bwMode="auto">
            <a:xfrm>
              <a:off x="1507"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06947" name="Line 31">
              <a:extLst>
                <a:ext uri="{FF2B5EF4-FFF2-40B4-BE49-F238E27FC236}">
                  <a16:creationId xmlns:a16="http://schemas.microsoft.com/office/drawing/2014/main" id="{C9C1CE19-3D30-44E0-A46B-ACA1802AC07F}"/>
                </a:ext>
              </a:extLst>
            </p:cNvPr>
            <p:cNvSpPr>
              <a:spLocks noChangeShapeType="1"/>
            </p:cNvSpPr>
            <p:nvPr/>
          </p:nvSpPr>
          <p:spPr bwMode="auto">
            <a:xfrm>
              <a:off x="1364"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06948" name="Line 32">
              <a:extLst>
                <a:ext uri="{FF2B5EF4-FFF2-40B4-BE49-F238E27FC236}">
                  <a16:creationId xmlns:a16="http://schemas.microsoft.com/office/drawing/2014/main" id="{5E2BF36B-2657-4620-ACFA-2D791B2E7B82}"/>
                </a:ext>
              </a:extLst>
            </p:cNvPr>
            <p:cNvSpPr>
              <a:spLocks noChangeShapeType="1"/>
            </p:cNvSpPr>
            <p:nvPr/>
          </p:nvSpPr>
          <p:spPr bwMode="auto">
            <a:xfrm>
              <a:off x="1221"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06949" name="Line 33">
              <a:extLst>
                <a:ext uri="{FF2B5EF4-FFF2-40B4-BE49-F238E27FC236}">
                  <a16:creationId xmlns:a16="http://schemas.microsoft.com/office/drawing/2014/main" id="{E41FC08B-82DC-4C98-A219-25902E6C320C}"/>
                </a:ext>
              </a:extLst>
            </p:cNvPr>
            <p:cNvSpPr>
              <a:spLocks noChangeShapeType="1"/>
            </p:cNvSpPr>
            <p:nvPr/>
          </p:nvSpPr>
          <p:spPr bwMode="auto">
            <a:xfrm>
              <a:off x="1076"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06950" name="Line 34">
              <a:extLst>
                <a:ext uri="{FF2B5EF4-FFF2-40B4-BE49-F238E27FC236}">
                  <a16:creationId xmlns:a16="http://schemas.microsoft.com/office/drawing/2014/main" id="{C751F818-333C-4F3A-B216-DB81AFE5304D}"/>
                </a:ext>
              </a:extLst>
            </p:cNvPr>
            <p:cNvSpPr>
              <a:spLocks noChangeShapeType="1"/>
            </p:cNvSpPr>
            <p:nvPr/>
          </p:nvSpPr>
          <p:spPr bwMode="auto">
            <a:xfrm>
              <a:off x="933"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06951" name="Line 35">
              <a:extLst>
                <a:ext uri="{FF2B5EF4-FFF2-40B4-BE49-F238E27FC236}">
                  <a16:creationId xmlns:a16="http://schemas.microsoft.com/office/drawing/2014/main" id="{65EA0D57-3A6B-44C7-B9C5-3482605A2C73}"/>
                </a:ext>
              </a:extLst>
            </p:cNvPr>
            <p:cNvSpPr>
              <a:spLocks noChangeShapeType="1"/>
            </p:cNvSpPr>
            <p:nvPr/>
          </p:nvSpPr>
          <p:spPr bwMode="auto">
            <a:xfrm>
              <a:off x="793"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06952" name="Line 36">
              <a:extLst>
                <a:ext uri="{FF2B5EF4-FFF2-40B4-BE49-F238E27FC236}">
                  <a16:creationId xmlns:a16="http://schemas.microsoft.com/office/drawing/2014/main" id="{61797829-E2AA-41AA-8608-E201DDB40998}"/>
                </a:ext>
              </a:extLst>
            </p:cNvPr>
            <p:cNvSpPr>
              <a:spLocks noChangeShapeType="1"/>
            </p:cNvSpPr>
            <p:nvPr/>
          </p:nvSpPr>
          <p:spPr bwMode="auto">
            <a:xfrm>
              <a:off x="650"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06953" name="Line 37">
              <a:extLst>
                <a:ext uri="{FF2B5EF4-FFF2-40B4-BE49-F238E27FC236}">
                  <a16:creationId xmlns:a16="http://schemas.microsoft.com/office/drawing/2014/main" id="{095C59B0-C461-4F15-A9DC-5EA569DB08A9}"/>
                </a:ext>
              </a:extLst>
            </p:cNvPr>
            <p:cNvSpPr>
              <a:spLocks noChangeShapeType="1"/>
            </p:cNvSpPr>
            <p:nvPr/>
          </p:nvSpPr>
          <p:spPr bwMode="auto">
            <a:xfrm>
              <a:off x="507"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06954" name="Rectangle 38">
              <a:extLst>
                <a:ext uri="{FF2B5EF4-FFF2-40B4-BE49-F238E27FC236}">
                  <a16:creationId xmlns:a16="http://schemas.microsoft.com/office/drawing/2014/main" id="{4592853A-EDE7-4B38-9ED5-F8C2C5D8B3A6}"/>
                </a:ext>
              </a:extLst>
            </p:cNvPr>
            <p:cNvSpPr>
              <a:spLocks noChangeArrowheads="1"/>
            </p:cNvSpPr>
            <p:nvPr/>
          </p:nvSpPr>
          <p:spPr bwMode="auto">
            <a:xfrm>
              <a:off x="243" y="1406"/>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0</a:t>
              </a:r>
            </a:p>
          </p:txBody>
        </p:sp>
        <p:sp>
          <p:nvSpPr>
            <p:cNvPr id="806955" name="Rectangle 39">
              <a:extLst>
                <a:ext uri="{FF2B5EF4-FFF2-40B4-BE49-F238E27FC236}">
                  <a16:creationId xmlns:a16="http://schemas.microsoft.com/office/drawing/2014/main" id="{D5EECFFB-F41C-483F-B189-9772F5B00404}"/>
                </a:ext>
              </a:extLst>
            </p:cNvPr>
            <p:cNvSpPr>
              <a:spLocks noChangeArrowheads="1"/>
            </p:cNvSpPr>
            <p:nvPr/>
          </p:nvSpPr>
          <p:spPr bwMode="auto">
            <a:xfrm>
              <a:off x="275" y="1406"/>
              <a:ext cx="13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a:t>
              </a:r>
            </a:p>
          </p:txBody>
        </p:sp>
        <p:sp>
          <p:nvSpPr>
            <p:cNvPr id="806956" name="Rectangle 40">
              <a:extLst>
                <a:ext uri="{FF2B5EF4-FFF2-40B4-BE49-F238E27FC236}">
                  <a16:creationId xmlns:a16="http://schemas.microsoft.com/office/drawing/2014/main" id="{028DCC8F-4B74-4A9C-9875-88BF70A0443E}"/>
                </a:ext>
              </a:extLst>
            </p:cNvPr>
            <p:cNvSpPr>
              <a:spLocks noChangeArrowheads="1"/>
            </p:cNvSpPr>
            <p:nvPr/>
          </p:nvSpPr>
          <p:spPr bwMode="auto">
            <a:xfrm>
              <a:off x="288" y="1406"/>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4</a:t>
              </a:r>
            </a:p>
          </p:txBody>
        </p:sp>
        <p:sp>
          <p:nvSpPr>
            <p:cNvPr id="806957" name="Rectangle 41">
              <a:extLst>
                <a:ext uri="{FF2B5EF4-FFF2-40B4-BE49-F238E27FC236}">
                  <a16:creationId xmlns:a16="http://schemas.microsoft.com/office/drawing/2014/main" id="{E752352F-F1B0-482A-8265-EB35C42495B1}"/>
                </a:ext>
              </a:extLst>
            </p:cNvPr>
            <p:cNvSpPr>
              <a:spLocks noChangeArrowheads="1"/>
            </p:cNvSpPr>
            <p:nvPr/>
          </p:nvSpPr>
          <p:spPr bwMode="auto">
            <a:xfrm>
              <a:off x="243" y="1625"/>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0</a:t>
              </a:r>
            </a:p>
          </p:txBody>
        </p:sp>
        <p:sp>
          <p:nvSpPr>
            <p:cNvPr id="806958" name="Rectangle 42">
              <a:extLst>
                <a:ext uri="{FF2B5EF4-FFF2-40B4-BE49-F238E27FC236}">
                  <a16:creationId xmlns:a16="http://schemas.microsoft.com/office/drawing/2014/main" id="{46650463-83EA-4D37-B9B4-10B29CF7227C}"/>
                </a:ext>
              </a:extLst>
            </p:cNvPr>
            <p:cNvSpPr>
              <a:spLocks noChangeArrowheads="1"/>
            </p:cNvSpPr>
            <p:nvPr/>
          </p:nvSpPr>
          <p:spPr bwMode="auto">
            <a:xfrm>
              <a:off x="275" y="1625"/>
              <a:ext cx="13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a:t>
              </a:r>
            </a:p>
          </p:txBody>
        </p:sp>
        <p:sp>
          <p:nvSpPr>
            <p:cNvPr id="806959" name="Rectangle 43">
              <a:extLst>
                <a:ext uri="{FF2B5EF4-FFF2-40B4-BE49-F238E27FC236}">
                  <a16:creationId xmlns:a16="http://schemas.microsoft.com/office/drawing/2014/main" id="{A8F56EC7-4CFD-461F-A613-0FADF3492E2F}"/>
                </a:ext>
              </a:extLst>
            </p:cNvPr>
            <p:cNvSpPr>
              <a:spLocks noChangeArrowheads="1"/>
            </p:cNvSpPr>
            <p:nvPr/>
          </p:nvSpPr>
          <p:spPr bwMode="auto">
            <a:xfrm>
              <a:off x="288" y="1625"/>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3</a:t>
              </a:r>
            </a:p>
          </p:txBody>
        </p:sp>
        <p:sp>
          <p:nvSpPr>
            <p:cNvPr id="806960" name="Rectangle 44">
              <a:extLst>
                <a:ext uri="{FF2B5EF4-FFF2-40B4-BE49-F238E27FC236}">
                  <a16:creationId xmlns:a16="http://schemas.microsoft.com/office/drawing/2014/main" id="{285B1EFC-6C03-44F9-B309-1227EB0DE495}"/>
                </a:ext>
              </a:extLst>
            </p:cNvPr>
            <p:cNvSpPr>
              <a:spLocks noChangeArrowheads="1"/>
            </p:cNvSpPr>
            <p:nvPr/>
          </p:nvSpPr>
          <p:spPr bwMode="auto">
            <a:xfrm>
              <a:off x="243" y="1839"/>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0</a:t>
              </a:r>
            </a:p>
          </p:txBody>
        </p:sp>
        <p:sp>
          <p:nvSpPr>
            <p:cNvPr id="806961" name="Rectangle 45">
              <a:extLst>
                <a:ext uri="{FF2B5EF4-FFF2-40B4-BE49-F238E27FC236}">
                  <a16:creationId xmlns:a16="http://schemas.microsoft.com/office/drawing/2014/main" id="{5AA593E1-F131-46B9-9BB3-A2B785F6328A}"/>
                </a:ext>
              </a:extLst>
            </p:cNvPr>
            <p:cNvSpPr>
              <a:spLocks noChangeArrowheads="1"/>
            </p:cNvSpPr>
            <p:nvPr/>
          </p:nvSpPr>
          <p:spPr bwMode="auto">
            <a:xfrm>
              <a:off x="275" y="1839"/>
              <a:ext cx="13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a:t>
              </a:r>
            </a:p>
          </p:txBody>
        </p:sp>
        <p:sp>
          <p:nvSpPr>
            <p:cNvPr id="806962" name="Rectangle 46">
              <a:extLst>
                <a:ext uri="{FF2B5EF4-FFF2-40B4-BE49-F238E27FC236}">
                  <a16:creationId xmlns:a16="http://schemas.microsoft.com/office/drawing/2014/main" id="{3BD43139-14A3-44F6-B97B-5B232672BC12}"/>
                </a:ext>
              </a:extLst>
            </p:cNvPr>
            <p:cNvSpPr>
              <a:spLocks noChangeArrowheads="1"/>
            </p:cNvSpPr>
            <p:nvPr/>
          </p:nvSpPr>
          <p:spPr bwMode="auto">
            <a:xfrm>
              <a:off x="288" y="1839"/>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2</a:t>
              </a:r>
            </a:p>
          </p:txBody>
        </p:sp>
        <p:sp>
          <p:nvSpPr>
            <p:cNvPr id="806963" name="Rectangle 47">
              <a:extLst>
                <a:ext uri="{FF2B5EF4-FFF2-40B4-BE49-F238E27FC236}">
                  <a16:creationId xmlns:a16="http://schemas.microsoft.com/office/drawing/2014/main" id="{D8BECDC1-4A24-4622-A5B9-5BDC02E07067}"/>
                </a:ext>
              </a:extLst>
            </p:cNvPr>
            <p:cNvSpPr>
              <a:spLocks noChangeArrowheads="1"/>
            </p:cNvSpPr>
            <p:nvPr/>
          </p:nvSpPr>
          <p:spPr bwMode="auto">
            <a:xfrm>
              <a:off x="243" y="2056"/>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0</a:t>
              </a:r>
            </a:p>
          </p:txBody>
        </p:sp>
        <p:sp>
          <p:nvSpPr>
            <p:cNvPr id="806964" name="Rectangle 48">
              <a:extLst>
                <a:ext uri="{FF2B5EF4-FFF2-40B4-BE49-F238E27FC236}">
                  <a16:creationId xmlns:a16="http://schemas.microsoft.com/office/drawing/2014/main" id="{412FA213-4301-4AF8-A6F3-C1BD65C46BA1}"/>
                </a:ext>
              </a:extLst>
            </p:cNvPr>
            <p:cNvSpPr>
              <a:spLocks noChangeArrowheads="1"/>
            </p:cNvSpPr>
            <p:nvPr/>
          </p:nvSpPr>
          <p:spPr bwMode="auto">
            <a:xfrm>
              <a:off x="275" y="2056"/>
              <a:ext cx="13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a:t>
              </a:r>
            </a:p>
          </p:txBody>
        </p:sp>
        <p:sp>
          <p:nvSpPr>
            <p:cNvPr id="806965" name="Rectangle 49">
              <a:extLst>
                <a:ext uri="{FF2B5EF4-FFF2-40B4-BE49-F238E27FC236}">
                  <a16:creationId xmlns:a16="http://schemas.microsoft.com/office/drawing/2014/main" id="{95BCDBD9-630C-48BC-B83F-1404DA8D3E8B}"/>
                </a:ext>
              </a:extLst>
            </p:cNvPr>
            <p:cNvSpPr>
              <a:spLocks noChangeArrowheads="1"/>
            </p:cNvSpPr>
            <p:nvPr/>
          </p:nvSpPr>
          <p:spPr bwMode="auto">
            <a:xfrm>
              <a:off x="288" y="2056"/>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1</a:t>
              </a:r>
            </a:p>
          </p:txBody>
        </p:sp>
        <p:sp>
          <p:nvSpPr>
            <p:cNvPr id="806966" name="Rectangle 50">
              <a:extLst>
                <a:ext uri="{FF2B5EF4-FFF2-40B4-BE49-F238E27FC236}">
                  <a16:creationId xmlns:a16="http://schemas.microsoft.com/office/drawing/2014/main" id="{B4AA97D6-2A1C-475A-BDF7-306E55782128}"/>
                </a:ext>
              </a:extLst>
            </p:cNvPr>
            <p:cNvSpPr>
              <a:spLocks noChangeArrowheads="1"/>
            </p:cNvSpPr>
            <p:nvPr/>
          </p:nvSpPr>
          <p:spPr bwMode="auto">
            <a:xfrm>
              <a:off x="243" y="2275"/>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0</a:t>
              </a:r>
            </a:p>
          </p:txBody>
        </p:sp>
        <p:sp>
          <p:nvSpPr>
            <p:cNvPr id="806967" name="Rectangle 51">
              <a:extLst>
                <a:ext uri="{FF2B5EF4-FFF2-40B4-BE49-F238E27FC236}">
                  <a16:creationId xmlns:a16="http://schemas.microsoft.com/office/drawing/2014/main" id="{4306DEE5-C7DA-4F50-9440-6DBCE8A16A1A}"/>
                </a:ext>
              </a:extLst>
            </p:cNvPr>
            <p:cNvSpPr>
              <a:spLocks noChangeArrowheads="1"/>
            </p:cNvSpPr>
            <p:nvPr/>
          </p:nvSpPr>
          <p:spPr bwMode="auto">
            <a:xfrm>
              <a:off x="275" y="2275"/>
              <a:ext cx="13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a:t>
              </a:r>
            </a:p>
          </p:txBody>
        </p:sp>
        <p:sp>
          <p:nvSpPr>
            <p:cNvPr id="806968" name="Rectangle 52">
              <a:extLst>
                <a:ext uri="{FF2B5EF4-FFF2-40B4-BE49-F238E27FC236}">
                  <a16:creationId xmlns:a16="http://schemas.microsoft.com/office/drawing/2014/main" id="{B95D9666-0491-44ED-BC7F-1843A4A3E72C}"/>
                </a:ext>
              </a:extLst>
            </p:cNvPr>
            <p:cNvSpPr>
              <a:spLocks noChangeArrowheads="1"/>
            </p:cNvSpPr>
            <p:nvPr/>
          </p:nvSpPr>
          <p:spPr bwMode="auto">
            <a:xfrm>
              <a:off x="288" y="2275"/>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0</a:t>
              </a:r>
            </a:p>
          </p:txBody>
        </p:sp>
        <p:sp>
          <p:nvSpPr>
            <p:cNvPr id="806969" name="Line 53">
              <a:extLst>
                <a:ext uri="{FF2B5EF4-FFF2-40B4-BE49-F238E27FC236}">
                  <a16:creationId xmlns:a16="http://schemas.microsoft.com/office/drawing/2014/main" id="{7C45C958-FD9C-45D6-ACB8-94B2C7C1C0D8}"/>
                </a:ext>
              </a:extLst>
            </p:cNvPr>
            <p:cNvSpPr>
              <a:spLocks noChangeShapeType="1"/>
            </p:cNvSpPr>
            <p:nvPr/>
          </p:nvSpPr>
          <p:spPr bwMode="auto">
            <a:xfrm flipH="1">
              <a:off x="426" y="1462"/>
              <a:ext cx="63"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06970" name="Line 54">
              <a:extLst>
                <a:ext uri="{FF2B5EF4-FFF2-40B4-BE49-F238E27FC236}">
                  <a16:creationId xmlns:a16="http://schemas.microsoft.com/office/drawing/2014/main" id="{004AC826-A1A2-46B1-BE9A-093C0B0A8B06}"/>
                </a:ext>
              </a:extLst>
            </p:cNvPr>
            <p:cNvSpPr>
              <a:spLocks noChangeShapeType="1"/>
            </p:cNvSpPr>
            <p:nvPr/>
          </p:nvSpPr>
          <p:spPr bwMode="auto">
            <a:xfrm flipH="1">
              <a:off x="426" y="1680"/>
              <a:ext cx="63"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06971" name="Line 55">
              <a:extLst>
                <a:ext uri="{FF2B5EF4-FFF2-40B4-BE49-F238E27FC236}">
                  <a16:creationId xmlns:a16="http://schemas.microsoft.com/office/drawing/2014/main" id="{8DCF7D69-F407-4623-BC5E-4A9EF2420B14}"/>
                </a:ext>
              </a:extLst>
            </p:cNvPr>
            <p:cNvSpPr>
              <a:spLocks noChangeShapeType="1"/>
            </p:cNvSpPr>
            <p:nvPr/>
          </p:nvSpPr>
          <p:spPr bwMode="auto">
            <a:xfrm flipH="1">
              <a:off x="426" y="1895"/>
              <a:ext cx="63"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06972" name="Line 56">
              <a:extLst>
                <a:ext uri="{FF2B5EF4-FFF2-40B4-BE49-F238E27FC236}">
                  <a16:creationId xmlns:a16="http://schemas.microsoft.com/office/drawing/2014/main" id="{183B24C9-F676-4B02-9A87-F537B80392B9}"/>
                </a:ext>
              </a:extLst>
            </p:cNvPr>
            <p:cNvSpPr>
              <a:spLocks noChangeShapeType="1"/>
            </p:cNvSpPr>
            <p:nvPr/>
          </p:nvSpPr>
          <p:spPr bwMode="auto">
            <a:xfrm flipH="1">
              <a:off x="426" y="2113"/>
              <a:ext cx="63"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06973" name="Line 57">
              <a:extLst>
                <a:ext uri="{FF2B5EF4-FFF2-40B4-BE49-F238E27FC236}">
                  <a16:creationId xmlns:a16="http://schemas.microsoft.com/office/drawing/2014/main" id="{B5D88D10-23BE-42A5-A774-92B0394C40B4}"/>
                </a:ext>
              </a:extLst>
            </p:cNvPr>
            <p:cNvSpPr>
              <a:spLocks noChangeShapeType="1"/>
            </p:cNvSpPr>
            <p:nvPr/>
          </p:nvSpPr>
          <p:spPr bwMode="auto">
            <a:xfrm flipH="1">
              <a:off x="426" y="2331"/>
              <a:ext cx="63"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06974" name="Rectangle 58">
              <a:extLst>
                <a:ext uri="{FF2B5EF4-FFF2-40B4-BE49-F238E27FC236}">
                  <a16:creationId xmlns:a16="http://schemas.microsoft.com/office/drawing/2014/main" id="{54AC511E-98D2-4D5B-87A4-FAFF484CBF02}"/>
                </a:ext>
              </a:extLst>
            </p:cNvPr>
            <p:cNvSpPr>
              <a:spLocks noChangeArrowheads="1"/>
            </p:cNvSpPr>
            <p:nvPr/>
          </p:nvSpPr>
          <p:spPr bwMode="auto">
            <a:xfrm>
              <a:off x="1128" y="2446"/>
              <a:ext cx="165"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00">
                  <a:solidFill>
                    <a:srgbClr val="000000"/>
                  </a:solidFill>
                </a:rPr>
                <a:t>Z</a:t>
              </a:r>
            </a:p>
          </p:txBody>
        </p:sp>
        <p:sp>
          <p:nvSpPr>
            <p:cNvPr id="806975" name="Line 59">
              <a:extLst>
                <a:ext uri="{FF2B5EF4-FFF2-40B4-BE49-F238E27FC236}">
                  <a16:creationId xmlns:a16="http://schemas.microsoft.com/office/drawing/2014/main" id="{027E11C8-CCC3-48BE-8B09-A0A756AD4767}"/>
                </a:ext>
              </a:extLst>
            </p:cNvPr>
            <p:cNvSpPr>
              <a:spLocks noChangeShapeType="1"/>
            </p:cNvSpPr>
            <p:nvPr/>
          </p:nvSpPr>
          <p:spPr bwMode="auto">
            <a:xfrm>
              <a:off x="512" y="2347"/>
              <a:ext cx="1417"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06976" name="Rectangle 60">
              <a:extLst>
                <a:ext uri="{FF2B5EF4-FFF2-40B4-BE49-F238E27FC236}">
                  <a16:creationId xmlns:a16="http://schemas.microsoft.com/office/drawing/2014/main" id="{A8E552BA-CEAC-4A93-B42C-A909855E1FC2}"/>
                </a:ext>
              </a:extLst>
            </p:cNvPr>
            <p:cNvSpPr>
              <a:spLocks noChangeArrowheads="1"/>
            </p:cNvSpPr>
            <p:nvPr/>
          </p:nvSpPr>
          <p:spPr bwMode="auto">
            <a:xfrm rot="-5400000">
              <a:off x="156" y="1857"/>
              <a:ext cx="137"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00">
                  <a:solidFill>
                    <a:srgbClr val="000000"/>
                  </a:solidFill>
                </a:rPr>
                <a:t>f</a:t>
              </a:r>
            </a:p>
          </p:txBody>
        </p:sp>
        <p:sp>
          <p:nvSpPr>
            <p:cNvPr id="806977" name="Rectangle 61">
              <a:extLst>
                <a:ext uri="{FF2B5EF4-FFF2-40B4-BE49-F238E27FC236}">
                  <a16:creationId xmlns:a16="http://schemas.microsoft.com/office/drawing/2014/main" id="{FCBFFEE1-6A8C-41A5-9F02-A247389BA680}"/>
                </a:ext>
              </a:extLst>
            </p:cNvPr>
            <p:cNvSpPr>
              <a:spLocks noChangeArrowheads="1"/>
            </p:cNvSpPr>
            <p:nvPr/>
          </p:nvSpPr>
          <p:spPr bwMode="auto">
            <a:xfrm rot="-5400000">
              <a:off x="153" y="1839"/>
              <a:ext cx="142"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00">
                  <a:solidFill>
                    <a:srgbClr val="000000"/>
                  </a:solidFill>
                </a:rPr>
                <a:t>(</a:t>
              </a:r>
            </a:p>
          </p:txBody>
        </p:sp>
        <p:sp>
          <p:nvSpPr>
            <p:cNvPr id="806978" name="Rectangle 62">
              <a:extLst>
                <a:ext uri="{FF2B5EF4-FFF2-40B4-BE49-F238E27FC236}">
                  <a16:creationId xmlns:a16="http://schemas.microsoft.com/office/drawing/2014/main" id="{91108668-A301-4587-B39D-5E0F299853FD}"/>
                </a:ext>
              </a:extLst>
            </p:cNvPr>
            <p:cNvSpPr>
              <a:spLocks noChangeArrowheads="1"/>
            </p:cNvSpPr>
            <p:nvPr/>
          </p:nvSpPr>
          <p:spPr bwMode="auto">
            <a:xfrm rot="-5400000">
              <a:off x="151" y="1813"/>
              <a:ext cx="156"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00">
                  <a:solidFill>
                    <a:srgbClr val="000000"/>
                  </a:solidFill>
                </a:rPr>
                <a:t>z</a:t>
              </a:r>
            </a:p>
          </p:txBody>
        </p:sp>
        <p:sp>
          <p:nvSpPr>
            <p:cNvPr id="806979" name="Rectangle 63">
              <a:extLst>
                <a:ext uri="{FF2B5EF4-FFF2-40B4-BE49-F238E27FC236}">
                  <a16:creationId xmlns:a16="http://schemas.microsoft.com/office/drawing/2014/main" id="{DFD6C957-7902-4530-8F95-C16745C843B4}"/>
                </a:ext>
              </a:extLst>
            </p:cNvPr>
            <p:cNvSpPr>
              <a:spLocks noChangeArrowheads="1"/>
            </p:cNvSpPr>
            <p:nvPr/>
          </p:nvSpPr>
          <p:spPr bwMode="auto">
            <a:xfrm rot="-5400000">
              <a:off x="152" y="1790"/>
              <a:ext cx="142"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00">
                  <a:solidFill>
                    <a:srgbClr val="000000"/>
                  </a:solidFill>
                </a:rPr>
                <a:t>)</a:t>
              </a:r>
            </a:p>
          </p:txBody>
        </p:sp>
        <p:sp>
          <p:nvSpPr>
            <p:cNvPr id="806980" name="Line 64">
              <a:extLst>
                <a:ext uri="{FF2B5EF4-FFF2-40B4-BE49-F238E27FC236}">
                  <a16:creationId xmlns:a16="http://schemas.microsoft.com/office/drawing/2014/main" id="{CEFC12EF-5F29-47DD-96E3-B94FA33BB12B}"/>
                </a:ext>
              </a:extLst>
            </p:cNvPr>
            <p:cNvSpPr>
              <a:spLocks noChangeShapeType="1"/>
            </p:cNvSpPr>
            <p:nvPr/>
          </p:nvSpPr>
          <p:spPr bwMode="auto">
            <a:xfrm flipV="1">
              <a:off x="484" y="1458"/>
              <a:ext cx="0" cy="87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06981" name="Freeform 65">
              <a:extLst>
                <a:ext uri="{FF2B5EF4-FFF2-40B4-BE49-F238E27FC236}">
                  <a16:creationId xmlns:a16="http://schemas.microsoft.com/office/drawing/2014/main" id="{30D5FC4B-B632-41B8-8671-091BF102F523}"/>
                </a:ext>
              </a:extLst>
            </p:cNvPr>
            <p:cNvSpPr>
              <a:spLocks/>
            </p:cNvSpPr>
            <p:nvPr/>
          </p:nvSpPr>
          <p:spPr bwMode="auto">
            <a:xfrm>
              <a:off x="511" y="1462"/>
              <a:ext cx="1419" cy="870"/>
            </a:xfrm>
            <a:custGeom>
              <a:avLst/>
              <a:gdLst>
                <a:gd name="T0" fmla="*/ 3155320 w 1103"/>
                <a:gd name="T1" fmla="*/ 9498 h 825"/>
                <a:gd name="T2" fmla="*/ 7035344 w 1103"/>
                <a:gd name="T3" fmla="*/ 9498 h 825"/>
                <a:gd name="T4" fmla="*/ 10885050 w 1103"/>
                <a:gd name="T5" fmla="*/ 9498 h 825"/>
                <a:gd name="T6" fmla="*/ 14705531 w 1103"/>
                <a:gd name="T7" fmla="*/ 9498 h 825"/>
                <a:gd name="T8" fmla="*/ 18699614 w 1103"/>
                <a:gd name="T9" fmla="*/ 9498 h 825"/>
                <a:gd name="T10" fmla="*/ 22118379 w 1103"/>
                <a:gd name="T11" fmla="*/ 9416 h 825"/>
                <a:gd name="T12" fmla="*/ 25307519 w 1103"/>
                <a:gd name="T13" fmla="*/ 9354 h 825"/>
                <a:gd name="T14" fmla="*/ 27889252 w 1103"/>
                <a:gd name="T15" fmla="*/ 9220 h 825"/>
                <a:gd name="T16" fmla="*/ 30375362 w 1103"/>
                <a:gd name="T17" fmla="*/ 9010 h 825"/>
                <a:gd name="T18" fmla="*/ 32704689 w 1103"/>
                <a:gd name="T19" fmla="*/ 8780 h 825"/>
                <a:gd name="T20" fmla="*/ 34187084 w 1103"/>
                <a:gd name="T21" fmla="*/ 8455 h 825"/>
                <a:gd name="T22" fmla="*/ 36112652 w 1103"/>
                <a:gd name="T23" fmla="*/ 8148 h 825"/>
                <a:gd name="T24" fmla="*/ 37671454 w 1103"/>
                <a:gd name="T25" fmla="*/ 7722 h 825"/>
                <a:gd name="T26" fmla="*/ 38860991 w 1103"/>
                <a:gd name="T27" fmla="*/ 7326 h 825"/>
                <a:gd name="T28" fmla="*/ 39995624 w 1103"/>
                <a:gd name="T29" fmla="*/ 6924 h 825"/>
                <a:gd name="T30" fmla="*/ 41179449 w 1103"/>
                <a:gd name="T31" fmla="*/ 6511 h 825"/>
                <a:gd name="T32" fmla="*/ 42427332 w 1103"/>
                <a:gd name="T33" fmla="*/ 6032 h 825"/>
                <a:gd name="T34" fmla="*/ 43432335 w 1103"/>
                <a:gd name="T35" fmla="*/ 5519 h 825"/>
                <a:gd name="T36" fmla="*/ 45062906 w 1103"/>
                <a:gd name="T37" fmla="*/ 4974 h 825"/>
                <a:gd name="T38" fmla="*/ 46158387 w 1103"/>
                <a:gd name="T39" fmla="*/ 4403 h 825"/>
                <a:gd name="T40" fmla="*/ 47344450 w 1103"/>
                <a:gd name="T41" fmla="*/ 3817 h 825"/>
                <a:gd name="T42" fmla="*/ 48490386 w 1103"/>
                <a:gd name="T43" fmla="*/ 3249 h 825"/>
                <a:gd name="T44" fmla="*/ 49734151 w 1103"/>
                <a:gd name="T45" fmla="*/ 2748 h 825"/>
                <a:gd name="T46" fmla="*/ 50871402 w 1103"/>
                <a:gd name="T47" fmla="*/ 2159 h 825"/>
                <a:gd name="T48" fmla="*/ 51998801 w 1103"/>
                <a:gd name="T49" fmla="*/ 1684 h 825"/>
                <a:gd name="T50" fmla="*/ 53182037 w 1103"/>
                <a:gd name="T51" fmla="*/ 1188 h 825"/>
                <a:gd name="T52" fmla="*/ 54315864 w 1103"/>
                <a:gd name="T53" fmla="*/ 747 h 825"/>
                <a:gd name="T54" fmla="*/ 55953653 w 1103"/>
                <a:gd name="T55" fmla="*/ 391 h 825"/>
                <a:gd name="T56" fmla="*/ 57818077 w 1103"/>
                <a:gd name="T57" fmla="*/ 8 h 825"/>
                <a:gd name="T58" fmla="*/ 61007995 w 1103"/>
                <a:gd name="T59" fmla="*/ 8 h 825"/>
                <a:gd name="T60" fmla="*/ 62924330 w 1103"/>
                <a:gd name="T61" fmla="*/ 391 h 825"/>
                <a:gd name="T62" fmla="*/ 64403077 w 1103"/>
                <a:gd name="T63" fmla="*/ 747 h 825"/>
                <a:gd name="T64" fmla="*/ 65574452 w 1103"/>
                <a:gd name="T65" fmla="*/ 1188 h 825"/>
                <a:gd name="T66" fmla="*/ 66896010 w 1103"/>
                <a:gd name="T67" fmla="*/ 1684 h 825"/>
                <a:gd name="T68" fmla="*/ 67912115 w 1103"/>
                <a:gd name="T69" fmla="*/ 2159 h 825"/>
                <a:gd name="T70" fmla="*/ 69124076 w 1103"/>
                <a:gd name="T71" fmla="*/ 2748 h 825"/>
                <a:gd name="T72" fmla="*/ 70313584 w 1103"/>
                <a:gd name="T73" fmla="*/ 3249 h 825"/>
                <a:gd name="T74" fmla="*/ 71439335 w 1103"/>
                <a:gd name="T75" fmla="*/ 3817 h 825"/>
                <a:gd name="T76" fmla="*/ 72644026 w 1103"/>
                <a:gd name="T77" fmla="*/ 4403 h 825"/>
                <a:gd name="T78" fmla="*/ 73733585 w 1103"/>
                <a:gd name="T79" fmla="*/ 4974 h 825"/>
                <a:gd name="T80" fmla="*/ 75313322 w 1103"/>
                <a:gd name="T81" fmla="*/ 5519 h 825"/>
                <a:gd name="T82" fmla="*/ 76394904 w 1103"/>
                <a:gd name="T83" fmla="*/ 6032 h 825"/>
                <a:gd name="T84" fmla="*/ 77616155 w 1103"/>
                <a:gd name="T85" fmla="*/ 6511 h 825"/>
                <a:gd name="T86" fmla="*/ 78713178 w 1103"/>
                <a:gd name="T87" fmla="*/ 6924 h 825"/>
                <a:gd name="T88" fmla="*/ 80093538 w 1103"/>
                <a:gd name="T89" fmla="*/ 7326 h 825"/>
                <a:gd name="T90" fmla="*/ 81249500 w 1103"/>
                <a:gd name="T91" fmla="*/ 7722 h 825"/>
                <a:gd name="T92" fmla="*/ 82770046 w 1103"/>
                <a:gd name="T93" fmla="*/ 8148 h 825"/>
                <a:gd name="T94" fmla="*/ 84615627 w 1103"/>
                <a:gd name="T95" fmla="*/ 8455 h 825"/>
                <a:gd name="T96" fmla="*/ 86195076 w 1103"/>
                <a:gd name="T97" fmla="*/ 8780 h 825"/>
                <a:gd name="T98" fmla="*/ 88521620 w 1103"/>
                <a:gd name="T99" fmla="*/ 9010 h 825"/>
                <a:gd name="T100" fmla="*/ 90976707 w 1103"/>
                <a:gd name="T101" fmla="*/ 9220 h 825"/>
                <a:gd name="T102" fmla="*/ 93646076 w 1103"/>
                <a:gd name="T103" fmla="*/ 9354 h 825"/>
                <a:gd name="T104" fmla="*/ 96728098 w 1103"/>
                <a:gd name="T105" fmla="*/ 9416 h 825"/>
                <a:gd name="T106" fmla="*/ 100106940 w 1103"/>
                <a:gd name="T107" fmla="*/ 9498 h 825"/>
                <a:gd name="T108" fmla="*/ 104143548 w 1103"/>
                <a:gd name="T109" fmla="*/ 9498 h 825"/>
                <a:gd name="T110" fmla="*/ 107986107 w 1103"/>
                <a:gd name="T111" fmla="*/ 9498 h 825"/>
                <a:gd name="T112" fmla="*/ 111824121 w 1103"/>
                <a:gd name="T113" fmla="*/ 9498 h 825"/>
                <a:gd name="T114" fmla="*/ 115807618 w 1103"/>
                <a:gd name="T115" fmla="*/ 9498 h 82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103"/>
                <a:gd name="T175" fmla="*/ 0 h 825"/>
                <a:gd name="T176" fmla="*/ 1103 w 1103"/>
                <a:gd name="T177" fmla="*/ 825 h 82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103" h="825">
                  <a:moveTo>
                    <a:pt x="0" y="824"/>
                  </a:moveTo>
                  <a:lnTo>
                    <a:pt x="0" y="824"/>
                  </a:lnTo>
                  <a:lnTo>
                    <a:pt x="3" y="824"/>
                  </a:lnTo>
                  <a:lnTo>
                    <a:pt x="7" y="824"/>
                  </a:lnTo>
                  <a:lnTo>
                    <a:pt x="11" y="824"/>
                  </a:lnTo>
                  <a:lnTo>
                    <a:pt x="14" y="824"/>
                  </a:lnTo>
                  <a:lnTo>
                    <a:pt x="18" y="824"/>
                  </a:lnTo>
                  <a:lnTo>
                    <a:pt x="22" y="824"/>
                  </a:lnTo>
                  <a:lnTo>
                    <a:pt x="25" y="824"/>
                  </a:lnTo>
                  <a:lnTo>
                    <a:pt x="29" y="824"/>
                  </a:lnTo>
                  <a:lnTo>
                    <a:pt x="32" y="824"/>
                  </a:lnTo>
                  <a:lnTo>
                    <a:pt x="36" y="824"/>
                  </a:lnTo>
                  <a:lnTo>
                    <a:pt x="40" y="824"/>
                  </a:lnTo>
                  <a:lnTo>
                    <a:pt x="43" y="824"/>
                  </a:lnTo>
                  <a:lnTo>
                    <a:pt x="47" y="824"/>
                  </a:lnTo>
                  <a:lnTo>
                    <a:pt x="51" y="824"/>
                  </a:lnTo>
                  <a:lnTo>
                    <a:pt x="54" y="824"/>
                  </a:lnTo>
                  <a:lnTo>
                    <a:pt x="57" y="824"/>
                  </a:lnTo>
                  <a:lnTo>
                    <a:pt x="62" y="824"/>
                  </a:lnTo>
                  <a:lnTo>
                    <a:pt x="65" y="824"/>
                  </a:lnTo>
                  <a:lnTo>
                    <a:pt x="68" y="824"/>
                  </a:lnTo>
                  <a:lnTo>
                    <a:pt x="72" y="824"/>
                  </a:lnTo>
                  <a:lnTo>
                    <a:pt x="76" y="824"/>
                  </a:lnTo>
                  <a:lnTo>
                    <a:pt x="79" y="824"/>
                  </a:lnTo>
                  <a:lnTo>
                    <a:pt x="83" y="824"/>
                  </a:lnTo>
                  <a:lnTo>
                    <a:pt x="86" y="824"/>
                  </a:lnTo>
                  <a:lnTo>
                    <a:pt x="90" y="824"/>
                  </a:lnTo>
                  <a:lnTo>
                    <a:pt x="94" y="824"/>
                  </a:lnTo>
                  <a:lnTo>
                    <a:pt x="97" y="824"/>
                  </a:lnTo>
                  <a:lnTo>
                    <a:pt x="101" y="824"/>
                  </a:lnTo>
                  <a:lnTo>
                    <a:pt x="105" y="824"/>
                  </a:lnTo>
                  <a:lnTo>
                    <a:pt x="108" y="824"/>
                  </a:lnTo>
                  <a:lnTo>
                    <a:pt x="111" y="824"/>
                  </a:lnTo>
                  <a:lnTo>
                    <a:pt x="116" y="824"/>
                  </a:lnTo>
                  <a:lnTo>
                    <a:pt x="119" y="824"/>
                  </a:lnTo>
                  <a:lnTo>
                    <a:pt x="122" y="824"/>
                  </a:lnTo>
                  <a:lnTo>
                    <a:pt x="126" y="824"/>
                  </a:lnTo>
                  <a:lnTo>
                    <a:pt x="130" y="824"/>
                  </a:lnTo>
                  <a:lnTo>
                    <a:pt x="133" y="824"/>
                  </a:lnTo>
                  <a:lnTo>
                    <a:pt x="137" y="824"/>
                  </a:lnTo>
                  <a:lnTo>
                    <a:pt x="141" y="824"/>
                  </a:lnTo>
                  <a:lnTo>
                    <a:pt x="144" y="824"/>
                  </a:lnTo>
                  <a:lnTo>
                    <a:pt x="148" y="824"/>
                  </a:lnTo>
                  <a:lnTo>
                    <a:pt x="151" y="824"/>
                  </a:lnTo>
                  <a:lnTo>
                    <a:pt x="155" y="824"/>
                  </a:lnTo>
                  <a:lnTo>
                    <a:pt x="159" y="824"/>
                  </a:lnTo>
                  <a:lnTo>
                    <a:pt x="162" y="824"/>
                  </a:lnTo>
                  <a:lnTo>
                    <a:pt x="166" y="824"/>
                  </a:lnTo>
                  <a:lnTo>
                    <a:pt x="170" y="824"/>
                  </a:lnTo>
                  <a:lnTo>
                    <a:pt x="173" y="824"/>
                  </a:lnTo>
                  <a:lnTo>
                    <a:pt x="176" y="824"/>
                  </a:lnTo>
                  <a:lnTo>
                    <a:pt x="180" y="824"/>
                  </a:lnTo>
                  <a:lnTo>
                    <a:pt x="184" y="824"/>
                  </a:lnTo>
                  <a:lnTo>
                    <a:pt x="187" y="824"/>
                  </a:lnTo>
                  <a:lnTo>
                    <a:pt x="187" y="820"/>
                  </a:lnTo>
                  <a:lnTo>
                    <a:pt x="191" y="820"/>
                  </a:lnTo>
                  <a:lnTo>
                    <a:pt x="195" y="820"/>
                  </a:lnTo>
                  <a:lnTo>
                    <a:pt x="198" y="820"/>
                  </a:lnTo>
                  <a:lnTo>
                    <a:pt x="202" y="820"/>
                  </a:lnTo>
                  <a:lnTo>
                    <a:pt x="205" y="820"/>
                  </a:lnTo>
                  <a:lnTo>
                    <a:pt x="209" y="820"/>
                  </a:lnTo>
                  <a:lnTo>
                    <a:pt x="213" y="820"/>
                  </a:lnTo>
                  <a:lnTo>
                    <a:pt x="213" y="816"/>
                  </a:lnTo>
                  <a:lnTo>
                    <a:pt x="216" y="816"/>
                  </a:lnTo>
                  <a:lnTo>
                    <a:pt x="220" y="816"/>
                  </a:lnTo>
                  <a:lnTo>
                    <a:pt x="224" y="816"/>
                  </a:lnTo>
                  <a:lnTo>
                    <a:pt x="227" y="816"/>
                  </a:lnTo>
                  <a:lnTo>
                    <a:pt x="227" y="813"/>
                  </a:lnTo>
                  <a:lnTo>
                    <a:pt x="230" y="813"/>
                  </a:lnTo>
                  <a:lnTo>
                    <a:pt x="235" y="813"/>
                  </a:lnTo>
                  <a:lnTo>
                    <a:pt x="238" y="813"/>
                  </a:lnTo>
                  <a:lnTo>
                    <a:pt x="238" y="809"/>
                  </a:lnTo>
                  <a:lnTo>
                    <a:pt x="241" y="809"/>
                  </a:lnTo>
                  <a:lnTo>
                    <a:pt x="245" y="809"/>
                  </a:lnTo>
                  <a:lnTo>
                    <a:pt x="249" y="809"/>
                  </a:lnTo>
                  <a:lnTo>
                    <a:pt x="249" y="805"/>
                  </a:lnTo>
                  <a:lnTo>
                    <a:pt x="252" y="805"/>
                  </a:lnTo>
                  <a:lnTo>
                    <a:pt x="256" y="805"/>
                  </a:lnTo>
                  <a:lnTo>
                    <a:pt x="256" y="801"/>
                  </a:lnTo>
                  <a:lnTo>
                    <a:pt x="259" y="801"/>
                  </a:lnTo>
                  <a:lnTo>
                    <a:pt x="263" y="801"/>
                  </a:lnTo>
                  <a:lnTo>
                    <a:pt x="263" y="798"/>
                  </a:lnTo>
                  <a:lnTo>
                    <a:pt x="267" y="798"/>
                  </a:lnTo>
                  <a:lnTo>
                    <a:pt x="267" y="793"/>
                  </a:lnTo>
                  <a:lnTo>
                    <a:pt x="270" y="793"/>
                  </a:lnTo>
                  <a:lnTo>
                    <a:pt x="274" y="790"/>
                  </a:lnTo>
                  <a:lnTo>
                    <a:pt x="278" y="790"/>
                  </a:lnTo>
                  <a:lnTo>
                    <a:pt x="278" y="786"/>
                  </a:lnTo>
                  <a:lnTo>
                    <a:pt x="281" y="786"/>
                  </a:lnTo>
                  <a:lnTo>
                    <a:pt x="281" y="782"/>
                  </a:lnTo>
                  <a:lnTo>
                    <a:pt x="284" y="782"/>
                  </a:lnTo>
                  <a:lnTo>
                    <a:pt x="284" y="778"/>
                  </a:lnTo>
                  <a:lnTo>
                    <a:pt x="289" y="778"/>
                  </a:lnTo>
                  <a:lnTo>
                    <a:pt x="292" y="775"/>
                  </a:lnTo>
                  <a:lnTo>
                    <a:pt x="292" y="770"/>
                  </a:lnTo>
                  <a:lnTo>
                    <a:pt x="295" y="770"/>
                  </a:lnTo>
                  <a:lnTo>
                    <a:pt x="295" y="767"/>
                  </a:lnTo>
                  <a:lnTo>
                    <a:pt x="299" y="767"/>
                  </a:lnTo>
                  <a:lnTo>
                    <a:pt x="299" y="763"/>
                  </a:lnTo>
                  <a:lnTo>
                    <a:pt x="303" y="763"/>
                  </a:lnTo>
                  <a:lnTo>
                    <a:pt x="303" y="759"/>
                  </a:lnTo>
                  <a:lnTo>
                    <a:pt x="306" y="759"/>
                  </a:lnTo>
                  <a:lnTo>
                    <a:pt x="306" y="755"/>
                  </a:lnTo>
                  <a:lnTo>
                    <a:pt x="306" y="752"/>
                  </a:lnTo>
                  <a:lnTo>
                    <a:pt x="310" y="752"/>
                  </a:lnTo>
                  <a:lnTo>
                    <a:pt x="310" y="747"/>
                  </a:lnTo>
                  <a:lnTo>
                    <a:pt x="314" y="747"/>
                  </a:lnTo>
                  <a:lnTo>
                    <a:pt x="314" y="744"/>
                  </a:lnTo>
                  <a:lnTo>
                    <a:pt x="317" y="740"/>
                  </a:lnTo>
                  <a:lnTo>
                    <a:pt x="317" y="736"/>
                  </a:lnTo>
                  <a:lnTo>
                    <a:pt x="320" y="736"/>
                  </a:lnTo>
                  <a:lnTo>
                    <a:pt x="320" y="732"/>
                  </a:lnTo>
                  <a:lnTo>
                    <a:pt x="320" y="729"/>
                  </a:lnTo>
                  <a:lnTo>
                    <a:pt x="324" y="729"/>
                  </a:lnTo>
                  <a:lnTo>
                    <a:pt x="324" y="724"/>
                  </a:lnTo>
                  <a:lnTo>
                    <a:pt x="328" y="721"/>
                  </a:lnTo>
                  <a:lnTo>
                    <a:pt x="328" y="717"/>
                  </a:lnTo>
                  <a:lnTo>
                    <a:pt x="331" y="713"/>
                  </a:lnTo>
                  <a:lnTo>
                    <a:pt x="331" y="709"/>
                  </a:lnTo>
                  <a:lnTo>
                    <a:pt x="335" y="709"/>
                  </a:lnTo>
                  <a:lnTo>
                    <a:pt x="335" y="706"/>
                  </a:lnTo>
                  <a:lnTo>
                    <a:pt x="335" y="701"/>
                  </a:lnTo>
                  <a:lnTo>
                    <a:pt x="339" y="698"/>
                  </a:lnTo>
                  <a:lnTo>
                    <a:pt x="339" y="694"/>
                  </a:lnTo>
                  <a:lnTo>
                    <a:pt x="342" y="690"/>
                  </a:lnTo>
                  <a:lnTo>
                    <a:pt x="342" y="686"/>
                  </a:lnTo>
                  <a:lnTo>
                    <a:pt x="346" y="683"/>
                  </a:lnTo>
                  <a:lnTo>
                    <a:pt x="346" y="678"/>
                  </a:lnTo>
                  <a:lnTo>
                    <a:pt x="349" y="675"/>
                  </a:lnTo>
                  <a:lnTo>
                    <a:pt x="349" y="670"/>
                  </a:lnTo>
                  <a:lnTo>
                    <a:pt x="349" y="667"/>
                  </a:lnTo>
                  <a:lnTo>
                    <a:pt x="353" y="663"/>
                  </a:lnTo>
                  <a:lnTo>
                    <a:pt x="353" y="659"/>
                  </a:lnTo>
                  <a:lnTo>
                    <a:pt x="353" y="655"/>
                  </a:lnTo>
                  <a:lnTo>
                    <a:pt x="357" y="655"/>
                  </a:lnTo>
                  <a:lnTo>
                    <a:pt x="357" y="652"/>
                  </a:lnTo>
                  <a:lnTo>
                    <a:pt x="357" y="647"/>
                  </a:lnTo>
                  <a:lnTo>
                    <a:pt x="360" y="644"/>
                  </a:lnTo>
                  <a:lnTo>
                    <a:pt x="360" y="640"/>
                  </a:lnTo>
                  <a:lnTo>
                    <a:pt x="360" y="636"/>
                  </a:lnTo>
                  <a:lnTo>
                    <a:pt x="363" y="636"/>
                  </a:lnTo>
                  <a:lnTo>
                    <a:pt x="363" y="632"/>
                  </a:lnTo>
                  <a:lnTo>
                    <a:pt x="363" y="629"/>
                  </a:lnTo>
                  <a:lnTo>
                    <a:pt x="363" y="624"/>
                  </a:lnTo>
                  <a:lnTo>
                    <a:pt x="368" y="621"/>
                  </a:lnTo>
                  <a:lnTo>
                    <a:pt x="368" y="617"/>
                  </a:lnTo>
                  <a:lnTo>
                    <a:pt x="368" y="613"/>
                  </a:lnTo>
                  <a:lnTo>
                    <a:pt x="371" y="609"/>
                  </a:lnTo>
                  <a:lnTo>
                    <a:pt x="371" y="606"/>
                  </a:lnTo>
                  <a:lnTo>
                    <a:pt x="371" y="601"/>
                  </a:lnTo>
                  <a:lnTo>
                    <a:pt x="374" y="601"/>
                  </a:lnTo>
                  <a:lnTo>
                    <a:pt x="374" y="598"/>
                  </a:lnTo>
                  <a:lnTo>
                    <a:pt x="374" y="594"/>
                  </a:lnTo>
                  <a:lnTo>
                    <a:pt x="374" y="590"/>
                  </a:lnTo>
                  <a:lnTo>
                    <a:pt x="378" y="586"/>
                  </a:lnTo>
                  <a:lnTo>
                    <a:pt x="378" y="583"/>
                  </a:lnTo>
                  <a:lnTo>
                    <a:pt x="378" y="578"/>
                  </a:lnTo>
                  <a:lnTo>
                    <a:pt x="382" y="575"/>
                  </a:lnTo>
                  <a:lnTo>
                    <a:pt x="382" y="571"/>
                  </a:lnTo>
                  <a:lnTo>
                    <a:pt x="382" y="567"/>
                  </a:lnTo>
                  <a:lnTo>
                    <a:pt x="385" y="563"/>
                  </a:lnTo>
                  <a:lnTo>
                    <a:pt x="385" y="560"/>
                  </a:lnTo>
                  <a:lnTo>
                    <a:pt x="385" y="556"/>
                  </a:lnTo>
                  <a:lnTo>
                    <a:pt x="389" y="548"/>
                  </a:lnTo>
                  <a:lnTo>
                    <a:pt x="389" y="544"/>
                  </a:lnTo>
                  <a:lnTo>
                    <a:pt x="389" y="541"/>
                  </a:lnTo>
                  <a:lnTo>
                    <a:pt x="389" y="537"/>
                  </a:lnTo>
                  <a:lnTo>
                    <a:pt x="393" y="533"/>
                  </a:lnTo>
                  <a:lnTo>
                    <a:pt x="393" y="529"/>
                  </a:lnTo>
                  <a:lnTo>
                    <a:pt x="393" y="525"/>
                  </a:lnTo>
                  <a:lnTo>
                    <a:pt x="396" y="521"/>
                  </a:lnTo>
                  <a:lnTo>
                    <a:pt x="396" y="518"/>
                  </a:lnTo>
                  <a:lnTo>
                    <a:pt x="396" y="514"/>
                  </a:lnTo>
                  <a:lnTo>
                    <a:pt x="400" y="506"/>
                  </a:lnTo>
                  <a:lnTo>
                    <a:pt x="400" y="503"/>
                  </a:lnTo>
                  <a:lnTo>
                    <a:pt x="400" y="498"/>
                  </a:lnTo>
                  <a:lnTo>
                    <a:pt x="403" y="495"/>
                  </a:lnTo>
                  <a:lnTo>
                    <a:pt x="403" y="490"/>
                  </a:lnTo>
                  <a:lnTo>
                    <a:pt x="403" y="487"/>
                  </a:lnTo>
                  <a:lnTo>
                    <a:pt x="403" y="479"/>
                  </a:lnTo>
                  <a:lnTo>
                    <a:pt x="407" y="475"/>
                  </a:lnTo>
                  <a:lnTo>
                    <a:pt x="407" y="472"/>
                  </a:lnTo>
                  <a:lnTo>
                    <a:pt x="407" y="467"/>
                  </a:lnTo>
                  <a:lnTo>
                    <a:pt x="411" y="464"/>
                  </a:lnTo>
                  <a:lnTo>
                    <a:pt x="411" y="456"/>
                  </a:lnTo>
                  <a:lnTo>
                    <a:pt x="411" y="452"/>
                  </a:lnTo>
                  <a:lnTo>
                    <a:pt x="414" y="449"/>
                  </a:lnTo>
                  <a:lnTo>
                    <a:pt x="414" y="444"/>
                  </a:lnTo>
                  <a:lnTo>
                    <a:pt x="414" y="437"/>
                  </a:lnTo>
                  <a:lnTo>
                    <a:pt x="418" y="433"/>
                  </a:lnTo>
                  <a:lnTo>
                    <a:pt x="418" y="429"/>
                  </a:lnTo>
                  <a:lnTo>
                    <a:pt x="418" y="426"/>
                  </a:lnTo>
                  <a:lnTo>
                    <a:pt x="418" y="418"/>
                  </a:lnTo>
                  <a:lnTo>
                    <a:pt x="422" y="414"/>
                  </a:lnTo>
                  <a:lnTo>
                    <a:pt x="422" y="410"/>
                  </a:lnTo>
                  <a:lnTo>
                    <a:pt x="422" y="406"/>
                  </a:lnTo>
                  <a:lnTo>
                    <a:pt x="425" y="398"/>
                  </a:lnTo>
                  <a:lnTo>
                    <a:pt x="425" y="395"/>
                  </a:lnTo>
                  <a:lnTo>
                    <a:pt x="425" y="391"/>
                  </a:lnTo>
                  <a:lnTo>
                    <a:pt x="428" y="383"/>
                  </a:lnTo>
                  <a:lnTo>
                    <a:pt x="428" y="380"/>
                  </a:lnTo>
                  <a:lnTo>
                    <a:pt x="428" y="375"/>
                  </a:lnTo>
                  <a:lnTo>
                    <a:pt x="432" y="372"/>
                  </a:lnTo>
                  <a:lnTo>
                    <a:pt x="432" y="364"/>
                  </a:lnTo>
                  <a:lnTo>
                    <a:pt x="432" y="360"/>
                  </a:lnTo>
                  <a:lnTo>
                    <a:pt x="432" y="357"/>
                  </a:lnTo>
                  <a:lnTo>
                    <a:pt x="436" y="349"/>
                  </a:lnTo>
                  <a:lnTo>
                    <a:pt x="436" y="345"/>
                  </a:lnTo>
                  <a:lnTo>
                    <a:pt x="436" y="341"/>
                  </a:lnTo>
                  <a:lnTo>
                    <a:pt x="439" y="334"/>
                  </a:lnTo>
                  <a:lnTo>
                    <a:pt x="439" y="329"/>
                  </a:lnTo>
                  <a:lnTo>
                    <a:pt x="439" y="326"/>
                  </a:lnTo>
                  <a:lnTo>
                    <a:pt x="443" y="321"/>
                  </a:lnTo>
                  <a:lnTo>
                    <a:pt x="443" y="314"/>
                  </a:lnTo>
                  <a:lnTo>
                    <a:pt x="443" y="310"/>
                  </a:lnTo>
                  <a:lnTo>
                    <a:pt x="447" y="306"/>
                  </a:lnTo>
                  <a:lnTo>
                    <a:pt x="447" y="299"/>
                  </a:lnTo>
                  <a:lnTo>
                    <a:pt x="447" y="295"/>
                  </a:lnTo>
                  <a:lnTo>
                    <a:pt x="447" y="291"/>
                  </a:lnTo>
                  <a:lnTo>
                    <a:pt x="450" y="283"/>
                  </a:lnTo>
                  <a:lnTo>
                    <a:pt x="450" y="280"/>
                  </a:lnTo>
                  <a:lnTo>
                    <a:pt x="450" y="276"/>
                  </a:lnTo>
                  <a:lnTo>
                    <a:pt x="454" y="272"/>
                  </a:lnTo>
                  <a:lnTo>
                    <a:pt x="454" y="264"/>
                  </a:lnTo>
                  <a:lnTo>
                    <a:pt x="454" y="261"/>
                  </a:lnTo>
                  <a:lnTo>
                    <a:pt x="457" y="257"/>
                  </a:lnTo>
                  <a:lnTo>
                    <a:pt x="457" y="249"/>
                  </a:lnTo>
                  <a:lnTo>
                    <a:pt x="457" y="246"/>
                  </a:lnTo>
                  <a:lnTo>
                    <a:pt x="461" y="241"/>
                  </a:lnTo>
                  <a:lnTo>
                    <a:pt x="461" y="238"/>
                  </a:lnTo>
                  <a:lnTo>
                    <a:pt x="461" y="230"/>
                  </a:lnTo>
                  <a:lnTo>
                    <a:pt x="461" y="226"/>
                  </a:lnTo>
                  <a:lnTo>
                    <a:pt x="465" y="223"/>
                  </a:lnTo>
                  <a:lnTo>
                    <a:pt x="465" y="218"/>
                  </a:lnTo>
                  <a:lnTo>
                    <a:pt x="465" y="211"/>
                  </a:lnTo>
                  <a:lnTo>
                    <a:pt x="468" y="207"/>
                  </a:lnTo>
                  <a:lnTo>
                    <a:pt x="468" y="203"/>
                  </a:lnTo>
                  <a:lnTo>
                    <a:pt x="468" y="200"/>
                  </a:lnTo>
                  <a:lnTo>
                    <a:pt x="472" y="192"/>
                  </a:lnTo>
                  <a:lnTo>
                    <a:pt x="472" y="188"/>
                  </a:lnTo>
                  <a:lnTo>
                    <a:pt x="472" y="184"/>
                  </a:lnTo>
                  <a:lnTo>
                    <a:pt x="476" y="180"/>
                  </a:lnTo>
                  <a:lnTo>
                    <a:pt x="476" y="177"/>
                  </a:lnTo>
                  <a:lnTo>
                    <a:pt x="476" y="172"/>
                  </a:lnTo>
                  <a:lnTo>
                    <a:pt x="476" y="165"/>
                  </a:lnTo>
                  <a:lnTo>
                    <a:pt x="479" y="161"/>
                  </a:lnTo>
                  <a:lnTo>
                    <a:pt x="479" y="157"/>
                  </a:lnTo>
                  <a:lnTo>
                    <a:pt x="479" y="154"/>
                  </a:lnTo>
                  <a:lnTo>
                    <a:pt x="482" y="149"/>
                  </a:lnTo>
                  <a:lnTo>
                    <a:pt x="482" y="146"/>
                  </a:lnTo>
                  <a:lnTo>
                    <a:pt x="482" y="141"/>
                  </a:lnTo>
                  <a:lnTo>
                    <a:pt x="487" y="138"/>
                  </a:lnTo>
                  <a:lnTo>
                    <a:pt x="487" y="130"/>
                  </a:lnTo>
                  <a:lnTo>
                    <a:pt x="487" y="126"/>
                  </a:lnTo>
                  <a:lnTo>
                    <a:pt x="490" y="123"/>
                  </a:lnTo>
                  <a:lnTo>
                    <a:pt x="490" y="118"/>
                  </a:lnTo>
                  <a:lnTo>
                    <a:pt x="490" y="115"/>
                  </a:lnTo>
                  <a:lnTo>
                    <a:pt x="490" y="111"/>
                  </a:lnTo>
                  <a:lnTo>
                    <a:pt x="493" y="107"/>
                  </a:lnTo>
                  <a:lnTo>
                    <a:pt x="493" y="103"/>
                  </a:lnTo>
                  <a:lnTo>
                    <a:pt x="493" y="100"/>
                  </a:lnTo>
                  <a:lnTo>
                    <a:pt x="497" y="95"/>
                  </a:lnTo>
                  <a:lnTo>
                    <a:pt x="497" y="92"/>
                  </a:lnTo>
                  <a:lnTo>
                    <a:pt x="501" y="88"/>
                  </a:lnTo>
                  <a:lnTo>
                    <a:pt x="501" y="84"/>
                  </a:lnTo>
                  <a:lnTo>
                    <a:pt x="501" y="80"/>
                  </a:lnTo>
                  <a:lnTo>
                    <a:pt x="501" y="77"/>
                  </a:lnTo>
                  <a:lnTo>
                    <a:pt x="504" y="72"/>
                  </a:lnTo>
                  <a:lnTo>
                    <a:pt x="504" y="69"/>
                  </a:lnTo>
                  <a:lnTo>
                    <a:pt x="504" y="65"/>
                  </a:lnTo>
                  <a:lnTo>
                    <a:pt x="508" y="65"/>
                  </a:lnTo>
                  <a:lnTo>
                    <a:pt x="508" y="61"/>
                  </a:lnTo>
                  <a:lnTo>
                    <a:pt x="508" y="57"/>
                  </a:lnTo>
                  <a:lnTo>
                    <a:pt x="511" y="54"/>
                  </a:lnTo>
                  <a:lnTo>
                    <a:pt x="511" y="49"/>
                  </a:lnTo>
                  <a:lnTo>
                    <a:pt x="515" y="46"/>
                  </a:lnTo>
                  <a:lnTo>
                    <a:pt x="515" y="42"/>
                  </a:lnTo>
                  <a:lnTo>
                    <a:pt x="515" y="38"/>
                  </a:lnTo>
                  <a:lnTo>
                    <a:pt x="519" y="38"/>
                  </a:lnTo>
                  <a:lnTo>
                    <a:pt x="519" y="34"/>
                  </a:lnTo>
                  <a:lnTo>
                    <a:pt x="519" y="31"/>
                  </a:lnTo>
                  <a:lnTo>
                    <a:pt x="522" y="31"/>
                  </a:lnTo>
                  <a:lnTo>
                    <a:pt x="522" y="26"/>
                  </a:lnTo>
                  <a:lnTo>
                    <a:pt x="526" y="23"/>
                  </a:lnTo>
                  <a:lnTo>
                    <a:pt x="526" y="19"/>
                  </a:lnTo>
                  <a:lnTo>
                    <a:pt x="530" y="19"/>
                  </a:lnTo>
                  <a:lnTo>
                    <a:pt x="530" y="15"/>
                  </a:lnTo>
                  <a:lnTo>
                    <a:pt x="533" y="11"/>
                  </a:lnTo>
                  <a:lnTo>
                    <a:pt x="533" y="8"/>
                  </a:lnTo>
                  <a:lnTo>
                    <a:pt x="536" y="8"/>
                  </a:lnTo>
                  <a:lnTo>
                    <a:pt x="541" y="4"/>
                  </a:lnTo>
                  <a:lnTo>
                    <a:pt x="544" y="4"/>
                  </a:lnTo>
                  <a:lnTo>
                    <a:pt x="544" y="0"/>
                  </a:lnTo>
                  <a:lnTo>
                    <a:pt x="547" y="0"/>
                  </a:lnTo>
                  <a:lnTo>
                    <a:pt x="551" y="0"/>
                  </a:lnTo>
                  <a:lnTo>
                    <a:pt x="555" y="0"/>
                  </a:lnTo>
                  <a:lnTo>
                    <a:pt x="558" y="0"/>
                  </a:lnTo>
                  <a:lnTo>
                    <a:pt x="558" y="4"/>
                  </a:lnTo>
                  <a:lnTo>
                    <a:pt x="562" y="4"/>
                  </a:lnTo>
                  <a:lnTo>
                    <a:pt x="566" y="8"/>
                  </a:lnTo>
                  <a:lnTo>
                    <a:pt x="569" y="8"/>
                  </a:lnTo>
                  <a:lnTo>
                    <a:pt x="569" y="11"/>
                  </a:lnTo>
                  <a:lnTo>
                    <a:pt x="573" y="15"/>
                  </a:lnTo>
                  <a:lnTo>
                    <a:pt x="573" y="19"/>
                  </a:lnTo>
                  <a:lnTo>
                    <a:pt x="576" y="19"/>
                  </a:lnTo>
                  <a:lnTo>
                    <a:pt x="576" y="23"/>
                  </a:lnTo>
                  <a:lnTo>
                    <a:pt x="580" y="26"/>
                  </a:lnTo>
                  <a:lnTo>
                    <a:pt x="580" y="31"/>
                  </a:lnTo>
                  <a:lnTo>
                    <a:pt x="584" y="31"/>
                  </a:lnTo>
                  <a:lnTo>
                    <a:pt x="584" y="34"/>
                  </a:lnTo>
                  <a:lnTo>
                    <a:pt x="584" y="38"/>
                  </a:lnTo>
                  <a:lnTo>
                    <a:pt x="587" y="38"/>
                  </a:lnTo>
                  <a:lnTo>
                    <a:pt x="587" y="42"/>
                  </a:lnTo>
                  <a:lnTo>
                    <a:pt x="587" y="46"/>
                  </a:lnTo>
                  <a:lnTo>
                    <a:pt x="591" y="49"/>
                  </a:lnTo>
                  <a:lnTo>
                    <a:pt x="591" y="54"/>
                  </a:lnTo>
                  <a:lnTo>
                    <a:pt x="595" y="57"/>
                  </a:lnTo>
                  <a:lnTo>
                    <a:pt x="595" y="61"/>
                  </a:lnTo>
                  <a:lnTo>
                    <a:pt x="595" y="65"/>
                  </a:lnTo>
                  <a:lnTo>
                    <a:pt x="598" y="65"/>
                  </a:lnTo>
                  <a:lnTo>
                    <a:pt x="598" y="69"/>
                  </a:lnTo>
                  <a:lnTo>
                    <a:pt x="598" y="72"/>
                  </a:lnTo>
                  <a:lnTo>
                    <a:pt x="601" y="77"/>
                  </a:lnTo>
                  <a:lnTo>
                    <a:pt x="601" y="80"/>
                  </a:lnTo>
                  <a:lnTo>
                    <a:pt x="601" y="84"/>
                  </a:lnTo>
                  <a:lnTo>
                    <a:pt x="601" y="88"/>
                  </a:lnTo>
                  <a:lnTo>
                    <a:pt x="605" y="92"/>
                  </a:lnTo>
                  <a:lnTo>
                    <a:pt x="605" y="95"/>
                  </a:lnTo>
                  <a:lnTo>
                    <a:pt x="609" y="100"/>
                  </a:lnTo>
                  <a:lnTo>
                    <a:pt x="609" y="103"/>
                  </a:lnTo>
                  <a:lnTo>
                    <a:pt x="609" y="107"/>
                  </a:lnTo>
                  <a:lnTo>
                    <a:pt x="612" y="111"/>
                  </a:lnTo>
                  <a:lnTo>
                    <a:pt x="612" y="115"/>
                  </a:lnTo>
                  <a:lnTo>
                    <a:pt x="612" y="118"/>
                  </a:lnTo>
                  <a:lnTo>
                    <a:pt x="612" y="123"/>
                  </a:lnTo>
                  <a:lnTo>
                    <a:pt x="616" y="126"/>
                  </a:lnTo>
                  <a:lnTo>
                    <a:pt x="616" y="130"/>
                  </a:lnTo>
                  <a:lnTo>
                    <a:pt x="616" y="138"/>
                  </a:lnTo>
                  <a:lnTo>
                    <a:pt x="620" y="141"/>
                  </a:lnTo>
                  <a:lnTo>
                    <a:pt x="620" y="146"/>
                  </a:lnTo>
                  <a:lnTo>
                    <a:pt x="620" y="149"/>
                  </a:lnTo>
                  <a:lnTo>
                    <a:pt x="623" y="154"/>
                  </a:lnTo>
                  <a:lnTo>
                    <a:pt x="623" y="157"/>
                  </a:lnTo>
                  <a:lnTo>
                    <a:pt x="623" y="161"/>
                  </a:lnTo>
                  <a:lnTo>
                    <a:pt x="627" y="165"/>
                  </a:lnTo>
                  <a:lnTo>
                    <a:pt x="627" y="172"/>
                  </a:lnTo>
                  <a:lnTo>
                    <a:pt x="627" y="177"/>
                  </a:lnTo>
                  <a:lnTo>
                    <a:pt x="627" y="180"/>
                  </a:lnTo>
                  <a:lnTo>
                    <a:pt x="630" y="184"/>
                  </a:lnTo>
                  <a:lnTo>
                    <a:pt x="630" y="188"/>
                  </a:lnTo>
                  <a:lnTo>
                    <a:pt x="630" y="192"/>
                  </a:lnTo>
                  <a:lnTo>
                    <a:pt x="634" y="200"/>
                  </a:lnTo>
                  <a:lnTo>
                    <a:pt x="634" y="203"/>
                  </a:lnTo>
                  <a:lnTo>
                    <a:pt x="634" y="207"/>
                  </a:lnTo>
                  <a:lnTo>
                    <a:pt x="638" y="211"/>
                  </a:lnTo>
                  <a:lnTo>
                    <a:pt x="638" y="218"/>
                  </a:lnTo>
                  <a:lnTo>
                    <a:pt x="638" y="223"/>
                  </a:lnTo>
                  <a:lnTo>
                    <a:pt x="641" y="226"/>
                  </a:lnTo>
                  <a:lnTo>
                    <a:pt x="641" y="230"/>
                  </a:lnTo>
                  <a:lnTo>
                    <a:pt x="641" y="238"/>
                  </a:lnTo>
                  <a:lnTo>
                    <a:pt x="641" y="241"/>
                  </a:lnTo>
                  <a:lnTo>
                    <a:pt x="645" y="246"/>
                  </a:lnTo>
                  <a:lnTo>
                    <a:pt x="645" y="249"/>
                  </a:lnTo>
                  <a:lnTo>
                    <a:pt x="645" y="257"/>
                  </a:lnTo>
                  <a:lnTo>
                    <a:pt x="649" y="261"/>
                  </a:lnTo>
                  <a:lnTo>
                    <a:pt x="649" y="264"/>
                  </a:lnTo>
                  <a:lnTo>
                    <a:pt x="649" y="272"/>
                  </a:lnTo>
                  <a:lnTo>
                    <a:pt x="652" y="276"/>
                  </a:lnTo>
                  <a:lnTo>
                    <a:pt x="652" y="280"/>
                  </a:lnTo>
                  <a:lnTo>
                    <a:pt x="652" y="283"/>
                  </a:lnTo>
                  <a:lnTo>
                    <a:pt x="655" y="291"/>
                  </a:lnTo>
                  <a:lnTo>
                    <a:pt x="655" y="295"/>
                  </a:lnTo>
                  <a:lnTo>
                    <a:pt x="655" y="299"/>
                  </a:lnTo>
                  <a:lnTo>
                    <a:pt x="655" y="306"/>
                  </a:lnTo>
                  <a:lnTo>
                    <a:pt x="660" y="310"/>
                  </a:lnTo>
                  <a:lnTo>
                    <a:pt x="660" y="314"/>
                  </a:lnTo>
                  <a:lnTo>
                    <a:pt x="660" y="321"/>
                  </a:lnTo>
                  <a:lnTo>
                    <a:pt x="663" y="326"/>
                  </a:lnTo>
                  <a:lnTo>
                    <a:pt x="663" y="329"/>
                  </a:lnTo>
                  <a:lnTo>
                    <a:pt x="663" y="334"/>
                  </a:lnTo>
                  <a:lnTo>
                    <a:pt x="666" y="341"/>
                  </a:lnTo>
                  <a:lnTo>
                    <a:pt x="666" y="345"/>
                  </a:lnTo>
                  <a:lnTo>
                    <a:pt x="666" y="349"/>
                  </a:lnTo>
                  <a:lnTo>
                    <a:pt x="670" y="357"/>
                  </a:lnTo>
                  <a:lnTo>
                    <a:pt x="670" y="360"/>
                  </a:lnTo>
                  <a:lnTo>
                    <a:pt x="670" y="364"/>
                  </a:lnTo>
                  <a:lnTo>
                    <a:pt x="670" y="372"/>
                  </a:lnTo>
                  <a:lnTo>
                    <a:pt x="674" y="375"/>
                  </a:lnTo>
                  <a:lnTo>
                    <a:pt x="674" y="380"/>
                  </a:lnTo>
                  <a:lnTo>
                    <a:pt x="674" y="383"/>
                  </a:lnTo>
                  <a:lnTo>
                    <a:pt x="677" y="391"/>
                  </a:lnTo>
                  <a:lnTo>
                    <a:pt x="677" y="395"/>
                  </a:lnTo>
                  <a:lnTo>
                    <a:pt x="677" y="398"/>
                  </a:lnTo>
                  <a:lnTo>
                    <a:pt x="681" y="406"/>
                  </a:lnTo>
                  <a:lnTo>
                    <a:pt x="681" y="410"/>
                  </a:lnTo>
                  <a:lnTo>
                    <a:pt x="681" y="414"/>
                  </a:lnTo>
                  <a:lnTo>
                    <a:pt x="684" y="418"/>
                  </a:lnTo>
                  <a:lnTo>
                    <a:pt x="684" y="426"/>
                  </a:lnTo>
                  <a:lnTo>
                    <a:pt x="684" y="429"/>
                  </a:lnTo>
                  <a:lnTo>
                    <a:pt x="684" y="433"/>
                  </a:lnTo>
                  <a:lnTo>
                    <a:pt x="688" y="437"/>
                  </a:lnTo>
                  <a:lnTo>
                    <a:pt x="688" y="444"/>
                  </a:lnTo>
                  <a:lnTo>
                    <a:pt x="688" y="449"/>
                  </a:lnTo>
                  <a:lnTo>
                    <a:pt x="692" y="452"/>
                  </a:lnTo>
                  <a:lnTo>
                    <a:pt x="692" y="456"/>
                  </a:lnTo>
                  <a:lnTo>
                    <a:pt x="692" y="464"/>
                  </a:lnTo>
                  <a:lnTo>
                    <a:pt x="695" y="467"/>
                  </a:lnTo>
                  <a:lnTo>
                    <a:pt x="695" y="472"/>
                  </a:lnTo>
                  <a:lnTo>
                    <a:pt x="695" y="475"/>
                  </a:lnTo>
                  <a:lnTo>
                    <a:pt x="699" y="479"/>
                  </a:lnTo>
                  <a:lnTo>
                    <a:pt x="699" y="487"/>
                  </a:lnTo>
                  <a:lnTo>
                    <a:pt x="699" y="490"/>
                  </a:lnTo>
                  <a:lnTo>
                    <a:pt x="699" y="495"/>
                  </a:lnTo>
                  <a:lnTo>
                    <a:pt x="703" y="498"/>
                  </a:lnTo>
                  <a:lnTo>
                    <a:pt x="703" y="503"/>
                  </a:lnTo>
                  <a:lnTo>
                    <a:pt x="703" y="506"/>
                  </a:lnTo>
                  <a:lnTo>
                    <a:pt x="706" y="514"/>
                  </a:lnTo>
                  <a:lnTo>
                    <a:pt x="706" y="518"/>
                  </a:lnTo>
                  <a:lnTo>
                    <a:pt x="706" y="521"/>
                  </a:lnTo>
                  <a:lnTo>
                    <a:pt x="709" y="525"/>
                  </a:lnTo>
                  <a:lnTo>
                    <a:pt x="709" y="529"/>
                  </a:lnTo>
                  <a:lnTo>
                    <a:pt x="709" y="533"/>
                  </a:lnTo>
                  <a:lnTo>
                    <a:pt x="714" y="537"/>
                  </a:lnTo>
                  <a:lnTo>
                    <a:pt x="714" y="541"/>
                  </a:lnTo>
                  <a:lnTo>
                    <a:pt x="714" y="544"/>
                  </a:lnTo>
                  <a:lnTo>
                    <a:pt x="714" y="548"/>
                  </a:lnTo>
                  <a:lnTo>
                    <a:pt x="717" y="556"/>
                  </a:lnTo>
                  <a:lnTo>
                    <a:pt x="717" y="560"/>
                  </a:lnTo>
                  <a:lnTo>
                    <a:pt x="717" y="563"/>
                  </a:lnTo>
                  <a:lnTo>
                    <a:pt x="720" y="567"/>
                  </a:lnTo>
                  <a:lnTo>
                    <a:pt x="720" y="571"/>
                  </a:lnTo>
                  <a:lnTo>
                    <a:pt x="720" y="575"/>
                  </a:lnTo>
                  <a:lnTo>
                    <a:pt x="724" y="578"/>
                  </a:lnTo>
                  <a:lnTo>
                    <a:pt x="724" y="583"/>
                  </a:lnTo>
                  <a:lnTo>
                    <a:pt x="724" y="586"/>
                  </a:lnTo>
                  <a:lnTo>
                    <a:pt x="728" y="590"/>
                  </a:lnTo>
                  <a:lnTo>
                    <a:pt x="728" y="594"/>
                  </a:lnTo>
                  <a:lnTo>
                    <a:pt x="728" y="598"/>
                  </a:lnTo>
                  <a:lnTo>
                    <a:pt x="728" y="601"/>
                  </a:lnTo>
                  <a:lnTo>
                    <a:pt x="731" y="601"/>
                  </a:lnTo>
                  <a:lnTo>
                    <a:pt x="731" y="606"/>
                  </a:lnTo>
                  <a:lnTo>
                    <a:pt x="731" y="609"/>
                  </a:lnTo>
                  <a:lnTo>
                    <a:pt x="735" y="613"/>
                  </a:lnTo>
                  <a:lnTo>
                    <a:pt x="735" y="617"/>
                  </a:lnTo>
                  <a:lnTo>
                    <a:pt x="735" y="621"/>
                  </a:lnTo>
                  <a:lnTo>
                    <a:pt x="739" y="624"/>
                  </a:lnTo>
                  <a:lnTo>
                    <a:pt x="739" y="629"/>
                  </a:lnTo>
                  <a:lnTo>
                    <a:pt x="739" y="632"/>
                  </a:lnTo>
                  <a:lnTo>
                    <a:pt x="739" y="636"/>
                  </a:lnTo>
                  <a:lnTo>
                    <a:pt x="742" y="636"/>
                  </a:lnTo>
                  <a:lnTo>
                    <a:pt x="742" y="640"/>
                  </a:lnTo>
                  <a:lnTo>
                    <a:pt x="742" y="644"/>
                  </a:lnTo>
                  <a:lnTo>
                    <a:pt x="746" y="647"/>
                  </a:lnTo>
                  <a:lnTo>
                    <a:pt x="746" y="652"/>
                  </a:lnTo>
                  <a:lnTo>
                    <a:pt x="746" y="655"/>
                  </a:lnTo>
                  <a:lnTo>
                    <a:pt x="749" y="655"/>
                  </a:lnTo>
                  <a:lnTo>
                    <a:pt x="749" y="659"/>
                  </a:lnTo>
                  <a:lnTo>
                    <a:pt x="749" y="663"/>
                  </a:lnTo>
                  <a:lnTo>
                    <a:pt x="753" y="667"/>
                  </a:lnTo>
                  <a:lnTo>
                    <a:pt x="753" y="670"/>
                  </a:lnTo>
                  <a:lnTo>
                    <a:pt x="753" y="675"/>
                  </a:lnTo>
                  <a:lnTo>
                    <a:pt x="757" y="678"/>
                  </a:lnTo>
                  <a:lnTo>
                    <a:pt x="757" y="683"/>
                  </a:lnTo>
                  <a:lnTo>
                    <a:pt x="760" y="686"/>
                  </a:lnTo>
                  <a:lnTo>
                    <a:pt x="760" y="690"/>
                  </a:lnTo>
                  <a:lnTo>
                    <a:pt x="763" y="694"/>
                  </a:lnTo>
                  <a:lnTo>
                    <a:pt x="763" y="698"/>
                  </a:lnTo>
                  <a:lnTo>
                    <a:pt x="768" y="701"/>
                  </a:lnTo>
                  <a:lnTo>
                    <a:pt x="768" y="706"/>
                  </a:lnTo>
                  <a:lnTo>
                    <a:pt x="768" y="709"/>
                  </a:lnTo>
                  <a:lnTo>
                    <a:pt x="771" y="709"/>
                  </a:lnTo>
                  <a:lnTo>
                    <a:pt x="771" y="713"/>
                  </a:lnTo>
                  <a:lnTo>
                    <a:pt x="774" y="717"/>
                  </a:lnTo>
                  <a:lnTo>
                    <a:pt x="774" y="721"/>
                  </a:lnTo>
                  <a:lnTo>
                    <a:pt x="778" y="724"/>
                  </a:lnTo>
                  <a:lnTo>
                    <a:pt x="778" y="729"/>
                  </a:lnTo>
                  <a:lnTo>
                    <a:pt x="782" y="729"/>
                  </a:lnTo>
                  <a:lnTo>
                    <a:pt x="782" y="732"/>
                  </a:lnTo>
                  <a:lnTo>
                    <a:pt x="782" y="736"/>
                  </a:lnTo>
                  <a:lnTo>
                    <a:pt x="785" y="736"/>
                  </a:lnTo>
                  <a:lnTo>
                    <a:pt x="785" y="740"/>
                  </a:lnTo>
                  <a:lnTo>
                    <a:pt x="789" y="744"/>
                  </a:lnTo>
                  <a:lnTo>
                    <a:pt x="789" y="747"/>
                  </a:lnTo>
                  <a:lnTo>
                    <a:pt x="793" y="747"/>
                  </a:lnTo>
                  <a:lnTo>
                    <a:pt x="793" y="752"/>
                  </a:lnTo>
                  <a:lnTo>
                    <a:pt x="796" y="752"/>
                  </a:lnTo>
                  <a:lnTo>
                    <a:pt x="796" y="755"/>
                  </a:lnTo>
                  <a:lnTo>
                    <a:pt x="796" y="759"/>
                  </a:lnTo>
                  <a:lnTo>
                    <a:pt x="799" y="759"/>
                  </a:lnTo>
                  <a:lnTo>
                    <a:pt x="799" y="763"/>
                  </a:lnTo>
                  <a:lnTo>
                    <a:pt x="803" y="763"/>
                  </a:lnTo>
                  <a:lnTo>
                    <a:pt x="803" y="767"/>
                  </a:lnTo>
                  <a:lnTo>
                    <a:pt x="807" y="767"/>
                  </a:lnTo>
                  <a:lnTo>
                    <a:pt x="807" y="770"/>
                  </a:lnTo>
                  <a:lnTo>
                    <a:pt x="810" y="770"/>
                  </a:lnTo>
                  <a:lnTo>
                    <a:pt x="810" y="775"/>
                  </a:lnTo>
                  <a:lnTo>
                    <a:pt x="814" y="778"/>
                  </a:lnTo>
                  <a:lnTo>
                    <a:pt x="818" y="778"/>
                  </a:lnTo>
                  <a:lnTo>
                    <a:pt x="818" y="782"/>
                  </a:lnTo>
                  <a:lnTo>
                    <a:pt x="821" y="782"/>
                  </a:lnTo>
                  <a:lnTo>
                    <a:pt x="821" y="786"/>
                  </a:lnTo>
                  <a:lnTo>
                    <a:pt x="825" y="786"/>
                  </a:lnTo>
                  <a:lnTo>
                    <a:pt x="825" y="790"/>
                  </a:lnTo>
                  <a:lnTo>
                    <a:pt x="828" y="790"/>
                  </a:lnTo>
                  <a:lnTo>
                    <a:pt x="832" y="793"/>
                  </a:lnTo>
                  <a:lnTo>
                    <a:pt x="836" y="793"/>
                  </a:lnTo>
                  <a:lnTo>
                    <a:pt x="836" y="798"/>
                  </a:lnTo>
                  <a:lnTo>
                    <a:pt x="839" y="798"/>
                  </a:lnTo>
                  <a:lnTo>
                    <a:pt x="839" y="801"/>
                  </a:lnTo>
                  <a:lnTo>
                    <a:pt x="843" y="801"/>
                  </a:lnTo>
                  <a:lnTo>
                    <a:pt x="847" y="801"/>
                  </a:lnTo>
                  <a:lnTo>
                    <a:pt x="847" y="805"/>
                  </a:lnTo>
                  <a:lnTo>
                    <a:pt x="850" y="805"/>
                  </a:lnTo>
                  <a:lnTo>
                    <a:pt x="853" y="805"/>
                  </a:lnTo>
                  <a:lnTo>
                    <a:pt x="853" y="809"/>
                  </a:lnTo>
                  <a:lnTo>
                    <a:pt x="857" y="809"/>
                  </a:lnTo>
                  <a:lnTo>
                    <a:pt x="861" y="809"/>
                  </a:lnTo>
                  <a:lnTo>
                    <a:pt x="864" y="809"/>
                  </a:lnTo>
                  <a:lnTo>
                    <a:pt x="864" y="813"/>
                  </a:lnTo>
                  <a:lnTo>
                    <a:pt x="868" y="813"/>
                  </a:lnTo>
                  <a:lnTo>
                    <a:pt x="872" y="813"/>
                  </a:lnTo>
                  <a:lnTo>
                    <a:pt x="875" y="813"/>
                  </a:lnTo>
                  <a:lnTo>
                    <a:pt x="875" y="816"/>
                  </a:lnTo>
                  <a:lnTo>
                    <a:pt x="879" y="816"/>
                  </a:lnTo>
                  <a:lnTo>
                    <a:pt x="882" y="816"/>
                  </a:lnTo>
                  <a:lnTo>
                    <a:pt x="886" y="816"/>
                  </a:lnTo>
                  <a:lnTo>
                    <a:pt x="890" y="816"/>
                  </a:lnTo>
                  <a:lnTo>
                    <a:pt x="890" y="820"/>
                  </a:lnTo>
                  <a:lnTo>
                    <a:pt x="893" y="820"/>
                  </a:lnTo>
                  <a:lnTo>
                    <a:pt x="897" y="820"/>
                  </a:lnTo>
                  <a:lnTo>
                    <a:pt x="901" y="820"/>
                  </a:lnTo>
                  <a:lnTo>
                    <a:pt x="904" y="820"/>
                  </a:lnTo>
                  <a:lnTo>
                    <a:pt x="907" y="820"/>
                  </a:lnTo>
                  <a:lnTo>
                    <a:pt x="912" y="820"/>
                  </a:lnTo>
                  <a:lnTo>
                    <a:pt x="915" y="820"/>
                  </a:lnTo>
                  <a:lnTo>
                    <a:pt x="915" y="824"/>
                  </a:lnTo>
                  <a:lnTo>
                    <a:pt x="918" y="824"/>
                  </a:lnTo>
                  <a:lnTo>
                    <a:pt x="922" y="824"/>
                  </a:lnTo>
                  <a:lnTo>
                    <a:pt x="926" y="824"/>
                  </a:lnTo>
                  <a:lnTo>
                    <a:pt x="929" y="824"/>
                  </a:lnTo>
                  <a:lnTo>
                    <a:pt x="933" y="824"/>
                  </a:lnTo>
                  <a:lnTo>
                    <a:pt x="936" y="824"/>
                  </a:lnTo>
                  <a:lnTo>
                    <a:pt x="940" y="824"/>
                  </a:lnTo>
                  <a:lnTo>
                    <a:pt x="944" y="824"/>
                  </a:lnTo>
                  <a:lnTo>
                    <a:pt x="947" y="824"/>
                  </a:lnTo>
                  <a:lnTo>
                    <a:pt x="951" y="824"/>
                  </a:lnTo>
                  <a:lnTo>
                    <a:pt x="955" y="824"/>
                  </a:lnTo>
                  <a:lnTo>
                    <a:pt x="958" y="824"/>
                  </a:lnTo>
                  <a:lnTo>
                    <a:pt x="961" y="824"/>
                  </a:lnTo>
                  <a:lnTo>
                    <a:pt x="966" y="824"/>
                  </a:lnTo>
                  <a:lnTo>
                    <a:pt x="969" y="824"/>
                  </a:lnTo>
                  <a:lnTo>
                    <a:pt x="972" y="824"/>
                  </a:lnTo>
                  <a:lnTo>
                    <a:pt x="976" y="824"/>
                  </a:lnTo>
                  <a:lnTo>
                    <a:pt x="980" y="824"/>
                  </a:lnTo>
                  <a:lnTo>
                    <a:pt x="983" y="824"/>
                  </a:lnTo>
                  <a:lnTo>
                    <a:pt x="987" y="824"/>
                  </a:lnTo>
                  <a:lnTo>
                    <a:pt x="991" y="824"/>
                  </a:lnTo>
                  <a:lnTo>
                    <a:pt x="994" y="824"/>
                  </a:lnTo>
                  <a:lnTo>
                    <a:pt x="998" y="824"/>
                  </a:lnTo>
                  <a:lnTo>
                    <a:pt x="1001" y="824"/>
                  </a:lnTo>
                  <a:lnTo>
                    <a:pt x="1005" y="824"/>
                  </a:lnTo>
                  <a:lnTo>
                    <a:pt x="1009" y="824"/>
                  </a:lnTo>
                  <a:lnTo>
                    <a:pt x="1012" y="824"/>
                  </a:lnTo>
                  <a:lnTo>
                    <a:pt x="1016" y="824"/>
                  </a:lnTo>
                  <a:lnTo>
                    <a:pt x="1020" y="824"/>
                  </a:lnTo>
                  <a:lnTo>
                    <a:pt x="1023" y="824"/>
                  </a:lnTo>
                  <a:lnTo>
                    <a:pt x="1026" y="824"/>
                  </a:lnTo>
                  <a:lnTo>
                    <a:pt x="1030" y="824"/>
                  </a:lnTo>
                  <a:lnTo>
                    <a:pt x="1034" y="824"/>
                  </a:lnTo>
                  <a:lnTo>
                    <a:pt x="1037" y="824"/>
                  </a:lnTo>
                  <a:lnTo>
                    <a:pt x="1041" y="824"/>
                  </a:lnTo>
                  <a:lnTo>
                    <a:pt x="1045" y="824"/>
                  </a:lnTo>
                  <a:lnTo>
                    <a:pt x="1048" y="824"/>
                  </a:lnTo>
                  <a:lnTo>
                    <a:pt x="1052" y="824"/>
                  </a:lnTo>
                  <a:lnTo>
                    <a:pt x="1055" y="824"/>
                  </a:lnTo>
                  <a:lnTo>
                    <a:pt x="1059" y="824"/>
                  </a:lnTo>
                  <a:lnTo>
                    <a:pt x="1063" y="824"/>
                  </a:lnTo>
                  <a:lnTo>
                    <a:pt x="1066" y="824"/>
                  </a:lnTo>
                  <a:lnTo>
                    <a:pt x="1070" y="824"/>
                  </a:lnTo>
                  <a:lnTo>
                    <a:pt x="1074" y="824"/>
                  </a:lnTo>
                  <a:lnTo>
                    <a:pt x="1077" y="824"/>
                  </a:lnTo>
                  <a:lnTo>
                    <a:pt x="1080" y="824"/>
                  </a:lnTo>
                  <a:lnTo>
                    <a:pt x="1085" y="824"/>
                  </a:lnTo>
                  <a:lnTo>
                    <a:pt x="1088" y="824"/>
                  </a:lnTo>
                  <a:lnTo>
                    <a:pt x="1091" y="824"/>
                  </a:lnTo>
                  <a:lnTo>
                    <a:pt x="1095" y="824"/>
                  </a:lnTo>
                  <a:lnTo>
                    <a:pt x="1099" y="824"/>
                  </a:lnTo>
                  <a:lnTo>
                    <a:pt x="1102" y="824"/>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06982" name="Rectangle 66">
              <a:extLst>
                <a:ext uri="{FF2B5EF4-FFF2-40B4-BE49-F238E27FC236}">
                  <a16:creationId xmlns:a16="http://schemas.microsoft.com/office/drawing/2014/main" id="{1FA33CF3-D68C-4DE1-B811-0C30391BBE19}"/>
                </a:ext>
              </a:extLst>
            </p:cNvPr>
            <p:cNvSpPr>
              <a:spLocks noChangeArrowheads="1"/>
            </p:cNvSpPr>
            <p:nvPr/>
          </p:nvSpPr>
          <p:spPr bwMode="auto">
            <a:xfrm>
              <a:off x="592" y="1205"/>
              <a:ext cx="185"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S</a:t>
              </a:r>
            </a:p>
          </p:txBody>
        </p:sp>
        <p:sp>
          <p:nvSpPr>
            <p:cNvPr id="806983" name="Rectangle 67">
              <a:extLst>
                <a:ext uri="{FF2B5EF4-FFF2-40B4-BE49-F238E27FC236}">
                  <a16:creationId xmlns:a16="http://schemas.microsoft.com/office/drawing/2014/main" id="{64E44835-F515-45A2-A7D9-8885EEF6E491}"/>
                </a:ext>
              </a:extLst>
            </p:cNvPr>
            <p:cNvSpPr>
              <a:spLocks noChangeArrowheads="1"/>
            </p:cNvSpPr>
            <p:nvPr/>
          </p:nvSpPr>
          <p:spPr bwMode="auto">
            <a:xfrm>
              <a:off x="650" y="1205"/>
              <a:ext cx="14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t</a:t>
              </a:r>
            </a:p>
          </p:txBody>
        </p:sp>
        <p:sp>
          <p:nvSpPr>
            <p:cNvPr id="806984" name="Rectangle 68">
              <a:extLst>
                <a:ext uri="{FF2B5EF4-FFF2-40B4-BE49-F238E27FC236}">
                  <a16:creationId xmlns:a16="http://schemas.microsoft.com/office/drawing/2014/main" id="{E4B4F7A2-9D12-488A-AAAD-36ECF87CD6B9}"/>
                </a:ext>
              </a:extLst>
            </p:cNvPr>
            <p:cNvSpPr>
              <a:spLocks noChangeArrowheads="1"/>
            </p:cNvSpPr>
            <p:nvPr/>
          </p:nvSpPr>
          <p:spPr bwMode="auto">
            <a:xfrm>
              <a:off x="674" y="1205"/>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a</a:t>
              </a:r>
            </a:p>
          </p:txBody>
        </p:sp>
        <p:sp>
          <p:nvSpPr>
            <p:cNvPr id="806985" name="Rectangle 69">
              <a:extLst>
                <a:ext uri="{FF2B5EF4-FFF2-40B4-BE49-F238E27FC236}">
                  <a16:creationId xmlns:a16="http://schemas.microsoft.com/office/drawing/2014/main" id="{0CB28F9C-5CAE-495F-A1EB-CBAC292D8E92}"/>
                </a:ext>
              </a:extLst>
            </p:cNvPr>
            <p:cNvSpPr>
              <a:spLocks noChangeArrowheads="1"/>
            </p:cNvSpPr>
            <p:nvPr/>
          </p:nvSpPr>
          <p:spPr bwMode="auto">
            <a:xfrm>
              <a:off x="719" y="1205"/>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n</a:t>
              </a:r>
            </a:p>
          </p:txBody>
        </p:sp>
        <p:sp>
          <p:nvSpPr>
            <p:cNvPr id="806986" name="Rectangle 70">
              <a:extLst>
                <a:ext uri="{FF2B5EF4-FFF2-40B4-BE49-F238E27FC236}">
                  <a16:creationId xmlns:a16="http://schemas.microsoft.com/office/drawing/2014/main" id="{91245BD3-AC53-43AD-A5DD-FFDC3EDD4BDB}"/>
                </a:ext>
              </a:extLst>
            </p:cNvPr>
            <p:cNvSpPr>
              <a:spLocks noChangeArrowheads="1"/>
            </p:cNvSpPr>
            <p:nvPr/>
          </p:nvSpPr>
          <p:spPr bwMode="auto">
            <a:xfrm>
              <a:off x="767" y="1205"/>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d</a:t>
              </a:r>
            </a:p>
          </p:txBody>
        </p:sp>
        <p:sp>
          <p:nvSpPr>
            <p:cNvPr id="806987" name="Rectangle 71">
              <a:extLst>
                <a:ext uri="{FF2B5EF4-FFF2-40B4-BE49-F238E27FC236}">
                  <a16:creationId xmlns:a16="http://schemas.microsoft.com/office/drawing/2014/main" id="{D2C686DA-389A-4D24-926B-C88A0A90B87E}"/>
                </a:ext>
              </a:extLst>
            </p:cNvPr>
            <p:cNvSpPr>
              <a:spLocks noChangeArrowheads="1"/>
            </p:cNvSpPr>
            <p:nvPr/>
          </p:nvSpPr>
          <p:spPr bwMode="auto">
            <a:xfrm>
              <a:off x="817" y="1205"/>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a</a:t>
              </a:r>
            </a:p>
          </p:txBody>
        </p:sp>
        <p:sp>
          <p:nvSpPr>
            <p:cNvPr id="806988" name="Rectangle 72">
              <a:extLst>
                <a:ext uri="{FF2B5EF4-FFF2-40B4-BE49-F238E27FC236}">
                  <a16:creationId xmlns:a16="http://schemas.microsoft.com/office/drawing/2014/main" id="{F2578626-C85A-424E-9891-FF2266AABB42}"/>
                </a:ext>
              </a:extLst>
            </p:cNvPr>
            <p:cNvSpPr>
              <a:spLocks noChangeArrowheads="1"/>
            </p:cNvSpPr>
            <p:nvPr/>
          </p:nvSpPr>
          <p:spPr bwMode="auto">
            <a:xfrm>
              <a:off x="863" y="1205"/>
              <a:ext cx="150"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r</a:t>
              </a:r>
            </a:p>
          </p:txBody>
        </p:sp>
        <p:sp>
          <p:nvSpPr>
            <p:cNvPr id="806989" name="Rectangle 73">
              <a:extLst>
                <a:ext uri="{FF2B5EF4-FFF2-40B4-BE49-F238E27FC236}">
                  <a16:creationId xmlns:a16="http://schemas.microsoft.com/office/drawing/2014/main" id="{C3A1A2FC-4C5A-4E2B-809F-874561CC3430}"/>
                </a:ext>
              </a:extLst>
            </p:cNvPr>
            <p:cNvSpPr>
              <a:spLocks noChangeArrowheads="1"/>
            </p:cNvSpPr>
            <p:nvPr/>
          </p:nvSpPr>
          <p:spPr bwMode="auto">
            <a:xfrm>
              <a:off x="892" y="1205"/>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d</a:t>
              </a:r>
            </a:p>
          </p:txBody>
        </p:sp>
        <p:sp>
          <p:nvSpPr>
            <p:cNvPr id="806990" name="Rectangle 74">
              <a:extLst>
                <a:ext uri="{FF2B5EF4-FFF2-40B4-BE49-F238E27FC236}">
                  <a16:creationId xmlns:a16="http://schemas.microsoft.com/office/drawing/2014/main" id="{903D398D-B186-48A2-8699-AD814F2F7AA6}"/>
                </a:ext>
              </a:extLst>
            </p:cNvPr>
            <p:cNvSpPr>
              <a:spLocks noChangeArrowheads="1"/>
            </p:cNvSpPr>
            <p:nvPr/>
          </p:nvSpPr>
          <p:spPr bwMode="auto">
            <a:xfrm>
              <a:off x="942" y="1205"/>
              <a:ext cx="14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 </a:t>
              </a:r>
            </a:p>
          </p:txBody>
        </p:sp>
        <p:sp>
          <p:nvSpPr>
            <p:cNvPr id="806991" name="Rectangle 75">
              <a:extLst>
                <a:ext uri="{FF2B5EF4-FFF2-40B4-BE49-F238E27FC236}">
                  <a16:creationId xmlns:a16="http://schemas.microsoft.com/office/drawing/2014/main" id="{A545A0F4-1161-4ED1-AF6F-E1EED26D3815}"/>
                </a:ext>
              </a:extLst>
            </p:cNvPr>
            <p:cNvSpPr>
              <a:spLocks noChangeArrowheads="1"/>
            </p:cNvSpPr>
            <p:nvPr/>
          </p:nvSpPr>
          <p:spPr bwMode="auto">
            <a:xfrm>
              <a:off x="966" y="1205"/>
              <a:ext cx="191"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N</a:t>
              </a:r>
            </a:p>
          </p:txBody>
        </p:sp>
        <p:sp>
          <p:nvSpPr>
            <p:cNvPr id="806992" name="Rectangle 76">
              <a:extLst>
                <a:ext uri="{FF2B5EF4-FFF2-40B4-BE49-F238E27FC236}">
                  <a16:creationId xmlns:a16="http://schemas.microsoft.com/office/drawing/2014/main" id="{C1F7CA2C-5C7C-4301-8582-23C4170ABF99}"/>
                </a:ext>
              </a:extLst>
            </p:cNvPr>
            <p:cNvSpPr>
              <a:spLocks noChangeArrowheads="1"/>
            </p:cNvSpPr>
            <p:nvPr/>
          </p:nvSpPr>
          <p:spPr bwMode="auto">
            <a:xfrm>
              <a:off x="1027" y="1205"/>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o</a:t>
              </a:r>
            </a:p>
          </p:txBody>
        </p:sp>
        <p:sp>
          <p:nvSpPr>
            <p:cNvPr id="806993" name="Rectangle 77">
              <a:extLst>
                <a:ext uri="{FF2B5EF4-FFF2-40B4-BE49-F238E27FC236}">
                  <a16:creationId xmlns:a16="http://schemas.microsoft.com/office/drawing/2014/main" id="{D95D6C54-278D-486D-B07B-F2F94F743D09}"/>
                </a:ext>
              </a:extLst>
            </p:cNvPr>
            <p:cNvSpPr>
              <a:spLocks noChangeArrowheads="1"/>
            </p:cNvSpPr>
            <p:nvPr/>
          </p:nvSpPr>
          <p:spPr bwMode="auto">
            <a:xfrm>
              <a:off x="1077" y="1205"/>
              <a:ext cx="150"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r</a:t>
              </a:r>
            </a:p>
          </p:txBody>
        </p:sp>
        <p:sp>
          <p:nvSpPr>
            <p:cNvPr id="806994" name="Rectangle 78">
              <a:extLst>
                <a:ext uri="{FF2B5EF4-FFF2-40B4-BE49-F238E27FC236}">
                  <a16:creationId xmlns:a16="http://schemas.microsoft.com/office/drawing/2014/main" id="{88C4C4D1-A8A5-42D8-9885-7C5F8CC99EFC}"/>
                </a:ext>
              </a:extLst>
            </p:cNvPr>
            <p:cNvSpPr>
              <a:spLocks noChangeArrowheads="1"/>
            </p:cNvSpPr>
            <p:nvPr/>
          </p:nvSpPr>
          <p:spPr bwMode="auto">
            <a:xfrm>
              <a:off x="1105" y="1205"/>
              <a:ext cx="203"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m</a:t>
              </a:r>
            </a:p>
          </p:txBody>
        </p:sp>
        <p:sp>
          <p:nvSpPr>
            <p:cNvPr id="806995" name="Rectangle 79">
              <a:extLst>
                <a:ext uri="{FF2B5EF4-FFF2-40B4-BE49-F238E27FC236}">
                  <a16:creationId xmlns:a16="http://schemas.microsoft.com/office/drawing/2014/main" id="{CDB1F0C7-715F-4EBF-9322-FFA5E49141EA}"/>
                </a:ext>
              </a:extLst>
            </p:cNvPr>
            <p:cNvSpPr>
              <a:spLocks noChangeArrowheads="1"/>
            </p:cNvSpPr>
            <p:nvPr/>
          </p:nvSpPr>
          <p:spPr bwMode="auto">
            <a:xfrm>
              <a:off x="1180" y="1205"/>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a</a:t>
              </a:r>
            </a:p>
          </p:txBody>
        </p:sp>
        <p:sp>
          <p:nvSpPr>
            <p:cNvPr id="806996" name="Rectangle 80">
              <a:extLst>
                <a:ext uri="{FF2B5EF4-FFF2-40B4-BE49-F238E27FC236}">
                  <a16:creationId xmlns:a16="http://schemas.microsoft.com/office/drawing/2014/main" id="{0413D57A-EEDA-448F-AA93-1340090864EA}"/>
                </a:ext>
              </a:extLst>
            </p:cNvPr>
            <p:cNvSpPr>
              <a:spLocks noChangeArrowheads="1"/>
            </p:cNvSpPr>
            <p:nvPr/>
          </p:nvSpPr>
          <p:spPr bwMode="auto">
            <a:xfrm>
              <a:off x="1225" y="1205"/>
              <a:ext cx="138"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l</a:t>
              </a:r>
            </a:p>
          </p:txBody>
        </p:sp>
        <p:sp>
          <p:nvSpPr>
            <p:cNvPr id="806997" name="Rectangle 81">
              <a:extLst>
                <a:ext uri="{FF2B5EF4-FFF2-40B4-BE49-F238E27FC236}">
                  <a16:creationId xmlns:a16="http://schemas.microsoft.com/office/drawing/2014/main" id="{F546EAE1-E366-4B91-B178-1D5012C08D08}"/>
                </a:ext>
              </a:extLst>
            </p:cNvPr>
            <p:cNvSpPr>
              <a:spLocks noChangeArrowheads="1"/>
            </p:cNvSpPr>
            <p:nvPr/>
          </p:nvSpPr>
          <p:spPr bwMode="auto">
            <a:xfrm>
              <a:off x="1246" y="1205"/>
              <a:ext cx="14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 </a:t>
              </a:r>
            </a:p>
          </p:txBody>
        </p:sp>
        <p:sp>
          <p:nvSpPr>
            <p:cNvPr id="806998" name="Rectangle 82">
              <a:extLst>
                <a:ext uri="{FF2B5EF4-FFF2-40B4-BE49-F238E27FC236}">
                  <a16:creationId xmlns:a16="http://schemas.microsoft.com/office/drawing/2014/main" id="{3D8B2D30-A743-4CFE-B4EC-1E20C6914960}"/>
                </a:ext>
              </a:extLst>
            </p:cNvPr>
            <p:cNvSpPr>
              <a:spLocks noChangeArrowheads="1"/>
            </p:cNvSpPr>
            <p:nvPr/>
          </p:nvSpPr>
          <p:spPr bwMode="auto">
            <a:xfrm>
              <a:off x="1266" y="1205"/>
              <a:ext cx="191"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D</a:t>
              </a:r>
            </a:p>
          </p:txBody>
        </p:sp>
        <p:sp>
          <p:nvSpPr>
            <p:cNvPr id="806999" name="Rectangle 83">
              <a:extLst>
                <a:ext uri="{FF2B5EF4-FFF2-40B4-BE49-F238E27FC236}">
                  <a16:creationId xmlns:a16="http://schemas.microsoft.com/office/drawing/2014/main" id="{23852ACA-9EFC-4B13-95BC-18F9F181D9D0}"/>
                </a:ext>
              </a:extLst>
            </p:cNvPr>
            <p:cNvSpPr>
              <a:spLocks noChangeArrowheads="1"/>
            </p:cNvSpPr>
            <p:nvPr/>
          </p:nvSpPr>
          <p:spPr bwMode="auto">
            <a:xfrm>
              <a:off x="1332" y="1205"/>
              <a:ext cx="138"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i</a:t>
              </a:r>
            </a:p>
          </p:txBody>
        </p:sp>
        <p:sp>
          <p:nvSpPr>
            <p:cNvPr id="807000" name="Rectangle 84">
              <a:extLst>
                <a:ext uri="{FF2B5EF4-FFF2-40B4-BE49-F238E27FC236}">
                  <a16:creationId xmlns:a16="http://schemas.microsoft.com/office/drawing/2014/main" id="{CC6AD758-F151-43DD-91E2-4BBF4B5BF164}"/>
                </a:ext>
              </a:extLst>
            </p:cNvPr>
            <p:cNvSpPr>
              <a:spLocks noChangeArrowheads="1"/>
            </p:cNvSpPr>
            <p:nvPr/>
          </p:nvSpPr>
          <p:spPr bwMode="auto">
            <a:xfrm>
              <a:off x="1351" y="1205"/>
              <a:ext cx="168"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s</a:t>
              </a:r>
            </a:p>
          </p:txBody>
        </p:sp>
        <p:sp>
          <p:nvSpPr>
            <p:cNvPr id="807001" name="Rectangle 85">
              <a:extLst>
                <a:ext uri="{FF2B5EF4-FFF2-40B4-BE49-F238E27FC236}">
                  <a16:creationId xmlns:a16="http://schemas.microsoft.com/office/drawing/2014/main" id="{B4654098-8E5C-4617-9002-407F1071D818}"/>
                </a:ext>
              </a:extLst>
            </p:cNvPr>
            <p:cNvSpPr>
              <a:spLocks noChangeArrowheads="1"/>
            </p:cNvSpPr>
            <p:nvPr/>
          </p:nvSpPr>
          <p:spPr bwMode="auto">
            <a:xfrm>
              <a:off x="1397" y="1205"/>
              <a:ext cx="14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t</a:t>
              </a:r>
            </a:p>
          </p:txBody>
        </p:sp>
        <p:sp>
          <p:nvSpPr>
            <p:cNvPr id="807002" name="Rectangle 86">
              <a:extLst>
                <a:ext uri="{FF2B5EF4-FFF2-40B4-BE49-F238E27FC236}">
                  <a16:creationId xmlns:a16="http://schemas.microsoft.com/office/drawing/2014/main" id="{24FCFC85-A221-4849-B63B-46E8322DBB1D}"/>
                </a:ext>
              </a:extLst>
            </p:cNvPr>
            <p:cNvSpPr>
              <a:spLocks noChangeArrowheads="1"/>
            </p:cNvSpPr>
            <p:nvPr/>
          </p:nvSpPr>
          <p:spPr bwMode="auto">
            <a:xfrm>
              <a:off x="1421" y="1205"/>
              <a:ext cx="150"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r</a:t>
              </a:r>
            </a:p>
          </p:txBody>
        </p:sp>
        <p:sp>
          <p:nvSpPr>
            <p:cNvPr id="807003" name="Rectangle 87">
              <a:extLst>
                <a:ext uri="{FF2B5EF4-FFF2-40B4-BE49-F238E27FC236}">
                  <a16:creationId xmlns:a16="http://schemas.microsoft.com/office/drawing/2014/main" id="{309128AA-4321-4F69-9D02-B59AAE3DC3E8}"/>
                </a:ext>
              </a:extLst>
            </p:cNvPr>
            <p:cNvSpPr>
              <a:spLocks noChangeArrowheads="1"/>
            </p:cNvSpPr>
            <p:nvPr/>
          </p:nvSpPr>
          <p:spPr bwMode="auto">
            <a:xfrm>
              <a:off x="1448" y="1205"/>
              <a:ext cx="138"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i</a:t>
              </a:r>
            </a:p>
          </p:txBody>
        </p:sp>
        <p:sp>
          <p:nvSpPr>
            <p:cNvPr id="807004" name="Rectangle 88">
              <a:extLst>
                <a:ext uri="{FF2B5EF4-FFF2-40B4-BE49-F238E27FC236}">
                  <a16:creationId xmlns:a16="http://schemas.microsoft.com/office/drawing/2014/main" id="{A2C6D0A2-C377-40B4-BBCD-B4923428C829}"/>
                </a:ext>
              </a:extLst>
            </p:cNvPr>
            <p:cNvSpPr>
              <a:spLocks noChangeArrowheads="1"/>
            </p:cNvSpPr>
            <p:nvPr/>
          </p:nvSpPr>
          <p:spPr bwMode="auto">
            <a:xfrm>
              <a:off x="1466" y="1205"/>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b</a:t>
              </a:r>
            </a:p>
          </p:txBody>
        </p:sp>
        <p:sp>
          <p:nvSpPr>
            <p:cNvPr id="807005" name="Rectangle 89">
              <a:extLst>
                <a:ext uri="{FF2B5EF4-FFF2-40B4-BE49-F238E27FC236}">
                  <a16:creationId xmlns:a16="http://schemas.microsoft.com/office/drawing/2014/main" id="{D0E9C47F-4A3A-4F3C-86E3-D2EB1238A5BE}"/>
                </a:ext>
              </a:extLst>
            </p:cNvPr>
            <p:cNvSpPr>
              <a:spLocks noChangeArrowheads="1"/>
            </p:cNvSpPr>
            <p:nvPr/>
          </p:nvSpPr>
          <p:spPr bwMode="auto">
            <a:xfrm>
              <a:off x="1517" y="1205"/>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u</a:t>
              </a:r>
            </a:p>
          </p:txBody>
        </p:sp>
        <p:sp>
          <p:nvSpPr>
            <p:cNvPr id="807006" name="Rectangle 90">
              <a:extLst>
                <a:ext uri="{FF2B5EF4-FFF2-40B4-BE49-F238E27FC236}">
                  <a16:creationId xmlns:a16="http://schemas.microsoft.com/office/drawing/2014/main" id="{E14DF3E6-D430-4A0D-9F86-0D94A90B8D73}"/>
                </a:ext>
              </a:extLst>
            </p:cNvPr>
            <p:cNvSpPr>
              <a:spLocks noChangeArrowheads="1"/>
            </p:cNvSpPr>
            <p:nvPr/>
          </p:nvSpPr>
          <p:spPr bwMode="auto">
            <a:xfrm>
              <a:off x="1563" y="1205"/>
              <a:ext cx="14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t</a:t>
              </a:r>
            </a:p>
          </p:txBody>
        </p:sp>
        <p:sp>
          <p:nvSpPr>
            <p:cNvPr id="807007" name="Rectangle 91">
              <a:extLst>
                <a:ext uri="{FF2B5EF4-FFF2-40B4-BE49-F238E27FC236}">
                  <a16:creationId xmlns:a16="http://schemas.microsoft.com/office/drawing/2014/main" id="{867AA3EF-3604-4EAB-82C6-F2C98E430B13}"/>
                </a:ext>
              </a:extLst>
            </p:cNvPr>
            <p:cNvSpPr>
              <a:spLocks noChangeArrowheads="1"/>
            </p:cNvSpPr>
            <p:nvPr/>
          </p:nvSpPr>
          <p:spPr bwMode="auto">
            <a:xfrm>
              <a:off x="1587" y="1205"/>
              <a:ext cx="138"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i</a:t>
              </a:r>
            </a:p>
          </p:txBody>
        </p:sp>
        <p:sp>
          <p:nvSpPr>
            <p:cNvPr id="807008" name="Rectangle 92">
              <a:extLst>
                <a:ext uri="{FF2B5EF4-FFF2-40B4-BE49-F238E27FC236}">
                  <a16:creationId xmlns:a16="http://schemas.microsoft.com/office/drawing/2014/main" id="{32DD8C2A-AB42-4E42-AFE6-774F81440079}"/>
                </a:ext>
              </a:extLst>
            </p:cNvPr>
            <p:cNvSpPr>
              <a:spLocks noChangeArrowheads="1"/>
            </p:cNvSpPr>
            <p:nvPr/>
          </p:nvSpPr>
          <p:spPr bwMode="auto">
            <a:xfrm>
              <a:off x="1606" y="1205"/>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o</a:t>
              </a:r>
            </a:p>
          </p:txBody>
        </p:sp>
        <p:sp>
          <p:nvSpPr>
            <p:cNvPr id="807009" name="Rectangle 93">
              <a:extLst>
                <a:ext uri="{FF2B5EF4-FFF2-40B4-BE49-F238E27FC236}">
                  <a16:creationId xmlns:a16="http://schemas.microsoft.com/office/drawing/2014/main" id="{6A497370-0DDC-4D84-B90C-1C1E1401FB89}"/>
                </a:ext>
              </a:extLst>
            </p:cNvPr>
            <p:cNvSpPr>
              <a:spLocks noChangeArrowheads="1"/>
            </p:cNvSpPr>
            <p:nvPr/>
          </p:nvSpPr>
          <p:spPr bwMode="auto">
            <a:xfrm>
              <a:off x="1656" y="1205"/>
              <a:ext cx="180"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b="1">
                  <a:solidFill>
                    <a:srgbClr val="000000"/>
                  </a:solidFill>
                </a:rPr>
                <a:t>n</a:t>
              </a:r>
            </a:p>
          </p:txBody>
        </p:sp>
        <p:sp>
          <p:nvSpPr>
            <p:cNvPr id="807010" name="Rectangle 94">
              <a:extLst>
                <a:ext uri="{FF2B5EF4-FFF2-40B4-BE49-F238E27FC236}">
                  <a16:creationId xmlns:a16="http://schemas.microsoft.com/office/drawing/2014/main" id="{ED34A64C-F42C-4FD7-A908-8EC59C8328F9}"/>
                </a:ext>
              </a:extLst>
            </p:cNvPr>
            <p:cNvSpPr>
              <a:spLocks noChangeArrowheads="1"/>
            </p:cNvSpPr>
            <p:nvPr/>
          </p:nvSpPr>
          <p:spPr bwMode="auto">
            <a:xfrm>
              <a:off x="1152" y="2056"/>
              <a:ext cx="313"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1.56</a:t>
              </a:r>
            </a:p>
          </p:txBody>
        </p:sp>
        <p:sp>
          <p:nvSpPr>
            <p:cNvPr id="807011" name="Rectangle 95">
              <a:extLst>
                <a:ext uri="{FF2B5EF4-FFF2-40B4-BE49-F238E27FC236}">
                  <a16:creationId xmlns:a16="http://schemas.microsoft.com/office/drawing/2014/main" id="{6E32ACDA-5410-4E07-8B84-E4A2F8E181A9}"/>
                </a:ext>
              </a:extLst>
            </p:cNvPr>
            <p:cNvSpPr>
              <a:spLocks noChangeArrowheads="1"/>
            </p:cNvSpPr>
            <p:nvPr/>
          </p:nvSpPr>
          <p:spPr bwMode="auto">
            <a:xfrm rot="5400000" flipH="1">
              <a:off x="1256" y="2086"/>
              <a:ext cx="224" cy="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800">
                  <a:latin typeface="Times New Roman" panose="02020603050405020304" pitchFamily="18" charset="0"/>
                </a:rPr>
                <a:t>{</a:t>
              </a:r>
            </a:p>
          </p:txBody>
        </p:sp>
      </p:grpSp>
      <p:sp>
        <p:nvSpPr>
          <p:cNvPr id="806919" name="Line 96">
            <a:extLst>
              <a:ext uri="{FF2B5EF4-FFF2-40B4-BE49-F238E27FC236}">
                <a16:creationId xmlns:a16="http://schemas.microsoft.com/office/drawing/2014/main" id="{DD5ABBCD-7408-4CC8-B188-4C90D435271F}"/>
              </a:ext>
            </a:extLst>
          </p:cNvPr>
          <p:cNvSpPr>
            <a:spLocks noChangeShapeType="1"/>
          </p:cNvSpPr>
          <p:nvPr/>
        </p:nvSpPr>
        <p:spPr bwMode="auto">
          <a:xfrm>
            <a:off x="8550275" y="3911600"/>
            <a:ext cx="0" cy="1333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06920" name="Rectangle 97">
            <a:extLst>
              <a:ext uri="{FF2B5EF4-FFF2-40B4-BE49-F238E27FC236}">
                <a16:creationId xmlns:a16="http://schemas.microsoft.com/office/drawing/2014/main" id="{7C8B41B8-488F-4B88-972B-15B265FDB0E6}"/>
              </a:ext>
            </a:extLst>
          </p:cNvPr>
          <p:cNvSpPr>
            <a:spLocks noChangeArrowheads="1"/>
          </p:cNvSpPr>
          <p:nvPr/>
        </p:nvSpPr>
        <p:spPr bwMode="auto">
          <a:xfrm>
            <a:off x="5972175" y="1238250"/>
            <a:ext cx="2990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a:latin typeface="Times New Roman" panose="02020603050405020304" pitchFamily="18" charset="0"/>
              </a:rPr>
              <a:t>Standard Normal Probabilities</a:t>
            </a:r>
          </a:p>
        </p:txBody>
      </p:sp>
      <p:sp>
        <p:nvSpPr>
          <p:cNvPr id="806921" name="Rectangle 98">
            <a:extLst>
              <a:ext uri="{FF2B5EF4-FFF2-40B4-BE49-F238E27FC236}">
                <a16:creationId xmlns:a16="http://schemas.microsoft.com/office/drawing/2014/main" id="{FBF3A8FD-2614-4E0D-A574-12D2B6D8A7B6}"/>
              </a:ext>
            </a:extLst>
          </p:cNvPr>
          <p:cNvSpPr>
            <a:spLocks noChangeArrowheads="1"/>
          </p:cNvSpPr>
          <p:nvPr/>
        </p:nvSpPr>
        <p:spPr bwMode="auto">
          <a:xfrm>
            <a:off x="650875" y="3986213"/>
            <a:ext cx="29718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a:latin typeface="Times New Roman" panose="02020603050405020304" pitchFamily="18" charset="0"/>
              </a:rPr>
              <a:t>Look in row labeled 1.5 and column labeled .06 to find</a:t>
            </a:r>
          </a:p>
          <a:p>
            <a:pPr>
              <a:spcBef>
                <a:spcPct val="0"/>
              </a:spcBef>
              <a:buFontTx/>
              <a:buNone/>
            </a:pPr>
            <a:r>
              <a:rPr lang="en-US" altLang="en-US" sz="1800">
                <a:latin typeface="Times New Roman" panose="02020603050405020304" pitchFamily="18" charset="0"/>
              </a:rPr>
              <a:t>P(0 </a:t>
            </a:r>
            <a:r>
              <a:rPr lang="en-US" altLang="en-US" sz="1800">
                <a:latin typeface="Symbol" panose="05050102010706020507" pitchFamily="18" charset="2"/>
              </a:rPr>
              <a:t> </a:t>
            </a:r>
            <a:r>
              <a:rPr lang="en-US" altLang="en-US" sz="1800">
                <a:latin typeface="Times New Roman" panose="02020603050405020304" pitchFamily="18" charset="0"/>
              </a:rPr>
              <a:t>z </a:t>
            </a:r>
            <a:r>
              <a:rPr lang="en-US" altLang="en-US" sz="1800">
                <a:latin typeface="Symbol" panose="05050102010706020507" pitchFamily="18" charset="2"/>
              </a:rPr>
              <a:t> </a:t>
            </a:r>
            <a:r>
              <a:rPr lang="en-US" altLang="en-US" sz="1800">
                <a:latin typeface="Times New Roman" panose="02020603050405020304" pitchFamily="18" charset="0"/>
              </a:rPr>
              <a:t>1.56) = .4406</a:t>
            </a:r>
          </a:p>
        </p:txBody>
      </p:sp>
      <p:sp>
        <p:nvSpPr>
          <p:cNvPr id="806922" name="Rectangle 99">
            <a:extLst>
              <a:ext uri="{FF2B5EF4-FFF2-40B4-BE49-F238E27FC236}">
                <a16:creationId xmlns:a16="http://schemas.microsoft.com/office/drawing/2014/main" id="{1EA4C016-E008-4129-B4CF-444A2AF563BD}"/>
              </a:ext>
            </a:extLst>
          </p:cNvPr>
          <p:cNvSpPr>
            <a:spLocks noGrp="1" noChangeArrowheads="1"/>
          </p:cNvSpPr>
          <p:nvPr>
            <p:ph type="title"/>
          </p:nvPr>
        </p:nvSpPr>
        <p:spPr/>
        <p:txBody>
          <a:bodyPr/>
          <a:lstStyle/>
          <a:p>
            <a:pPr eaLnBrk="1" hangingPunct="1"/>
            <a:r>
              <a:rPr lang="en-US" altLang="en-US" sz="3000" b="1">
                <a:solidFill>
                  <a:srgbClr val="FF3300"/>
                </a:solidFill>
              </a:rPr>
              <a:t>Finding Probabilities using Standard Normal Distribution: P(0 &lt; Z &lt; 1.56)</a:t>
            </a:r>
          </a:p>
        </p:txBody>
      </p:sp>
    </p:spTree>
  </p:cSld>
  <p:clrMapOvr>
    <a:masterClrMapping/>
  </p:clrMapOvr>
  <p:transition>
    <p:strips/>
  </p:transition>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E1245AE8-AB56-486E-BBC9-45DB138F699D}"/>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9AFCA805-94CB-4361-B009-01F3D0FFB9C2}"/>
              </a:ext>
            </a:extLst>
          </p:cNvPr>
          <p:cNvSpPr>
            <a:spLocks noGrp="1"/>
          </p:cNvSpPr>
          <p:nvPr>
            <p:ph type="ftr" sz="quarter" idx="11"/>
          </p:nvPr>
        </p:nvSpPr>
        <p:spPr/>
        <p:txBody>
          <a:bodyPr/>
          <a:lstStyle/>
          <a:p>
            <a:pPr>
              <a:defRPr/>
            </a:pPr>
            <a:r>
              <a:rPr lang="en-US" altLang="en-US"/>
              <a:t>RNSengupta,IME Department,IIT Kanpur,INDIA</a:t>
            </a:r>
          </a:p>
        </p:txBody>
      </p:sp>
      <p:sp>
        <p:nvSpPr>
          <p:cNvPr id="808964" name="Slide Number Placeholder 7">
            <a:extLst>
              <a:ext uri="{FF2B5EF4-FFF2-40B4-BE49-F238E27FC236}">
                <a16:creationId xmlns:a16="http://schemas.microsoft.com/office/drawing/2014/main" id="{33367AF7-6649-4C05-9557-904B2520ABE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987D038-ECED-4F04-814C-C0FAA1870EBD}" type="slidenum">
              <a:rPr lang="en-US" altLang="en-US" sz="1400"/>
              <a:pPr>
                <a:spcBef>
                  <a:spcPct val="0"/>
                </a:spcBef>
                <a:buFontTx/>
                <a:buNone/>
              </a:pPr>
              <a:t>264</a:t>
            </a:fld>
            <a:endParaRPr lang="en-US" altLang="en-US" sz="1400"/>
          </a:p>
        </p:txBody>
      </p:sp>
      <p:sp>
        <p:nvSpPr>
          <p:cNvPr id="808965" name="Rectangle 2">
            <a:extLst>
              <a:ext uri="{FF2B5EF4-FFF2-40B4-BE49-F238E27FC236}">
                <a16:creationId xmlns:a16="http://schemas.microsoft.com/office/drawing/2014/main" id="{0EB41942-D3E3-488C-961C-8CC6181FDB81}"/>
              </a:ext>
            </a:extLst>
          </p:cNvPr>
          <p:cNvSpPr>
            <a:spLocks noGrp="1" noChangeArrowheads="1"/>
          </p:cNvSpPr>
          <p:nvPr>
            <p:ph type="title"/>
          </p:nvPr>
        </p:nvSpPr>
        <p:spPr/>
        <p:txBody>
          <a:bodyPr/>
          <a:lstStyle/>
          <a:p>
            <a:r>
              <a:rPr lang="en-US" altLang="en-US" sz="3500" b="1">
                <a:solidFill>
                  <a:srgbClr val="0000FF"/>
                </a:solidFill>
              </a:rPr>
              <a:t>Probit  Regression Models</a:t>
            </a:r>
            <a:r>
              <a:rPr lang="en-US" altLang="en-US" sz="3500" b="1">
                <a:solidFill>
                  <a:schemeClr val="tx1"/>
                </a:solidFill>
              </a:rPr>
              <a:t>: </a:t>
            </a:r>
            <a:r>
              <a:rPr lang="en-US" altLang="en-US" sz="3500" b="1">
                <a:solidFill>
                  <a:srgbClr val="FF0000"/>
                </a:solidFill>
              </a:rPr>
              <a:t>Example # 44</a:t>
            </a:r>
            <a:endParaRPr lang="en-US" altLang="en-US" sz="3500">
              <a:solidFill>
                <a:srgbClr val="FF0000"/>
              </a:solidFill>
            </a:endParaRPr>
          </a:p>
        </p:txBody>
      </p:sp>
      <p:pic>
        <p:nvPicPr>
          <p:cNvPr id="808966" name="Picture 1">
            <a:extLst>
              <a:ext uri="{FF2B5EF4-FFF2-40B4-BE49-F238E27FC236}">
                <a16:creationId xmlns:a16="http://schemas.microsoft.com/office/drawing/2014/main" id="{B24307CF-7180-43EC-A7BF-10FDB205B5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536700"/>
            <a:ext cx="11125200" cy="458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8967" name="Text Placeholder 6">
            <a:extLst>
              <a:ext uri="{FF2B5EF4-FFF2-40B4-BE49-F238E27FC236}">
                <a16:creationId xmlns:a16="http://schemas.microsoft.com/office/drawing/2014/main" id="{737BF2D6-D8F8-4B29-990A-DAC7612B1471}"/>
              </a:ext>
            </a:extLst>
          </p:cNvPr>
          <p:cNvSpPr>
            <a:spLocks noGrp="1" noChangeArrowheads="1"/>
          </p:cNvSpPr>
          <p:nvPr>
            <p:ph type="body" sz="half" idx="1"/>
          </p:nvPr>
        </p:nvSpPr>
        <p:spPr>
          <a:xfrm>
            <a:off x="609600" y="1600200"/>
            <a:ext cx="10972800" cy="4525963"/>
          </a:xfrm>
        </p:spPr>
        <p:txBody>
          <a:bodyPr/>
          <a:lstStyle/>
          <a:p>
            <a:pPr marL="0" indent="0">
              <a:buFontTx/>
              <a:buNone/>
            </a:pPr>
            <a:endParaRPr lang="en-US" alt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7CD7E557-17C8-425E-A9CC-502D6ECBDF58}"/>
              </a:ext>
            </a:extLst>
          </p:cNvPr>
          <p:cNvSpPr>
            <a:spLocks noGrp="1" noChangeArrowheads="1"/>
          </p:cNvSpPr>
          <p:nvPr>
            <p:ph type="title"/>
          </p:nvPr>
        </p:nvSpPr>
        <p:spPr/>
        <p:txBody>
          <a:bodyPr/>
          <a:lstStyle/>
          <a:p>
            <a:r>
              <a:rPr lang="en-US" altLang="en-US" sz="3000" b="1">
                <a:solidFill>
                  <a:srgbClr val="0000FF"/>
                </a:solidFill>
              </a:rPr>
              <a:t>Simple Linear Regression (contd..)</a:t>
            </a:r>
            <a:br>
              <a:rPr lang="en-US" altLang="en-US" sz="3000" b="1">
                <a:solidFill>
                  <a:srgbClr val="0000FF"/>
                </a:solidFill>
              </a:rPr>
            </a:br>
            <a:r>
              <a:rPr lang="en-US" altLang="en-US" sz="3000" b="1">
                <a:solidFill>
                  <a:srgbClr val="FF0000"/>
                </a:solidFill>
              </a:rPr>
              <a:t>Example # 20 </a:t>
            </a:r>
            <a:r>
              <a:rPr lang="en-US" altLang="en-US" sz="3000" b="1">
                <a:solidFill>
                  <a:srgbClr val="0000FF"/>
                </a:solidFill>
              </a:rPr>
              <a:t>(contd..)</a:t>
            </a:r>
            <a:endParaRPr lang="en-US" altLang="en-US" sz="3000" b="1">
              <a:solidFill>
                <a:srgbClr val="FF0000"/>
              </a:solidFill>
            </a:endParaRPr>
          </a:p>
        </p:txBody>
      </p:sp>
      <p:sp>
        <p:nvSpPr>
          <p:cNvPr id="96259" name="Rectangle 3">
            <a:extLst>
              <a:ext uri="{FF2B5EF4-FFF2-40B4-BE49-F238E27FC236}">
                <a16:creationId xmlns:a16="http://schemas.microsoft.com/office/drawing/2014/main" id="{CD090EDD-B11D-462D-A487-B523BE735129}"/>
              </a:ext>
            </a:extLst>
          </p:cNvPr>
          <p:cNvSpPr>
            <a:spLocks noGrp="1" noChangeArrowheads="1"/>
          </p:cNvSpPr>
          <p:nvPr>
            <p:ph type="body" sz="half" idx="1"/>
          </p:nvPr>
        </p:nvSpPr>
        <p:spPr>
          <a:xfrm>
            <a:off x="609600" y="1676400"/>
            <a:ext cx="10972800" cy="4191000"/>
          </a:xfrm>
        </p:spPr>
        <p:txBody>
          <a:bodyPr/>
          <a:lstStyle/>
          <a:p>
            <a:pPr marL="0" indent="0">
              <a:buFontTx/>
              <a:buNone/>
            </a:pPr>
            <a:endParaRPr lang="en-US" altLang="en-US" sz="2500">
              <a:ea typeface="Cambria Math" panose="02040503050406030204" pitchFamily="18" charset="0"/>
              <a:cs typeface="Cambria Math" panose="02040503050406030204" pitchFamily="18" charset="0"/>
              <a:sym typeface="Symbol" panose="05050102010706020507" pitchFamily="18" charset="2"/>
            </a:endParaRPr>
          </a:p>
        </p:txBody>
      </p:sp>
      <p:sp>
        <p:nvSpPr>
          <p:cNvPr id="96260" name="Date Placeholder 7">
            <a:extLst>
              <a:ext uri="{FF2B5EF4-FFF2-40B4-BE49-F238E27FC236}">
                <a16:creationId xmlns:a16="http://schemas.microsoft.com/office/drawing/2014/main" id="{25BE87CC-AA0C-486A-A2C9-F5E04260BEEB}"/>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96261" name="Slide Number Placeholder 8">
            <a:extLst>
              <a:ext uri="{FF2B5EF4-FFF2-40B4-BE49-F238E27FC236}">
                <a16:creationId xmlns:a16="http://schemas.microsoft.com/office/drawing/2014/main" id="{47C2F826-6E5B-48DB-B86C-8202045A32B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03C4576-EE94-4DDA-A3F1-2F75C2DB4B70}" type="slidenum">
              <a:rPr lang="en-US" altLang="en-US" sz="1400">
                <a:latin typeface="Times New Roman" panose="02020603050405020304" pitchFamily="18" charset="0"/>
              </a:rPr>
              <a:pPr>
                <a:spcBef>
                  <a:spcPct val="0"/>
                </a:spcBef>
                <a:buFontTx/>
                <a:buNone/>
              </a:pPr>
              <a:t>27</a:t>
            </a:fld>
            <a:endParaRPr lang="en-US" altLang="en-US" sz="1400">
              <a:latin typeface="Times New Roman" panose="02020603050405020304" pitchFamily="18" charset="0"/>
            </a:endParaRPr>
          </a:p>
        </p:txBody>
      </p:sp>
      <p:sp>
        <p:nvSpPr>
          <p:cNvPr id="96262" name="Footer Placeholder 9">
            <a:extLst>
              <a:ext uri="{FF2B5EF4-FFF2-40B4-BE49-F238E27FC236}">
                <a16:creationId xmlns:a16="http://schemas.microsoft.com/office/drawing/2014/main" id="{5D9AB170-4417-4337-8098-EB5317DF341A}"/>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96263" name="Rectangle 2">
            <a:extLst>
              <a:ext uri="{FF2B5EF4-FFF2-40B4-BE49-F238E27FC236}">
                <a16:creationId xmlns:a16="http://schemas.microsoft.com/office/drawing/2014/main" id="{B557CEAA-228A-4446-B74B-174F44071D5B}"/>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pic>
        <p:nvPicPr>
          <p:cNvPr id="96264" name="Picture 2">
            <a:extLst>
              <a:ext uri="{FF2B5EF4-FFF2-40B4-BE49-F238E27FC236}">
                <a16:creationId xmlns:a16="http://schemas.microsoft.com/office/drawing/2014/main" id="{36F8FA33-3D9E-41ED-994E-07470B4FAF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676400"/>
            <a:ext cx="109728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DE021378-DD20-4D34-90F4-A7DFB16885BE}"/>
              </a:ext>
            </a:extLst>
          </p:cNvPr>
          <p:cNvSpPr>
            <a:spLocks noGrp="1" noChangeArrowheads="1"/>
          </p:cNvSpPr>
          <p:nvPr>
            <p:ph type="title"/>
          </p:nvPr>
        </p:nvSpPr>
        <p:spPr/>
        <p:txBody>
          <a:bodyPr/>
          <a:lstStyle/>
          <a:p>
            <a:r>
              <a:rPr lang="en-US" altLang="en-US" sz="3000" b="1">
                <a:solidFill>
                  <a:srgbClr val="0000FF"/>
                </a:solidFill>
              </a:rPr>
              <a:t>Simple Linear Regression (contd..)</a:t>
            </a:r>
            <a:br>
              <a:rPr lang="en-US" altLang="en-US" sz="3000" b="1">
                <a:solidFill>
                  <a:srgbClr val="0000FF"/>
                </a:solidFill>
              </a:rPr>
            </a:br>
            <a:r>
              <a:rPr lang="en-US" altLang="en-US" sz="3000" b="1">
                <a:solidFill>
                  <a:srgbClr val="FF3300"/>
                </a:solidFill>
              </a:rPr>
              <a:t>Positive</a:t>
            </a:r>
            <a:r>
              <a:rPr lang="en-US" altLang="en-US" sz="3000" b="1">
                <a:solidFill>
                  <a:srgbClr val="0000FF"/>
                </a:solidFill>
              </a:rPr>
              <a:t>, </a:t>
            </a:r>
            <a:r>
              <a:rPr lang="en-US" altLang="en-US" sz="3000" b="1">
                <a:solidFill>
                  <a:srgbClr val="FF3300"/>
                </a:solidFill>
              </a:rPr>
              <a:t>Negative</a:t>
            </a:r>
            <a:r>
              <a:rPr lang="en-US" altLang="en-US" sz="3000" b="1">
                <a:solidFill>
                  <a:srgbClr val="0000FF"/>
                </a:solidFill>
              </a:rPr>
              <a:t> and </a:t>
            </a:r>
            <a:r>
              <a:rPr lang="en-US" altLang="en-US" sz="3000" b="1">
                <a:solidFill>
                  <a:srgbClr val="FF3300"/>
                </a:solidFill>
              </a:rPr>
              <a:t>Zero</a:t>
            </a:r>
            <a:r>
              <a:rPr lang="en-US" altLang="en-US" sz="3000" b="1">
                <a:solidFill>
                  <a:srgbClr val="0000FF"/>
                </a:solidFill>
              </a:rPr>
              <a:t> Correlation </a:t>
            </a:r>
            <a:endParaRPr lang="en-US" altLang="en-US" sz="3000" b="1">
              <a:solidFill>
                <a:srgbClr val="FF0000"/>
              </a:solidFill>
            </a:endParaRPr>
          </a:p>
        </p:txBody>
      </p:sp>
      <p:pic>
        <p:nvPicPr>
          <p:cNvPr id="98307" name="Picture 1">
            <a:extLst>
              <a:ext uri="{FF2B5EF4-FFF2-40B4-BE49-F238E27FC236}">
                <a16:creationId xmlns:a16="http://schemas.microsoft.com/office/drawing/2014/main" id="{A4198945-4FD8-4254-BD7A-88D7E108B1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413" y="1474788"/>
            <a:ext cx="3532187" cy="446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08" name="Date Placeholder 7">
            <a:extLst>
              <a:ext uri="{FF2B5EF4-FFF2-40B4-BE49-F238E27FC236}">
                <a16:creationId xmlns:a16="http://schemas.microsoft.com/office/drawing/2014/main" id="{0CD2D5DC-1CE5-48F6-993A-5346B6F58D8D}"/>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98309" name="Slide Number Placeholder 8">
            <a:extLst>
              <a:ext uri="{FF2B5EF4-FFF2-40B4-BE49-F238E27FC236}">
                <a16:creationId xmlns:a16="http://schemas.microsoft.com/office/drawing/2014/main" id="{FD67CE89-06C7-49F6-8A55-ABC01E47EE4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D4CD2F6-E537-415A-BEDC-5ADC3BD688AD}" type="slidenum">
              <a:rPr lang="en-US" altLang="en-US" sz="1400">
                <a:latin typeface="Times New Roman" panose="02020603050405020304" pitchFamily="18" charset="0"/>
              </a:rPr>
              <a:pPr>
                <a:spcBef>
                  <a:spcPct val="0"/>
                </a:spcBef>
                <a:buFontTx/>
                <a:buNone/>
              </a:pPr>
              <a:t>28</a:t>
            </a:fld>
            <a:endParaRPr lang="en-US" altLang="en-US" sz="1400">
              <a:latin typeface="Times New Roman" panose="02020603050405020304" pitchFamily="18" charset="0"/>
            </a:endParaRPr>
          </a:p>
        </p:txBody>
      </p:sp>
      <p:sp>
        <p:nvSpPr>
          <p:cNvPr id="98310" name="Footer Placeholder 9">
            <a:extLst>
              <a:ext uri="{FF2B5EF4-FFF2-40B4-BE49-F238E27FC236}">
                <a16:creationId xmlns:a16="http://schemas.microsoft.com/office/drawing/2014/main" id="{A0B21840-155B-4AE0-BBEA-6EBBC19BEB11}"/>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98311" name="Rectangle 2">
            <a:extLst>
              <a:ext uri="{FF2B5EF4-FFF2-40B4-BE49-F238E27FC236}">
                <a16:creationId xmlns:a16="http://schemas.microsoft.com/office/drawing/2014/main" id="{70325D4C-F096-42EC-9562-F42B066474E6}"/>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pic>
        <p:nvPicPr>
          <p:cNvPr id="98312" name="Picture 2">
            <a:extLst>
              <a:ext uri="{FF2B5EF4-FFF2-40B4-BE49-F238E27FC236}">
                <a16:creationId xmlns:a16="http://schemas.microsoft.com/office/drawing/2014/main" id="{9CE4BA47-D7A3-4B07-A757-D0026BFEA3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65600" y="1474788"/>
            <a:ext cx="3683000" cy="446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13" name="Picture 3">
            <a:extLst>
              <a:ext uri="{FF2B5EF4-FFF2-40B4-BE49-F238E27FC236}">
                <a16:creationId xmlns:a16="http://schemas.microsoft.com/office/drawing/2014/main" id="{AB2D3701-FEE0-4727-A13F-F8BAC854CE9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48600" y="1474788"/>
            <a:ext cx="3709988" cy="446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8314" name="Straight Connector 5">
            <a:extLst>
              <a:ext uri="{FF2B5EF4-FFF2-40B4-BE49-F238E27FC236}">
                <a16:creationId xmlns:a16="http://schemas.microsoft.com/office/drawing/2014/main" id="{0B872CE4-A80C-4396-9E88-E154BC17EF89}"/>
              </a:ext>
            </a:extLst>
          </p:cNvPr>
          <p:cNvCxnSpPr>
            <a:cxnSpLocks noChangeShapeType="1"/>
          </p:cNvCxnSpPr>
          <p:nvPr/>
        </p:nvCxnSpPr>
        <p:spPr bwMode="auto">
          <a:xfrm flipV="1">
            <a:off x="1219200" y="2286000"/>
            <a:ext cx="2590800" cy="2209800"/>
          </a:xfrm>
          <a:prstGeom prst="line">
            <a:avLst/>
          </a:prstGeom>
          <a:noFill/>
          <a:ln w="12700" algn="ctr">
            <a:solidFill>
              <a:srgbClr val="FF3300"/>
            </a:solidFill>
            <a:round/>
            <a:headEnd/>
            <a:tailEnd/>
          </a:ln>
          <a:extLst>
            <a:ext uri="{909E8E84-426E-40DD-AFC4-6F175D3DCCD1}">
              <a14:hiddenFill xmlns:a14="http://schemas.microsoft.com/office/drawing/2010/main">
                <a:noFill/>
              </a14:hiddenFill>
            </a:ext>
          </a:extLst>
        </p:spPr>
      </p:cxnSp>
      <p:cxnSp>
        <p:nvCxnSpPr>
          <p:cNvPr id="98315" name="Straight Connector 12">
            <a:extLst>
              <a:ext uri="{FF2B5EF4-FFF2-40B4-BE49-F238E27FC236}">
                <a16:creationId xmlns:a16="http://schemas.microsoft.com/office/drawing/2014/main" id="{01A89592-8D35-4166-9669-2E5B98F9DFEF}"/>
              </a:ext>
            </a:extLst>
          </p:cNvPr>
          <p:cNvCxnSpPr>
            <a:cxnSpLocks/>
          </p:cNvCxnSpPr>
          <p:nvPr/>
        </p:nvCxnSpPr>
        <p:spPr bwMode="auto">
          <a:xfrm flipH="1" flipV="1">
            <a:off x="5084763" y="2286000"/>
            <a:ext cx="1925637" cy="2209800"/>
          </a:xfrm>
          <a:prstGeom prst="line">
            <a:avLst/>
          </a:prstGeom>
          <a:noFill/>
          <a:ln w="12700" algn="ctr">
            <a:solidFill>
              <a:srgbClr val="FF3300"/>
            </a:solidFill>
            <a:round/>
            <a:headEnd/>
            <a:tailEnd/>
          </a:ln>
          <a:extLst>
            <a:ext uri="{909E8E84-426E-40DD-AFC4-6F175D3DCCD1}">
              <a14:hiddenFill xmlns:a14="http://schemas.microsoft.com/office/drawing/2010/main">
                <a:noFill/>
              </a14:hiddenFill>
            </a:ext>
          </a:extLst>
        </p:spPr>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03A31DF0-2A47-42FB-9032-28B028BE339D}"/>
              </a:ext>
            </a:extLst>
          </p:cNvPr>
          <p:cNvSpPr>
            <a:spLocks noGrp="1" noChangeArrowheads="1"/>
          </p:cNvSpPr>
          <p:nvPr>
            <p:ph type="title"/>
          </p:nvPr>
        </p:nvSpPr>
        <p:spPr/>
        <p:txBody>
          <a:bodyPr/>
          <a:lstStyle/>
          <a:p>
            <a:r>
              <a:rPr lang="en-US" altLang="en-US" sz="3000" b="1">
                <a:solidFill>
                  <a:srgbClr val="0000FF"/>
                </a:solidFill>
              </a:rPr>
              <a:t>Simple Linear Regression</a:t>
            </a:r>
            <a:endParaRPr lang="en-US" altLang="en-US" sz="3000" b="1">
              <a:solidFill>
                <a:srgbClr val="FF0000"/>
              </a:solidFill>
            </a:endParaRPr>
          </a:p>
        </p:txBody>
      </p:sp>
      <p:sp>
        <p:nvSpPr>
          <p:cNvPr id="110595" name="Date Placeholder 7">
            <a:extLst>
              <a:ext uri="{FF2B5EF4-FFF2-40B4-BE49-F238E27FC236}">
                <a16:creationId xmlns:a16="http://schemas.microsoft.com/office/drawing/2014/main" id="{815AA809-95B6-4F29-8136-D1C5DA1B22C6}"/>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10596" name="Slide Number Placeholder 8">
            <a:extLst>
              <a:ext uri="{FF2B5EF4-FFF2-40B4-BE49-F238E27FC236}">
                <a16:creationId xmlns:a16="http://schemas.microsoft.com/office/drawing/2014/main" id="{15A967ED-07A5-4718-AB02-5AE4A6DF888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6D8EDE1-98B4-42B8-922F-4ED311B956A4}" type="slidenum">
              <a:rPr lang="en-US" altLang="en-US" sz="1400">
                <a:latin typeface="Times New Roman" panose="02020603050405020304" pitchFamily="18" charset="0"/>
              </a:rPr>
              <a:pPr>
                <a:spcBef>
                  <a:spcPct val="0"/>
                </a:spcBef>
                <a:buFontTx/>
                <a:buNone/>
              </a:pPr>
              <a:t>29</a:t>
            </a:fld>
            <a:endParaRPr lang="en-US" altLang="en-US" sz="1400">
              <a:latin typeface="Times New Roman" panose="02020603050405020304" pitchFamily="18" charset="0"/>
            </a:endParaRPr>
          </a:p>
        </p:txBody>
      </p:sp>
      <p:sp>
        <p:nvSpPr>
          <p:cNvPr id="110597" name="Footer Placeholder 9">
            <a:extLst>
              <a:ext uri="{FF2B5EF4-FFF2-40B4-BE49-F238E27FC236}">
                <a16:creationId xmlns:a16="http://schemas.microsoft.com/office/drawing/2014/main" id="{6B714125-3919-46BE-A6C0-7366A7850E14}"/>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10598" name="Rectangle 2">
            <a:extLst>
              <a:ext uri="{FF2B5EF4-FFF2-40B4-BE49-F238E27FC236}">
                <a16:creationId xmlns:a16="http://schemas.microsoft.com/office/drawing/2014/main" id="{22821BE5-9E9B-48F3-AF34-7F9066B9F2BD}"/>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3" name="Text Placeholder 2">
            <a:extLst>
              <a:ext uri="{FF2B5EF4-FFF2-40B4-BE49-F238E27FC236}">
                <a16:creationId xmlns:a16="http://schemas.microsoft.com/office/drawing/2014/main" id="{229D74F9-C67F-499A-AC93-54F7798FB7D9}"/>
              </a:ext>
            </a:extLst>
          </p:cNvPr>
          <p:cNvSpPr>
            <a:spLocks noGrp="1" noRot="1" noChangeAspect="1" noMove="1" noResize="1" noEditPoints="1" noAdjustHandles="1" noChangeArrowheads="1" noChangeShapeType="1" noTextEdit="1"/>
          </p:cNvSpPr>
          <p:nvPr>
            <p:ph type="body" sz="half" idx="1"/>
          </p:nvPr>
        </p:nvSpPr>
        <p:spPr>
          <a:xfrm>
            <a:off x="609600" y="1600201"/>
            <a:ext cx="10972800" cy="4525963"/>
          </a:xfrm>
          <a:blipFill>
            <a:blip r:embed="rId3"/>
            <a:stretch>
              <a:fillRect l="-778" t="-1078"/>
            </a:stretch>
          </a:blipFill>
          <a:extLst/>
        </p:spPr>
        <p:txBody>
          <a:bodyPr/>
          <a:lstStyle/>
          <a:p>
            <a:pPr>
              <a:defRPr/>
            </a:pPr>
            <a:r>
              <a:rPr lang="en-US">
                <a:noFill/>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BAA66849-2915-48F7-B1FA-D41A531E1DD6}"/>
              </a:ext>
            </a:extLst>
          </p:cNvPr>
          <p:cNvSpPr>
            <a:spLocks noGrp="1" noChangeArrowheads="1"/>
          </p:cNvSpPr>
          <p:nvPr>
            <p:ph type="title"/>
          </p:nvPr>
        </p:nvSpPr>
        <p:spPr/>
        <p:txBody>
          <a:bodyPr/>
          <a:lstStyle/>
          <a:p>
            <a:r>
              <a:rPr lang="en-US" altLang="en-US" sz="3000" b="1">
                <a:solidFill>
                  <a:srgbClr val="0000FF"/>
                </a:solidFill>
              </a:rPr>
              <a:t>Multiple Linear Regression (MLR) (contd..)</a:t>
            </a:r>
            <a:endParaRPr lang="en-US" altLang="en-US" sz="3000"/>
          </a:p>
        </p:txBody>
      </p:sp>
      <p:sp>
        <p:nvSpPr>
          <p:cNvPr id="16387" name="Rectangle 3">
            <a:extLst>
              <a:ext uri="{FF2B5EF4-FFF2-40B4-BE49-F238E27FC236}">
                <a16:creationId xmlns:a16="http://schemas.microsoft.com/office/drawing/2014/main" id="{F2F28E55-71A9-46B2-BB6D-A73DE5AD6250}"/>
              </a:ext>
            </a:extLst>
          </p:cNvPr>
          <p:cNvSpPr>
            <a:spLocks noGrp="1" noChangeArrowheads="1"/>
          </p:cNvSpPr>
          <p:nvPr>
            <p:ph type="body" sz="half" idx="1"/>
          </p:nvPr>
        </p:nvSpPr>
        <p:spPr>
          <a:xfrm>
            <a:off x="609600" y="1676400"/>
            <a:ext cx="10972800" cy="4191000"/>
          </a:xfrm>
        </p:spPr>
        <p:txBody>
          <a:bodyPr/>
          <a:lstStyle/>
          <a:p>
            <a:pPr>
              <a:buFont typeface="Wingdings" panose="05000000000000000000" pitchFamily="2" charset="2"/>
              <a:buChar char="§"/>
            </a:pPr>
            <a:r>
              <a:rPr lang="en-US" altLang="en-US" sz="3000">
                <a:sym typeface="Symbol" panose="05050102010706020507" pitchFamily="18" charset="2"/>
              </a:rPr>
              <a:t>A model (or theory) is not confirmed unless it is made to include every possibility</a:t>
            </a:r>
          </a:p>
          <a:p>
            <a:pPr>
              <a:buFont typeface="Wingdings" panose="05000000000000000000" pitchFamily="2" charset="2"/>
              <a:buChar char="§"/>
            </a:pPr>
            <a:r>
              <a:rPr lang="en-US" altLang="en-US" sz="3000">
                <a:sym typeface="Symbol" panose="05050102010706020507" pitchFamily="18" charset="2"/>
              </a:rPr>
              <a:t>One should remember that a deterministic theory will be </a:t>
            </a:r>
            <a:r>
              <a:rPr lang="en-US" altLang="en-US" sz="3000" b="1" u="sng">
                <a:solidFill>
                  <a:srgbClr val="FF0000"/>
                </a:solidFill>
                <a:sym typeface="Symbol" panose="05050102010706020507" pitchFamily="18" charset="2"/>
              </a:rPr>
              <a:t>invalidated</a:t>
            </a:r>
            <a:r>
              <a:rPr lang="en-US" altLang="en-US" sz="3000">
                <a:sym typeface="Symbol" panose="05050102010706020507" pitchFamily="18" charset="2"/>
              </a:rPr>
              <a:t> by a single contradictory observation</a:t>
            </a:r>
          </a:p>
          <a:p>
            <a:pPr>
              <a:buFont typeface="Wingdings" panose="05000000000000000000" pitchFamily="2" charset="2"/>
              <a:buChar char="§"/>
            </a:pPr>
            <a:r>
              <a:rPr lang="en-US" altLang="en-US" sz="3000">
                <a:sym typeface="Symbol" panose="05050102010706020507" pitchFamily="18" charset="2"/>
              </a:rPr>
              <a:t>The introduction of stochastic elements into the model changes it from an exact statement to a probabilistic description about expected outcomes and carries with it an important implication</a:t>
            </a:r>
          </a:p>
        </p:txBody>
      </p:sp>
      <p:sp>
        <p:nvSpPr>
          <p:cNvPr id="16388" name="Date Placeholder 7">
            <a:extLst>
              <a:ext uri="{FF2B5EF4-FFF2-40B4-BE49-F238E27FC236}">
                <a16:creationId xmlns:a16="http://schemas.microsoft.com/office/drawing/2014/main" id="{B5E7E02B-A8B8-4B8D-B946-A1591AEAE11A}"/>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6389" name="Slide Number Placeholder 8">
            <a:extLst>
              <a:ext uri="{FF2B5EF4-FFF2-40B4-BE49-F238E27FC236}">
                <a16:creationId xmlns:a16="http://schemas.microsoft.com/office/drawing/2014/main" id="{36B7EDEC-3A4F-4B69-BEC4-11B98954591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58F09B4-1ACE-4EC8-8EA3-F97AE15A38D4}" type="slidenum">
              <a:rPr lang="en-US" altLang="en-US" sz="1400">
                <a:latin typeface="Times New Roman" panose="02020603050405020304" pitchFamily="18" charset="0"/>
              </a:rPr>
              <a:pPr>
                <a:spcBef>
                  <a:spcPct val="0"/>
                </a:spcBef>
                <a:buFontTx/>
                <a:buNone/>
              </a:pPr>
              <a:t>3</a:t>
            </a:fld>
            <a:endParaRPr lang="en-US" altLang="en-US" sz="1400">
              <a:latin typeface="Times New Roman" panose="02020603050405020304" pitchFamily="18" charset="0"/>
            </a:endParaRPr>
          </a:p>
        </p:txBody>
      </p:sp>
      <p:sp>
        <p:nvSpPr>
          <p:cNvPr id="16390" name="Footer Placeholder 9">
            <a:extLst>
              <a:ext uri="{FF2B5EF4-FFF2-40B4-BE49-F238E27FC236}">
                <a16:creationId xmlns:a16="http://schemas.microsoft.com/office/drawing/2014/main" id="{3A6DBB74-76CC-4E9C-9727-3DF5C3848139}"/>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6391" name="Rectangle 2">
            <a:extLst>
              <a:ext uri="{FF2B5EF4-FFF2-40B4-BE49-F238E27FC236}">
                <a16:creationId xmlns:a16="http://schemas.microsoft.com/office/drawing/2014/main" id="{AD55F626-3FE3-4529-9C4D-0461A93F5F96}"/>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59CE8963-BABF-409F-B900-BC5C45F18282}"/>
              </a:ext>
            </a:extLst>
          </p:cNvPr>
          <p:cNvSpPr>
            <a:spLocks noGrp="1" noChangeArrowheads="1"/>
          </p:cNvSpPr>
          <p:nvPr>
            <p:ph type="title"/>
          </p:nvPr>
        </p:nvSpPr>
        <p:spPr/>
        <p:txBody>
          <a:bodyPr/>
          <a:lstStyle/>
          <a:p>
            <a:r>
              <a:rPr lang="en-US" altLang="en-US" sz="3000" b="1">
                <a:solidFill>
                  <a:srgbClr val="0000FF"/>
                </a:solidFill>
              </a:rPr>
              <a:t>Simple Linear Regression</a:t>
            </a:r>
            <a:endParaRPr lang="en-US" altLang="en-US" sz="3000" b="1">
              <a:solidFill>
                <a:srgbClr val="FF0000"/>
              </a:solidFill>
            </a:endParaRPr>
          </a:p>
        </p:txBody>
      </p:sp>
      <p:sp>
        <p:nvSpPr>
          <p:cNvPr id="112643" name="Date Placeholder 7">
            <a:extLst>
              <a:ext uri="{FF2B5EF4-FFF2-40B4-BE49-F238E27FC236}">
                <a16:creationId xmlns:a16="http://schemas.microsoft.com/office/drawing/2014/main" id="{E1828660-5ED2-4DB5-AE10-88BE3B13B86E}"/>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12644" name="Slide Number Placeholder 8">
            <a:extLst>
              <a:ext uri="{FF2B5EF4-FFF2-40B4-BE49-F238E27FC236}">
                <a16:creationId xmlns:a16="http://schemas.microsoft.com/office/drawing/2014/main" id="{FBD4F337-398D-4886-A409-F7331E6E090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00D75B4-D09B-48C2-958C-AD85478D9AE4}" type="slidenum">
              <a:rPr lang="en-US" altLang="en-US" sz="1400">
                <a:latin typeface="Times New Roman" panose="02020603050405020304" pitchFamily="18" charset="0"/>
              </a:rPr>
              <a:pPr>
                <a:spcBef>
                  <a:spcPct val="0"/>
                </a:spcBef>
                <a:buFontTx/>
                <a:buNone/>
              </a:pPr>
              <a:t>30</a:t>
            </a:fld>
            <a:endParaRPr lang="en-US" altLang="en-US" sz="1400">
              <a:latin typeface="Times New Roman" panose="02020603050405020304" pitchFamily="18" charset="0"/>
            </a:endParaRPr>
          </a:p>
        </p:txBody>
      </p:sp>
      <p:sp>
        <p:nvSpPr>
          <p:cNvPr id="112645" name="Footer Placeholder 9">
            <a:extLst>
              <a:ext uri="{FF2B5EF4-FFF2-40B4-BE49-F238E27FC236}">
                <a16:creationId xmlns:a16="http://schemas.microsoft.com/office/drawing/2014/main" id="{40457A04-3A76-47F8-AD79-52B7A7521164}"/>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12646" name="Rectangle 2">
            <a:extLst>
              <a:ext uri="{FF2B5EF4-FFF2-40B4-BE49-F238E27FC236}">
                <a16:creationId xmlns:a16="http://schemas.microsoft.com/office/drawing/2014/main" id="{08901C23-2739-4C80-B448-3A76CE8AD0BF}"/>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3" name="Text Placeholder 2">
            <a:extLst>
              <a:ext uri="{FF2B5EF4-FFF2-40B4-BE49-F238E27FC236}">
                <a16:creationId xmlns:a16="http://schemas.microsoft.com/office/drawing/2014/main" id="{26540169-BF2A-46EC-951D-16088498AAC6}"/>
              </a:ext>
            </a:extLst>
          </p:cNvPr>
          <p:cNvSpPr>
            <a:spLocks noGrp="1" noRot="1" noChangeAspect="1" noMove="1" noResize="1" noEditPoints="1" noAdjustHandles="1" noChangeArrowheads="1" noChangeShapeType="1" noTextEdit="1"/>
          </p:cNvSpPr>
          <p:nvPr>
            <p:ph type="body" sz="half" idx="1"/>
          </p:nvPr>
        </p:nvSpPr>
        <p:spPr>
          <a:xfrm>
            <a:off x="609600" y="1600201"/>
            <a:ext cx="10972800" cy="4525963"/>
          </a:xfrm>
          <a:blipFill>
            <a:blip r:embed="rId3"/>
            <a:stretch>
              <a:fillRect/>
            </a:stretch>
          </a:blipFill>
          <a:extLst/>
        </p:spPr>
        <p:txBody>
          <a:bodyPr/>
          <a:lstStyle/>
          <a:p>
            <a:pPr>
              <a:defRPr/>
            </a:pPr>
            <a:r>
              <a:rPr lang="en-US">
                <a:noFill/>
              </a:rPr>
              <a: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6CAAEBA7-15D8-42E2-98CE-AA21C6871F9D}"/>
              </a:ext>
            </a:extLst>
          </p:cNvPr>
          <p:cNvSpPr>
            <a:spLocks noGrp="1" noChangeArrowheads="1"/>
          </p:cNvSpPr>
          <p:nvPr>
            <p:ph type="title"/>
          </p:nvPr>
        </p:nvSpPr>
        <p:spPr/>
        <p:txBody>
          <a:bodyPr/>
          <a:lstStyle/>
          <a:p>
            <a:r>
              <a:rPr lang="en-US" altLang="en-US" sz="3000" b="1">
                <a:solidFill>
                  <a:srgbClr val="0000FF"/>
                </a:solidFill>
              </a:rPr>
              <a:t>Simple Linear Regression</a:t>
            </a:r>
            <a:br>
              <a:rPr lang="en-US" altLang="en-US" sz="3000" b="1">
                <a:solidFill>
                  <a:srgbClr val="0000FF"/>
                </a:solidFill>
              </a:rPr>
            </a:br>
            <a:r>
              <a:rPr lang="en-US" altLang="en-US" sz="3000" b="1">
                <a:solidFill>
                  <a:srgbClr val="FF0000"/>
                </a:solidFill>
              </a:rPr>
              <a:t>Example # 21</a:t>
            </a:r>
          </a:p>
        </p:txBody>
      </p:sp>
      <p:sp>
        <p:nvSpPr>
          <p:cNvPr id="114691" name="Date Placeholder 7">
            <a:extLst>
              <a:ext uri="{FF2B5EF4-FFF2-40B4-BE49-F238E27FC236}">
                <a16:creationId xmlns:a16="http://schemas.microsoft.com/office/drawing/2014/main" id="{9E4DD6EA-1DC7-4F46-AA92-C861FCBE6BE5}"/>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14692" name="Slide Number Placeholder 8">
            <a:extLst>
              <a:ext uri="{FF2B5EF4-FFF2-40B4-BE49-F238E27FC236}">
                <a16:creationId xmlns:a16="http://schemas.microsoft.com/office/drawing/2014/main" id="{6F2BB494-E6BB-45EC-85D1-C0801243C3B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7817889-45E4-44DA-B683-66CB9CC59A74}" type="slidenum">
              <a:rPr lang="en-US" altLang="en-US" sz="1400">
                <a:latin typeface="Times New Roman" panose="02020603050405020304" pitchFamily="18" charset="0"/>
              </a:rPr>
              <a:pPr>
                <a:spcBef>
                  <a:spcPct val="0"/>
                </a:spcBef>
                <a:buFontTx/>
                <a:buNone/>
              </a:pPr>
              <a:t>31</a:t>
            </a:fld>
            <a:endParaRPr lang="en-US" altLang="en-US" sz="1400">
              <a:latin typeface="Times New Roman" panose="02020603050405020304" pitchFamily="18" charset="0"/>
            </a:endParaRPr>
          </a:p>
        </p:txBody>
      </p:sp>
      <p:sp>
        <p:nvSpPr>
          <p:cNvPr id="114693" name="Footer Placeholder 9">
            <a:extLst>
              <a:ext uri="{FF2B5EF4-FFF2-40B4-BE49-F238E27FC236}">
                <a16:creationId xmlns:a16="http://schemas.microsoft.com/office/drawing/2014/main" id="{B7B8BD93-7FA8-40F9-A45F-EB42003E4EE7}"/>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14694" name="Rectangle 2">
            <a:extLst>
              <a:ext uri="{FF2B5EF4-FFF2-40B4-BE49-F238E27FC236}">
                <a16:creationId xmlns:a16="http://schemas.microsoft.com/office/drawing/2014/main" id="{C1D5E409-C26E-43FD-94AE-6A384CCC17FA}"/>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114695" name="Text Placeholder 2">
            <a:extLst>
              <a:ext uri="{FF2B5EF4-FFF2-40B4-BE49-F238E27FC236}">
                <a16:creationId xmlns:a16="http://schemas.microsoft.com/office/drawing/2014/main" id="{AE889BC5-F873-4A6E-A56D-B89E8D9FAF98}"/>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r>
              <a:rPr lang="en-US" altLang="en-US" sz="3000"/>
              <a:t>Suppose two regression lines are given by (i) x-3y+6=0 and (ii) y-4x+12=0</a:t>
            </a:r>
          </a:p>
          <a:p>
            <a:pPr lvl="1" algn="just">
              <a:buFont typeface="Wingdings" panose="05000000000000000000" pitchFamily="2" charset="2"/>
              <a:buChar char="v"/>
            </a:pPr>
            <a:r>
              <a:rPr lang="en-US" altLang="en-US" sz="3000"/>
              <a:t>Which one of these is the regression line of </a:t>
            </a:r>
            <a:r>
              <a:rPr lang="en-US" altLang="en-US" sz="3000" b="1">
                <a:solidFill>
                  <a:srgbClr val="0000FF"/>
                </a:solidFill>
              </a:rPr>
              <a:t>y on x</a:t>
            </a:r>
            <a:r>
              <a:rPr lang="en-US" altLang="en-US" sz="3000"/>
              <a:t> and </a:t>
            </a:r>
            <a:r>
              <a:rPr lang="en-US" altLang="en-US" sz="3000" b="1">
                <a:solidFill>
                  <a:srgbClr val="0000FF"/>
                </a:solidFill>
              </a:rPr>
              <a:t>x on y</a:t>
            </a:r>
          </a:p>
          <a:p>
            <a:pPr lvl="1" algn="just">
              <a:buFont typeface="Wingdings" panose="05000000000000000000" pitchFamily="2" charset="2"/>
              <a:buChar char="v"/>
            </a:pPr>
            <a:r>
              <a:rPr lang="en-US" altLang="en-US" sz="3000"/>
              <a:t>Find mean of x</a:t>
            </a:r>
          </a:p>
          <a:p>
            <a:pPr lvl="1" algn="just">
              <a:buFont typeface="Wingdings" panose="05000000000000000000" pitchFamily="2" charset="2"/>
              <a:buChar char="v"/>
            </a:pPr>
            <a:r>
              <a:rPr lang="en-US" altLang="en-US" sz="3000"/>
              <a:t>Find mean of y</a:t>
            </a:r>
          </a:p>
          <a:p>
            <a:pPr lvl="1" algn="just">
              <a:buFont typeface="Wingdings" panose="05000000000000000000" pitchFamily="2" charset="2"/>
              <a:buChar char="v"/>
            </a:pPr>
            <a:r>
              <a:rPr lang="en-US" altLang="en-US" sz="3000"/>
              <a:t>Find r</a:t>
            </a:r>
          </a:p>
          <a:p>
            <a:pPr lvl="1" algn="just">
              <a:buFont typeface="Wingdings" panose="05000000000000000000" pitchFamily="2" charset="2"/>
              <a:buChar char="v"/>
            </a:pPr>
            <a:r>
              <a:rPr lang="en-US" altLang="en-US" sz="3000"/>
              <a:t>Given s</a:t>
            </a:r>
            <a:r>
              <a:rPr lang="en-US" altLang="en-US" sz="3000" baseline="-25000"/>
              <a:t>x</a:t>
            </a:r>
            <a:r>
              <a:rPr lang="en-US" altLang="en-US" sz="3000"/>
              <a:t>=3 find s</a:t>
            </a:r>
            <a:r>
              <a:rPr lang="en-US" altLang="en-US" sz="3000" baseline="-25000"/>
              <a:t>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5379A4BC-0AD8-4A22-ADE7-7F8C12761220}"/>
              </a:ext>
            </a:extLst>
          </p:cNvPr>
          <p:cNvSpPr>
            <a:spLocks noGrp="1" noChangeArrowheads="1"/>
          </p:cNvSpPr>
          <p:nvPr>
            <p:ph type="title"/>
          </p:nvPr>
        </p:nvSpPr>
        <p:spPr/>
        <p:txBody>
          <a:bodyPr/>
          <a:lstStyle/>
          <a:p>
            <a:r>
              <a:rPr lang="en-US" altLang="en-US" sz="3000" b="1">
                <a:solidFill>
                  <a:srgbClr val="0000FF"/>
                </a:solidFill>
              </a:rPr>
              <a:t>Simple Linear Regression (contd..)</a:t>
            </a:r>
            <a:br>
              <a:rPr lang="en-US" altLang="en-US" sz="3000" b="1">
                <a:solidFill>
                  <a:srgbClr val="0000FF"/>
                </a:solidFill>
              </a:rPr>
            </a:br>
            <a:r>
              <a:rPr lang="en-US" altLang="en-US" sz="3000" b="1">
                <a:solidFill>
                  <a:srgbClr val="FF0000"/>
                </a:solidFill>
              </a:rPr>
              <a:t>Example # 21</a:t>
            </a:r>
            <a:r>
              <a:rPr lang="en-US" altLang="en-US" sz="3000" b="1">
                <a:solidFill>
                  <a:srgbClr val="0000FF"/>
                </a:solidFill>
              </a:rPr>
              <a:t> (contd..)</a:t>
            </a:r>
            <a:endParaRPr lang="en-US" altLang="en-US" sz="3000" b="1">
              <a:solidFill>
                <a:srgbClr val="FF0000"/>
              </a:solidFill>
            </a:endParaRPr>
          </a:p>
        </p:txBody>
      </p:sp>
      <p:sp>
        <p:nvSpPr>
          <p:cNvPr id="126979" name="Rectangle 3">
            <a:extLst>
              <a:ext uri="{FF2B5EF4-FFF2-40B4-BE49-F238E27FC236}">
                <a16:creationId xmlns:a16="http://schemas.microsoft.com/office/drawing/2014/main" id="{7E7B2CC4-FAC3-42AE-8397-CB15A1FA2795}"/>
              </a:ext>
            </a:extLst>
          </p:cNvPr>
          <p:cNvSpPr>
            <a:spLocks noGrp="1" noRot="1" noChangeAspect="1" noMove="1" noResize="1" noEditPoints="1" noAdjustHandles="1" noChangeArrowheads="1" noChangeShapeType="1" noTextEdit="1"/>
          </p:cNvSpPr>
          <p:nvPr>
            <p:ph type="body" sz="half" idx="1"/>
          </p:nvPr>
        </p:nvSpPr>
        <p:spPr>
          <a:xfrm>
            <a:off x="609600" y="1676400"/>
            <a:ext cx="10972800" cy="4191000"/>
          </a:xfrm>
          <a:blipFill>
            <a:blip r:embed="rId3"/>
            <a:stretch>
              <a:fillRect l="-1222" t="-1890" r="-1389" b="-5523"/>
            </a:stretch>
          </a:blipFill>
          <a:extLst/>
        </p:spPr>
        <p:txBody>
          <a:bodyPr/>
          <a:lstStyle/>
          <a:p>
            <a:pPr>
              <a:defRPr/>
            </a:pPr>
            <a:r>
              <a:rPr lang="en-US">
                <a:noFill/>
              </a:rPr>
              <a:t> </a:t>
            </a:r>
          </a:p>
        </p:txBody>
      </p:sp>
      <p:sp>
        <p:nvSpPr>
          <p:cNvPr id="116740" name="Date Placeholder 7">
            <a:extLst>
              <a:ext uri="{FF2B5EF4-FFF2-40B4-BE49-F238E27FC236}">
                <a16:creationId xmlns:a16="http://schemas.microsoft.com/office/drawing/2014/main" id="{AFA701A1-4A16-424C-8003-020EEB394781}"/>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16741" name="Slide Number Placeholder 8">
            <a:extLst>
              <a:ext uri="{FF2B5EF4-FFF2-40B4-BE49-F238E27FC236}">
                <a16:creationId xmlns:a16="http://schemas.microsoft.com/office/drawing/2014/main" id="{8AF52CD5-D09E-4152-9F4C-E3BE28381C0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7A2FF8F-D660-412B-AE03-5178295C0412}" type="slidenum">
              <a:rPr lang="en-US" altLang="en-US" sz="1400">
                <a:latin typeface="Times New Roman" panose="02020603050405020304" pitchFamily="18" charset="0"/>
              </a:rPr>
              <a:pPr>
                <a:spcBef>
                  <a:spcPct val="0"/>
                </a:spcBef>
                <a:buFontTx/>
                <a:buNone/>
              </a:pPr>
              <a:t>32</a:t>
            </a:fld>
            <a:endParaRPr lang="en-US" altLang="en-US" sz="1400">
              <a:latin typeface="Times New Roman" panose="02020603050405020304" pitchFamily="18" charset="0"/>
            </a:endParaRPr>
          </a:p>
        </p:txBody>
      </p:sp>
      <p:sp>
        <p:nvSpPr>
          <p:cNvPr id="116742" name="Footer Placeholder 9">
            <a:extLst>
              <a:ext uri="{FF2B5EF4-FFF2-40B4-BE49-F238E27FC236}">
                <a16:creationId xmlns:a16="http://schemas.microsoft.com/office/drawing/2014/main" id="{1AD4B3B3-6642-4FC3-8FF9-9B540187135D}"/>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16743" name="Rectangle 2">
            <a:extLst>
              <a:ext uri="{FF2B5EF4-FFF2-40B4-BE49-F238E27FC236}">
                <a16:creationId xmlns:a16="http://schemas.microsoft.com/office/drawing/2014/main" id="{F8B31FA0-CA27-47BA-A3EC-988703B1CC2B}"/>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64EED276-40CD-4C29-BB5B-D4CAAF474D3E}"/>
              </a:ext>
            </a:extLst>
          </p:cNvPr>
          <p:cNvSpPr>
            <a:spLocks noGrp="1" noChangeArrowheads="1"/>
          </p:cNvSpPr>
          <p:nvPr>
            <p:ph type="title"/>
          </p:nvPr>
        </p:nvSpPr>
        <p:spPr/>
        <p:txBody>
          <a:bodyPr/>
          <a:lstStyle/>
          <a:p>
            <a:r>
              <a:rPr lang="en-US" altLang="en-US" sz="3000" b="1">
                <a:solidFill>
                  <a:srgbClr val="0000FF"/>
                </a:solidFill>
              </a:rPr>
              <a:t>Simple Linear Regression (contd..)</a:t>
            </a:r>
            <a:br>
              <a:rPr lang="en-US" altLang="en-US" sz="3000" b="1">
                <a:solidFill>
                  <a:srgbClr val="0000FF"/>
                </a:solidFill>
              </a:rPr>
            </a:br>
            <a:r>
              <a:rPr lang="en-US" altLang="en-US" sz="3000" b="1">
                <a:solidFill>
                  <a:srgbClr val="FF0000"/>
                </a:solidFill>
              </a:rPr>
              <a:t>Example # 21</a:t>
            </a:r>
            <a:r>
              <a:rPr lang="en-US" altLang="en-US" sz="3000" b="1">
                <a:solidFill>
                  <a:srgbClr val="0000FF"/>
                </a:solidFill>
              </a:rPr>
              <a:t> (contd..)</a:t>
            </a:r>
            <a:endParaRPr lang="en-US" altLang="en-US" sz="3000" b="1">
              <a:solidFill>
                <a:srgbClr val="FF0000"/>
              </a:solidFill>
            </a:endParaRPr>
          </a:p>
        </p:txBody>
      </p:sp>
      <p:sp>
        <p:nvSpPr>
          <p:cNvPr id="126979" name="Rectangle 3">
            <a:extLst>
              <a:ext uri="{FF2B5EF4-FFF2-40B4-BE49-F238E27FC236}">
                <a16:creationId xmlns:a16="http://schemas.microsoft.com/office/drawing/2014/main" id="{0DC8DD21-F375-4BAD-97E8-67BB8A25A251}"/>
              </a:ext>
            </a:extLst>
          </p:cNvPr>
          <p:cNvSpPr>
            <a:spLocks noGrp="1" noRot="1" noChangeAspect="1" noMove="1" noResize="1" noEditPoints="1" noAdjustHandles="1" noChangeArrowheads="1" noChangeShapeType="1" noTextEdit="1"/>
          </p:cNvSpPr>
          <p:nvPr>
            <p:ph type="body" sz="half" idx="1"/>
          </p:nvPr>
        </p:nvSpPr>
        <p:spPr>
          <a:xfrm>
            <a:off x="609600" y="1676400"/>
            <a:ext cx="10972800" cy="4191000"/>
          </a:xfrm>
          <a:blipFill>
            <a:blip r:embed="rId3"/>
            <a:stretch>
              <a:fillRect l="-2056" r="-2333"/>
            </a:stretch>
          </a:blipFill>
          <a:extLst/>
        </p:spPr>
        <p:txBody>
          <a:bodyPr/>
          <a:lstStyle/>
          <a:p>
            <a:pPr>
              <a:defRPr/>
            </a:pPr>
            <a:r>
              <a:rPr lang="en-US">
                <a:noFill/>
              </a:rPr>
              <a:t> </a:t>
            </a:r>
          </a:p>
        </p:txBody>
      </p:sp>
      <p:sp>
        <p:nvSpPr>
          <p:cNvPr id="118788" name="Date Placeholder 7">
            <a:extLst>
              <a:ext uri="{FF2B5EF4-FFF2-40B4-BE49-F238E27FC236}">
                <a16:creationId xmlns:a16="http://schemas.microsoft.com/office/drawing/2014/main" id="{D5CFE1E3-0543-40F0-8C7C-3A8207DB3B43}"/>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18789" name="Slide Number Placeholder 8">
            <a:extLst>
              <a:ext uri="{FF2B5EF4-FFF2-40B4-BE49-F238E27FC236}">
                <a16:creationId xmlns:a16="http://schemas.microsoft.com/office/drawing/2014/main" id="{9B3460DA-12D1-40B7-9A5C-268853DF32B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E182329-22AF-4D33-BD92-57EFCCADDD81}" type="slidenum">
              <a:rPr lang="en-US" altLang="en-US" sz="1400">
                <a:latin typeface="Times New Roman" panose="02020603050405020304" pitchFamily="18" charset="0"/>
              </a:rPr>
              <a:pPr>
                <a:spcBef>
                  <a:spcPct val="0"/>
                </a:spcBef>
                <a:buFontTx/>
                <a:buNone/>
              </a:pPr>
              <a:t>33</a:t>
            </a:fld>
            <a:endParaRPr lang="en-US" altLang="en-US" sz="1400">
              <a:latin typeface="Times New Roman" panose="02020603050405020304" pitchFamily="18" charset="0"/>
            </a:endParaRPr>
          </a:p>
        </p:txBody>
      </p:sp>
      <p:sp>
        <p:nvSpPr>
          <p:cNvPr id="118790" name="Footer Placeholder 9">
            <a:extLst>
              <a:ext uri="{FF2B5EF4-FFF2-40B4-BE49-F238E27FC236}">
                <a16:creationId xmlns:a16="http://schemas.microsoft.com/office/drawing/2014/main" id="{141FB58E-0170-4F67-845A-4967AA4FA73C}"/>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18791" name="Rectangle 2">
            <a:extLst>
              <a:ext uri="{FF2B5EF4-FFF2-40B4-BE49-F238E27FC236}">
                <a16:creationId xmlns:a16="http://schemas.microsoft.com/office/drawing/2014/main" id="{CC4110B9-260A-4A6B-9324-4D011203B0FB}"/>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B4F6E9A7-2AA6-49C4-967D-AD02D605F3F5}"/>
              </a:ext>
            </a:extLst>
          </p:cNvPr>
          <p:cNvSpPr>
            <a:spLocks noGrp="1" noChangeArrowheads="1"/>
          </p:cNvSpPr>
          <p:nvPr>
            <p:ph type="title"/>
          </p:nvPr>
        </p:nvSpPr>
        <p:spPr/>
        <p:txBody>
          <a:bodyPr/>
          <a:lstStyle/>
          <a:p>
            <a:r>
              <a:rPr lang="en-US" altLang="en-US" sz="3000" b="1">
                <a:solidFill>
                  <a:srgbClr val="0000FF"/>
                </a:solidFill>
              </a:rPr>
              <a:t>Simple Linear Regression (contd..)</a:t>
            </a:r>
            <a:br>
              <a:rPr lang="en-US" altLang="en-US" sz="3000" b="1">
                <a:solidFill>
                  <a:srgbClr val="0000FF"/>
                </a:solidFill>
              </a:rPr>
            </a:br>
            <a:r>
              <a:rPr lang="en-US" altLang="en-US" sz="3000" b="1">
                <a:solidFill>
                  <a:srgbClr val="FF0000"/>
                </a:solidFill>
              </a:rPr>
              <a:t>Example # 21</a:t>
            </a:r>
            <a:r>
              <a:rPr lang="en-US" altLang="en-US" sz="3000" b="1">
                <a:solidFill>
                  <a:srgbClr val="0000FF"/>
                </a:solidFill>
              </a:rPr>
              <a:t> (contd..)</a:t>
            </a:r>
            <a:endParaRPr lang="en-US" altLang="en-US" sz="3000" b="1">
              <a:solidFill>
                <a:srgbClr val="FF0000"/>
              </a:solidFill>
            </a:endParaRPr>
          </a:p>
        </p:txBody>
      </p:sp>
      <p:sp>
        <p:nvSpPr>
          <p:cNvPr id="126979" name="Rectangle 3">
            <a:extLst>
              <a:ext uri="{FF2B5EF4-FFF2-40B4-BE49-F238E27FC236}">
                <a16:creationId xmlns:a16="http://schemas.microsoft.com/office/drawing/2014/main" id="{89F7E3CF-BFD6-41DD-A9B9-7DD0B1F3EF7A}"/>
              </a:ext>
            </a:extLst>
          </p:cNvPr>
          <p:cNvSpPr>
            <a:spLocks noGrp="1" noRot="1" noChangeAspect="1" noMove="1" noResize="1" noEditPoints="1" noAdjustHandles="1" noChangeArrowheads="1" noChangeShapeType="1" noTextEdit="1"/>
          </p:cNvSpPr>
          <p:nvPr>
            <p:ph type="body" sz="half" idx="1"/>
          </p:nvPr>
        </p:nvSpPr>
        <p:spPr>
          <a:xfrm>
            <a:off x="609600" y="1676400"/>
            <a:ext cx="10972800" cy="4191000"/>
          </a:xfrm>
          <a:blipFill>
            <a:blip r:embed="rId3"/>
            <a:stretch>
              <a:fillRect l="-1444"/>
            </a:stretch>
          </a:blipFill>
          <a:extLst/>
        </p:spPr>
        <p:txBody>
          <a:bodyPr/>
          <a:lstStyle/>
          <a:p>
            <a:pPr>
              <a:defRPr/>
            </a:pPr>
            <a:r>
              <a:rPr lang="en-US">
                <a:noFill/>
              </a:rPr>
              <a:t> </a:t>
            </a:r>
          </a:p>
        </p:txBody>
      </p:sp>
      <p:sp>
        <p:nvSpPr>
          <p:cNvPr id="120836" name="Date Placeholder 7">
            <a:extLst>
              <a:ext uri="{FF2B5EF4-FFF2-40B4-BE49-F238E27FC236}">
                <a16:creationId xmlns:a16="http://schemas.microsoft.com/office/drawing/2014/main" id="{85B8F8B4-0F89-4063-92B8-254C7DDBACF2}"/>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20837" name="Slide Number Placeholder 8">
            <a:extLst>
              <a:ext uri="{FF2B5EF4-FFF2-40B4-BE49-F238E27FC236}">
                <a16:creationId xmlns:a16="http://schemas.microsoft.com/office/drawing/2014/main" id="{023D233F-896C-42BD-AE54-3B85B83AA3C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146AA0F-5E23-441D-BE90-977F617A78C7}" type="slidenum">
              <a:rPr lang="en-US" altLang="en-US" sz="1400">
                <a:latin typeface="Times New Roman" panose="02020603050405020304" pitchFamily="18" charset="0"/>
              </a:rPr>
              <a:pPr>
                <a:spcBef>
                  <a:spcPct val="0"/>
                </a:spcBef>
                <a:buFontTx/>
                <a:buNone/>
              </a:pPr>
              <a:t>34</a:t>
            </a:fld>
            <a:endParaRPr lang="en-US" altLang="en-US" sz="1400">
              <a:latin typeface="Times New Roman" panose="02020603050405020304" pitchFamily="18" charset="0"/>
            </a:endParaRPr>
          </a:p>
        </p:txBody>
      </p:sp>
      <p:sp>
        <p:nvSpPr>
          <p:cNvPr id="120838" name="Footer Placeholder 9">
            <a:extLst>
              <a:ext uri="{FF2B5EF4-FFF2-40B4-BE49-F238E27FC236}">
                <a16:creationId xmlns:a16="http://schemas.microsoft.com/office/drawing/2014/main" id="{F2789D28-8D96-420C-AFD9-01642DA1480B}"/>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20839" name="Rectangle 2">
            <a:extLst>
              <a:ext uri="{FF2B5EF4-FFF2-40B4-BE49-F238E27FC236}">
                <a16:creationId xmlns:a16="http://schemas.microsoft.com/office/drawing/2014/main" id="{2E47E7B7-84E3-42AA-A763-47BB4093DE34}"/>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a:extLst>
              <a:ext uri="{FF2B5EF4-FFF2-40B4-BE49-F238E27FC236}">
                <a16:creationId xmlns:a16="http://schemas.microsoft.com/office/drawing/2014/main" id="{9935ACC3-55BC-4BB2-97A1-1DD8DF13C898}"/>
              </a:ext>
            </a:extLst>
          </p:cNvPr>
          <p:cNvSpPr>
            <a:spLocks noGrp="1" noChangeArrowheads="1"/>
          </p:cNvSpPr>
          <p:nvPr>
            <p:ph type="title"/>
          </p:nvPr>
        </p:nvSpPr>
        <p:spPr/>
        <p:txBody>
          <a:bodyPr/>
          <a:lstStyle/>
          <a:p>
            <a:r>
              <a:rPr lang="en-US" altLang="en-US" sz="3000" b="1">
                <a:solidFill>
                  <a:srgbClr val="0000FF"/>
                </a:solidFill>
              </a:rPr>
              <a:t>Simple Linear Regression (contd..)</a:t>
            </a:r>
            <a:br>
              <a:rPr lang="en-US" altLang="en-US" sz="3000" b="1">
                <a:solidFill>
                  <a:srgbClr val="0000FF"/>
                </a:solidFill>
              </a:rPr>
            </a:br>
            <a:r>
              <a:rPr lang="en-US" altLang="en-US" sz="3000" b="1">
                <a:solidFill>
                  <a:srgbClr val="FF0000"/>
                </a:solidFill>
              </a:rPr>
              <a:t>Example # 21</a:t>
            </a:r>
            <a:r>
              <a:rPr lang="en-US" altLang="en-US" sz="3000" b="1">
                <a:solidFill>
                  <a:srgbClr val="0000FF"/>
                </a:solidFill>
              </a:rPr>
              <a:t> (contd..)</a:t>
            </a:r>
            <a:endParaRPr lang="en-US" altLang="en-US" sz="3000" b="1">
              <a:solidFill>
                <a:srgbClr val="FF0000"/>
              </a:solidFill>
            </a:endParaRPr>
          </a:p>
        </p:txBody>
      </p:sp>
      <p:sp>
        <p:nvSpPr>
          <p:cNvPr id="126979" name="Rectangle 3">
            <a:extLst>
              <a:ext uri="{FF2B5EF4-FFF2-40B4-BE49-F238E27FC236}">
                <a16:creationId xmlns:a16="http://schemas.microsoft.com/office/drawing/2014/main" id="{534A2423-B094-47B5-9DD0-84FDBC2FEBB0}"/>
              </a:ext>
            </a:extLst>
          </p:cNvPr>
          <p:cNvSpPr>
            <a:spLocks noGrp="1" noRot="1" noChangeAspect="1" noMove="1" noResize="1" noEditPoints="1" noAdjustHandles="1" noChangeArrowheads="1" noChangeShapeType="1" noTextEdit="1"/>
          </p:cNvSpPr>
          <p:nvPr>
            <p:ph type="body" sz="half" idx="1"/>
          </p:nvPr>
        </p:nvSpPr>
        <p:spPr>
          <a:xfrm>
            <a:off x="609600" y="1676400"/>
            <a:ext cx="10972800" cy="4191000"/>
          </a:xfrm>
          <a:blipFill>
            <a:blip r:embed="rId3"/>
            <a:stretch>
              <a:fillRect l="-2056"/>
            </a:stretch>
          </a:blipFill>
          <a:extLst/>
        </p:spPr>
        <p:txBody>
          <a:bodyPr/>
          <a:lstStyle/>
          <a:p>
            <a:pPr>
              <a:defRPr/>
            </a:pPr>
            <a:r>
              <a:rPr lang="en-US">
                <a:noFill/>
              </a:rPr>
              <a:t> </a:t>
            </a:r>
          </a:p>
        </p:txBody>
      </p:sp>
      <p:sp>
        <p:nvSpPr>
          <p:cNvPr id="122884" name="Date Placeholder 7">
            <a:extLst>
              <a:ext uri="{FF2B5EF4-FFF2-40B4-BE49-F238E27FC236}">
                <a16:creationId xmlns:a16="http://schemas.microsoft.com/office/drawing/2014/main" id="{E037DAA0-F246-43F5-92FC-D4C7502B8579}"/>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22885" name="Slide Number Placeholder 8">
            <a:extLst>
              <a:ext uri="{FF2B5EF4-FFF2-40B4-BE49-F238E27FC236}">
                <a16:creationId xmlns:a16="http://schemas.microsoft.com/office/drawing/2014/main" id="{60D8D6A2-3EBE-4B37-8BAC-C6FD07908C6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2355A47-EAED-47D0-9742-5D4430B4C08F}" type="slidenum">
              <a:rPr lang="en-US" altLang="en-US" sz="1400">
                <a:latin typeface="Times New Roman" panose="02020603050405020304" pitchFamily="18" charset="0"/>
              </a:rPr>
              <a:pPr>
                <a:spcBef>
                  <a:spcPct val="0"/>
                </a:spcBef>
                <a:buFontTx/>
                <a:buNone/>
              </a:pPr>
              <a:t>35</a:t>
            </a:fld>
            <a:endParaRPr lang="en-US" altLang="en-US" sz="1400">
              <a:latin typeface="Times New Roman" panose="02020603050405020304" pitchFamily="18" charset="0"/>
            </a:endParaRPr>
          </a:p>
        </p:txBody>
      </p:sp>
      <p:sp>
        <p:nvSpPr>
          <p:cNvPr id="122886" name="Footer Placeholder 9">
            <a:extLst>
              <a:ext uri="{FF2B5EF4-FFF2-40B4-BE49-F238E27FC236}">
                <a16:creationId xmlns:a16="http://schemas.microsoft.com/office/drawing/2014/main" id="{A79CD1B5-3299-454F-8029-4FBAD1FFDECD}"/>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22887" name="Rectangle 2">
            <a:extLst>
              <a:ext uri="{FF2B5EF4-FFF2-40B4-BE49-F238E27FC236}">
                <a16:creationId xmlns:a16="http://schemas.microsoft.com/office/drawing/2014/main" id="{F4E6AB6A-9664-40AE-AB01-5245EF3EBA4E}"/>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a:extLst>
              <a:ext uri="{FF2B5EF4-FFF2-40B4-BE49-F238E27FC236}">
                <a16:creationId xmlns:a16="http://schemas.microsoft.com/office/drawing/2014/main" id="{5BD8C008-077B-41A0-825A-4505E465F379}"/>
              </a:ext>
            </a:extLst>
          </p:cNvPr>
          <p:cNvSpPr>
            <a:spLocks noGrp="1" noChangeArrowheads="1"/>
          </p:cNvSpPr>
          <p:nvPr>
            <p:ph type="title"/>
          </p:nvPr>
        </p:nvSpPr>
        <p:spPr/>
        <p:txBody>
          <a:bodyPr/>
          <a:lstStyle/>
          <a:p>
            <a:r>
              <a:rPr lang="en-US" altLang="en-US" sz="3000" b="1">
                <a:solidFill>
                  <a:srgbClr val="0000FF"/>
                </a:solidFill>
              </a:rPr>
              <a:t>Simple Linear Regression</a:t>
            </a:r>
            <a:endParaRPr lang="en-US" altLang="en-US" sz="3000" b="1">
              <a:solidFill>
                <a:srgbClr val="FF0000"/>
              </a:solidFill>
            </a:endParaRPr>
          </a:p>
        </p:txBody>
      </p:sp>
      <p:sp>
        <p:nvSpPr>
          <p:cNvPr id="124931" name="Date Placeholder 7">
            <a:extLst>
              <a:ext uri="{FF2B5EF4-FFF2-40B4-BE49-F238E27FC236}">
                <a16:creationId xmlns:a16="http://schemas.microsoft.com/office/drawing/2014/main" id="{4660E138-227F-4BAB-9054-C6FB91181225}"/>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24932" name="Slide Number Placeholder 8">
            <a:extLst>
              <a:ext uri="{FF2B5EF4-FFF2-40B4-BE49-F238E27FC236}">
                <a16:creationId xmlns:a16="http://schemas.microsoft.com/office/drawing/2014/main" id="{D2FF1860-B184-4661-A24C-6A3C81C9FCB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C569127-3C2D-4EF2-8B94-0DD4896500A2}" type="slidenum">
              <a:rPr lang="en-US" altLang="en-US" sz="1400">
                <a:latin typeface="Times New Roman" panose="02020603050405020304" pitchFamily="18" charset="0"/>
              </a:rPr>
              <a:pPr>
                <a:spcBef>
                  <a:spcPct val="0"/>
                </a:spcBef>
                <a:buFontTx/>
                <a:buNone/>
              </a:pPr>
              <a:t>36</a:t>
            </a:fld>
            <a:endParaRPr lang="en-US" altLang="en-US" sz="1400">
              <a:latin typeface="Times New Roman" panose="02020603050405020304" pitchFamily="18" charset="0"/>
            </a:endParaRPr>
          </a:p>
        </p:txBody>
      </p:sp>
      <p:sp>
        <p:nvSpPr>
          <p:cNvPr id="124933" name="Footer Placeholder 9">
            <a:extLst>
              <a:ext uri="{FF2B5EF4-FFF2-40B4-BE49-F238E27FC236}">
                <a16:creationId xmlns:a16="http://schemas.microsoft.com/office/drawing/2014/main" id="{C1CAE84B-3B39-48D0-9E19-5031AF191B7D}"/>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24934" name="Rectangle 2">
            <a:extLst>
              <a:ext uri="{FF2B5EF4-FFF2-40B4-BE49-F238E27FC236}">
                <a16:creationId xmlns:a16="http://schemas.microsoft.com/office/drawing/2014/main" id="{D9685444-40E8-48DD-A1EE-1781C0E836CA}"/>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3" name="Text Placeholder 2">
            <a:extLst>
              <a:ext uri="{FF2B5EF4-FFF2-40B4-BE49-F238E27FC236}">
                <a16:creationId xmlns:a16="http://schemas.microsoft.com/office/drawing/2014/main" id="{79AEC519-3DAD-4AFB-A649-DAB25E763AB2}"/>
              </a:ext>
            </a:extLst>
          </p:cNvPr>
          <p:cNvSpPr>
            <a:spLocks noGrp="1" noRot="1" noChangeAspect="1" noMove="1" noResize="1" noEditPoints="1" noAdjustHandles="1" noChangeArrowheads="1" noChangeShapeType="1" noTextEdit="1"/>
          </p:cNvSpPr>
          <p:nvPr>
            <p:ph type="body" sz="half" idx="1"/>
          </p:nvPr>
        </p:nvSpPr>
        <p:spPr>
          <a:xfrm>
            <a:off x="609600" y="1600201"/>
            <a:ext cx="10972800" cy="4525963"/>
          </a:xfrm>
          <a:blipFill>
            <a:blip r:embed="rId3"/>
            <a:stretch>
              <a:fillRect l="-778" t="-1078"/>
            </a:stretch>
          </a:blipFill>
          <a:extLst/>
        </p:spPr>
        <p:txBody>
          <a:bodyPr/>
          <a:lstStyle/>
          <a:p>
            <a:pPr>
              <a:defRPr/>
            </a:pPr>
            <a:r>
              <a:rPr lang="en-US">
                <a:noFill/>
              </a:rPr>
              <a:t>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a:extLst>
              <a:ext uri="{FF2B5EF4-FFF2-40B4-BE49-F238E27FC236}">
                <a16:creationId xmlns:a16="http://schemas.microsoft.com/office/drawing/2014/main" id="{FAEF878E-DF75-4FB2-B4F8-BC9E72DBE9EE}"/>
              </a:ext>
            </a:extLst>
          </p:cNvPr>
          <p:cNvSpPr>
            <a:spLocks noGrp="1" noChangeArrowheads="1"/>
          </p:cNvSpPr>
          <p:nvPr>
            <p:ph type="title"/>
          </p:nvPr>
        </p:nvSpPr>
        <p:spPr/>
        <p:txBody>
          <a:bodyPr/>
          <a:lstStyle/>
          <a:p>
            <a:r>
              <a:rPr lang="en-US" altLang="en-US" sz="3000" b="1">
                <a:solidFill>
                  <a:srgbClr val="0000FF"/>
                </a:solidFill>
              </a:rPr>
              <a:t>Simple Linear Regression</a:t>
            </a:r>
            <a:endParaRPr lang="en-US" altLang="en-US" sz="3000" b="1">
              <a:solidFill>
                <a:srgbClr val="FF0000"/>
              </a:solidFill>
            </a:endParaRPr>
          </a:p>
        </p:txBody>
      </p:sp>
      <p:sp>
        <p:nvSpPr>
          <p:cNvPr id="126979" name="Date Placeholder 7">
            <a:extLst>
              <a:ext uri="{FF2B5EF4-FFF2-40B4-BE49-F238E27FC236}">
                <a16:creationId xmlns:a16="http://schemas.microsoft.com/office/drawing/2014/main" id="{71ACF0FB-8103-499C-97A7-AE5484EF864D}"/>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26980" name="Slide Number Placeholder 8">
            <a:extLst>
              <a:ext uri="{FF2B5EF4-FFF2-40B4-BE49-F238E27FC236}">
                <a16:creationId xmlns:a16="http://schemas.microsoft.com/office/drawing/2014/main" id="{FFFC76C4-3E2C-49A3-A2E4-2FC401F0AD2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B41BB72-543B-4F9C-91B4-C1D93B3A98C1}" type="slidenum">
              <a:rPr lang="en-US" altLang="en-US" sz="1400">
                <a:latin typeface="Times New Roman" panose="02020603050405020304" pitchFamily="18" charset="0"/>
              </a:rPr>
              <a:pPr>
                <a:spcBef>
                  <a:spcPct val="0"/>
                </a:spcBef>
                <a:buFontTx/>
                <a:buNone/>
              </a:pPr>
              <a:t>37</a:t>
            </a:fld>
            <a:endParaRPr lang="en-US" altLang="en-US" sz="1400">
              <a:latin typeface="Times New Roman" panose="02020603050405020304" pitchFamily="18" charset="0"/>
            </a:endParaRPr>
          </a:p>
        </p:txBody>
      </p:sp>
      <p:sp>
        <p:nvSpPr>
          <p:cNvPr id="126981" name="Footer Placeholder 9">
            <a:extLst>
              <a:ext uri="{FF2B5EF4-FFF2-40B4-BE49-F238E27FC236}">
                <a16:creationId xmlns:a16="http://schemas.microsoft.com/office/drawing/2014/main" id="{1BD2F5D5-B819-4462-A0D5-75E675ACF89D}"/>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26982" name="Rectangle 2">
            <a:extLst>
              <a:ext uri="{FF2B5EF4-FFF2-40B4-BE49-F238E27FC236}">
                <a16:creationId xmlns:a16="http://schemas.microsoft.com/office/drawing/2014/main" id="{2EBDE619-67F0-4FE0-8A5A-7F3C490B1B81}"/>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3" name="Text Placeholder 2">
            <a:extLst>
              <a:ext uri="{FF2B5EF4-FFF2-40B4-BE49-F238E27FC236}">
                <a16:creationId xmlns:a16="http://schemas.microsoft.com/office/drawing/2014/main" id="{C42F07A0-F974-49E9-A909-8DA34C7ED7DE}"/>
              </a:ext>
            </a:extLst>
          </p:cNvPr>
          <p:cNvSpPr>
            <a:spLocks noGrp="1" noRot="1" noChangeAspect="1" noMove="1" noResize="1" noEditPoints="1" noAdjustHandles="1" noChangeArrowheads="1" noChangeShapeType="1" noTextEdit="1"/>
          </p:cNvSpPr>
          <p:nvPr>
            <p:ph type="body" sz="half" idx="1"/>
          </p:nvPr>
        </p:nvSpPr>
        <p:spPr>
          <a:xfrm>
            <a:off x="609600" y="1600201"/>
            <a:ext cx="10972800" cy="4525963"/>
          </a:xfrm>
          <a:blipFill>
            <a:blip r:embed="rId3"/>
            <a:stretch>
              <a:fillRect/>
            </a:stretch>
          </a:blipFill>
          <a:extLst/>
        </p:spPr>
        <p:txBody>
          <a:bodyPr/>
          <a:lstStyle/>
          <a:p>
            <a:pPr>
              <a:defRPr/>
            </a:pPr>
            <a:r>
              <a:rPr lang="en-US">
                <a:noFill/>
              </a:rPr>
              <a:t>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a:extLst>
              <a:ext uri="{FF2B5EF4-FFF2-40B4-BE49-F238E27FC236}">
                <a16:creationId xmlns:a16="http://schemas.microsoft.com/office/drawing/2014/main" id="{853B5A74-0958-4307-94D1-2F3692F56F65}"/>
              </a:ext>
            </a:extLst>
          </p:cNvPr>
          <p:cNvSpPr>
            <a:spLocks noGrp="1" noChangeArrowheads="1"/>
          </p:cNvSpPr>
          <p:nvPr>
            <p:ph type="title"/>
          </p:nvPr>
        </p:nvSpPr>
        <p:spPr/>
        <p:txBody>
          <a:bodyPr/>
          <a:lstStyle/>
          <a:p>
            <a:r>
              <a:rPr lang="en-US" altLang="en-US" sz="3000" b="1">
                <a:solidFill>
                  <a:srgbClr val="0000FF"/>
                </a:solidFill>
              </a:rPr>
              <a:t>Simple Linear Regression (contd..)</a:t>
            </a:r>
            <a:br>
              <a:rPr lang="en-US" altLang="en-US" sz="3000" b="1">
                <a:solidFill>
                  <a:srgbClr val="0000FF"/>
                </a:solidFill>
              </a:rPr>
            </a:br>
            <a:r>
              <a:rPr lang="en-US" altLang="en-US" sz="3000" b="1">
                <a:solidFill>
                  <a:srgbClr val="FF0000"/>
                </a:solidFill>
              </a:rPr>
              <a:t>Example # 22</a:t>
            </a:r>
          </a:p>
        </p:txBody>
      </p:sp>
      <p:sp>
        <p:nvSpPr>
          <p:cNvPr id="129027" name="Date Placeholder 7">
            <a:extLst>
              <a:ext uri="{FF2B5EF4-FFF2-40B4-BE49-F238E27FC236}">
                <a16:creationId xmlns:a16="http://schemas.microsoft.com/office/drawing/2014/main" id="{8B45E965-4701-4EB4-8F02-F431A339D054}"/>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29028" name="Slide Number Placeholder 8">
            <a:extLst>
              <a:ext uri="{FF2B5EF4-FFF2-40B4-BE49-F238E27FC236}">
                <a16:creationId xmlns:a16="http://schemas.microsoft.com/office/drawing/2014/main" id="{40645360-46BF-4492-8884-379DC16EAED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AA116AD-3476-4839-A373-A0C081E4AE3D}" type="slidenum">
              <a:rPr lang="en-US" altLang="en-US" sz="1400">
                <a:latin typeface="Times New Roman" panose="02020603050405020304" pitchFamily="18" charset="0"/>
              </a:rPr>
              <a:pPr>
                <a:spcBef>
                  <a:spcPct val="0"/>
                </a:spcBef>
                <a:buFontTx/>
                <a:buNone/>
              </a:pPr>
              <a:t>38</a:t>
            </a:fld>
            <a:endParaRPr lang="en-US" altLang="en-US" sz="1400">
              <a:latin typeface="Times New Roman" panose="02020603050405020304" pitchFamily="18" charset="0"/>
            </a:endParaRPr>
          </a:p>
        </p:txBody>
      </p:sp>
      <p:sp>
        <p:nvSpPr>
          <p:cNvPr id="129029" name="Footer Placeholder 9">
            <a:extLst>
              <a:ext uri="{FF2B5EF4-FFF2-40B4-BE49-F238E27FC236}">
                <a16:creationId xmlns:a16="http://schemas.microsoft.com/office/drawing/2014/main" id="{1204DD9D-7BB9-4884-AF73-8024AC2BC073}"/>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29030" name="Rectangle 2">
            <a:extLst>
              <a:ext uri="{FF2B5EF4-FFF2-40B4-BE49-F238E27FC236}">
                <a16:creationId xmlns:a16="http://schemas.microsoft.com/office/drawing/2014/main" id="{B4EFDD1A-F60D-4A1F-99BD-AF5DC005DDC9}"/>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129031" name="Text Placeholder 1">
            <a:extLst>
              <a:ext uri="{FF2B5EF4-FFF2-40B4-BE49-F238E27FC236}">
                <a16:creationId xmlns:a16="http://schemas.microsoft.com/office/drawing/2014/main" id="{B33D1D8F-7065-4F72-9E11-E0C3ED88A956}"/>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r>
              <a:rPr lang="en-US" altLang="en-US" sz="2500"/>
              <a:t>Consider 100 pairs of observations as (100,1),…., (1,100), then what is the correlation coefficient between x and y</a:t>
            </a:r>
          </a:p>
          <a:p>
            <a:pPr algn="just">
              <a:buFont typeface="Wingdings" panose="05000000000000000000" pitchFamily="2" charset="2"/>
              <a:buChar char="§"/>
            </a:pPr>
            <a:r>
              <a:rPr lang="en-US" altLang="en-US" sz="2500"/>
              <a:t>It is -1 and the SLR is y</a:t>
            </a:r>
            <a:r>
              <a:rPr lang="en-US" altLang="en-US" sz="2500" baseline="-25000"/>
              <a:t>i</a:t>
            </a:r>
            <a:r>
              <a:rPr lang="en-US" altLang="en-US" sz="2500"/>
              <a:t> = -x</a:t>
            </a:r>
            <a:r>
              <a:rPr lang="en-US" altLang="en-US" sz="2500" baseline="-25000"/>
              <a:t>i</a:t>
            </a:r>
            <a:r>
              <a:rPr lang="en-US" altLang="en-US" sz="2500"/>
              <a:t> + 101</a:t>
            </a:r>
          </a:p>
          <a:p>
            <a:pPr algn="just">
              <a:buFont typeface="Wingdings" panose="05000000000000000000" pitchFamily="2" charset="2"/>
              <a:buChar char="§"/>
            </a:pPr>
            <a:endParaRPr lang="en-US" altLang="en-US" sz="2500"/>
          </a:p>
        </p:txBody>
      </p:sp>
      <p:pic>
        <p:nvPicPr>
          <p:cNvPr id="129032" name="Picture 2">
            <a:extLst>
              <a:ext uri="{FF2B5EF4-FFF2-40B4-BE49-F238E27FC236}">
                <a16:creationId xmlns:a16="http://schemas.microsoft.com/office/drawing/2014/main" id="{165A31FA-B210-4963-ADE9-CE8F4BCDE4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3048000"/>
            <a:ext cx="106680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a:extLst>
              <a:ext uri="{FF2B5EF4-FFF2-40B4-BE49-F238E27FC236}">
                <a16:creationId xmlns:a16="http://schemas.microsoft.com/office/drawing/2014/main" id="{7DCA9B98-E828-4B12-9818-E391260E3222}"/>
              </a:ext>
            </a:extLst>
          </p:cNvPr>
          <p:cNvSpPr>
            <a:spLocks noGrp="1" noChangeArrowheads="1"/>
          </p:cNvSpPr>
          <p:nvPr>
            <p:ph type="title"/>
          </p:nvPr>
        </p:nvSpPr>
        <p:spPr/>
        <p:txBody>
          <a:bodyPr/>
          <a:lstStyle/>
          <a:p>
            <a:r>
              <a:rPr lang="en-US" altLang="en-US" sz="3000" b="1">
                <a:solidFill>
                  <a:srgbClr val="0000FF"/>
                </a:solidFill>
              </a:rPr>
              <a:t>Multiple Linear Regression (MLR) (contd..)</a:t>
            </a:r>
            <a:endParaRPr lang="en-US" altLang="en-US" sz="3000"/>
          </a:p>
        </p:txBody>
      </p:sp>
      <p:sp>
        <p:nvSpPr>
          <p:cNvPr id="8195" name="Rectangle 3">
            <a:extLst>
              <a:ext uri="{FF2B5EF4-FFF2-40B4-BE49-F238E27FC236}">
                <a16:creationId xmlns:a16="http://schemas.microsoft.com/office/drawing/2014/main" id="{7312A65F-862A-4408-998C-422D2737C45D}"/>
              </a:ext>
            </a:extLst>
          </p:cNvPr>
          <p:cNvSpPr>
            <a:spLocks noGrp="1" noRot="1" noChangeAspect="1" noMove="1" noResize="1" noEditPoints="1" noAdjustHandles="1" noChangeArrowheads="1" noChangeShapeType="1" noTextEdit="1"/>
          </p:cNvSpPr>
          <p:nvPr>
            <p:ph type="body" sz="half" idx="1"/>
          </p:nvPr>
        </p:nvSpPr>
        <p:spPr>
          <a:xfrm>
            <a:off x="2209800" y="1676400"/>
            <a:ext cx="7848600" cy="4191000"/>
          </a:xfrm>
          <a:blipFill>
            <a:blip r:embed="rId3"/>
            <a:stretch>
              <a:fillRect l="-1321" t="-1017" r="-855"/>
            </a:stretch>
          </a:blipFill>
          <a:extLst/>
        </p:spPr>
        <p:txBody>
          <a:bodyPr/>
          <a:lstStyle/>
          <a:p>
            <a:pPr>
              <a:defRPr/>
            </a:pPr>
            <a:r>
              <a:rPr lang="en-US">
                <a:noFill/>
              </a:rPr>
              <a:t> </a:t>
            </a:r>
          </a:p>
        </p:txBody>
      </p:sp>
      <p:sp>
        <p:nvSpPr>
          <p:cNvPr id="131076" name="Date Placeholder 7">
            <a:extLst>
              <a:ext uri="{FF2B5EF4-FFF2-40B4-BE49-F238E27FC236}">
                <a16:creationId xmlns:a16="http://schemas.microsoft.com/office/drawing/2014/main" id="{34D86BF9-0431-4543-A58D-A93C63161999}"/>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31077" name="Slide Number Placeholder 8">
            <a:extLst>
              <a:ext uri="{FF2B5EF4-FFF2-40B4-BE49-F238E27FC236}">
                <a16:creationId xmlns:a16="http://schemas.microsoft.com/office/drawing/2014/main" id="{23CDD09F-AD14-48F7-B880-04F1F96DEE8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170ABBB-C83A-4600-B84D-B0E20CB9F080}" type="slidenum">
              <a:rPr lang="en-US" altLang="en-US" sz="1400">
                <a:latin typeface="Times New Roman" panose="02020603050405020304" pitchFamily="18" charset="0"/>
              </a:rPr>
              <a:pPr>
                <a:spcBef>
                  <a:spcPct val="0"/>
                </a:spcBef>
                <a:buFontTx/>
                <a:buNone/>
              </a:pPr>
              <a:t>39</a:t>
            </a:fld>
            <a:endParaRPr lang="en-US" altLang="en-US" sz="1400">
              <a:latin typeface="Times New Roman" panose="02020603050405020304" pitchFamily="18" charset="0"/>
            </a:endParaRPr>
          </a:p>
        </p:txBody>
      </p:sp>
      <p:sp>
        <p:nvSpPr>
          <p:cNvPr id="131078" name="Footer Placeholder 9">
            <a:extLst>
              <a:ext uri="{FF2B5EF4-FFF2-40B4-BE49-F238E27FC236}">
                <a16:creationId xmlns:a16="http://schemas.microsoft.com/office/drawing/2014/main" id="{D1444854-B48B-4E94-9F36-4BFC009C47A0}"/>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31079" name="Rectangle 2">
            <a:extLst>
              <a:ext uri="{FF2B5EF4-FFF2-40B4-BE49-F238E27FC236}">
                <a16:creationId xmlns:a16="http://schemas.microsoft.com/office/drawing/2014/main" id="{85861A2F-C8BD-41E6-A01C-D596F508FB43}"/>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79630FB7-02E2-407C-8872-BB5752A9C9CE}"/>
              </a:ext>
            </a:extLst>
          </p:cNvPr>
          <p:cNvSpPr>
            <a:spLocks noGrp="1" noChangeArrowheads="1"/>
          </p:cNvSpPr>
          <p:nvPr>
            <p:ph type="title"/>
          </p:nvPr>
        </p:nvSpPr>
        <p:spPr/>
        <p:txBody>
          <a:bodyPr/>
          <a:lstStyle/>
          <a:p>
            <a:r>
              <a:rPr lang="en-US" altLang="en-US" sz="3000" b="1">
                <a:solidFill>
                  <a:srgbClr val="0000FF"/>
                </a:solidFill>
              </a:rPr>
              <a:t>Multiple Linear Regression (MLR) (contd..)</a:t>
            </a:r>
            <a:endParaRPr lang="en-US" altLang="en-US" sz="3000"/>
          </a:p>
        </p:txBody>
      </p:sp>
      <p:sp>
        <p:nvSpPr>
          <p:cNvPr id="18435" name="Rectangle 3">
            <a:extLst>
              <a:ext uri="{FF2B5EF4-FFF2-40B4-BE49-F238E27FC236}">
                <a16:creationId xmlns:a16="http://schemas.microsoft.com/office/drawing/2014/main" id="{75485A50-A603-4E99-8486-C262F0A34E75}"/>
              </a:ext>
            </a:extLst>
          </p:cNvPr>
          <p:cNvSpPr>
            <a:spLocks noGrp="1" noChangeArrowheads="1"/>
          </p:cNvSpPr>
          <p:nvPr>
            <p:ph type="body" sz="half" idx="1"/>
          </p:nvPr>
        </p:nvSpPr>
        <p:spPr>
          <a:xfrm>
            <a:off x="609600" y="1676400"/>
            <a:ext cx="10972800" cy="4191000"/>
          </a:xfrm>
        </p:spPr>
        <p:txBody>
          <a:bodyPr/>
          <a:lstStyle/>
          <a:p>
            <a:pPr algn="just">
              <a:buFont typeface="Wingdings" panose="05000000000000000000" pitchFamily="2" charset="2"/>
              <a:buChar char="§"/>
            </a:pPr>
            <a:r>
              <a:rPr lang="en-US" altLang="en-US" sz="3500">
                <a:sym typeface="Symbol" panose="05050102010706020507" pitchFamily="18" charset="2"/>
              </a:rPr>
              <a:t>Only a </a:t>
            </a:r>
            <a:r>
              <a:rPr lang="en-US" altLang="en-US" sz="3500" b="1" u="sng">
                <a:solidFill>
                  <a:srgbClr val="FF0000"/>
                </a:solidFill>
                <a:sym typeface="Symbol" panose="05050102010706020507" pitchFamily="18" charset="2"/>
              </a:rPr>
              <a:t>preponderance of contradictory evidence</a:t>
            </a:r>
            <a:r>
              <a:rPr lang="en-US" altLang="en-US" sz="3500">
                <a:sym typeface="Symbol" panose="05050102010706020507" pitchFamily="18" charset="2"/>
              </a:rPr>
              <a:t> can convincingly invalidate the probabilistic model</a:t>
            </a:r>
          </a:p>
          <a:p>
            <a:pPr algn="just">
              <a:buFont typeface="Wingdings" panose="05000000000000000000" pitchFamily="2" charset="2"/>
              <a:buChar char="§"/>
            </a:pPr>
            <a:r>
              <a:rPr lang="en-US" altLang="en-US" sz="3500">
                <a:sym typeface="Symbol" panose="05050102010706020507" pitchFamily="18" charset="2"/>
              </a:rPr>
              <a:t>What constitutes a </a:t>
            </a:r>
            <a:r>
              <a:rPr lang="en-US" altLang="en-US" sz="3500" b="1" u="sng">
                <a:solidFill>
                  <a:srgbClr val="FF0000"/>
                </a:solidFill>
                <a:sym typeface="Symbol" panose="05050102010706020507" pitchFamily="18" charset="2"/>
              </a:rPr>
              <a:t>preponderance of contradictory evidence</a:t>
            </a:r>
            <a:r>
              <a:rPr lang="en-US" altLang="en-US" sz="3500">
                <a:sym typeface="Symbol" panose="05050102010706020507" pitchFamily="18" charset="2"/>
              </a:rPr>
              <a:t> is a matter of interpretation</a:t>
            </a:r>
          </a:p>
          <a:p>
            <a:pPr algn="just">
              <a:buFont typeface="Wingdings" panose="05000000000000000000" pitchFamily="2" charset="2"/>
              <a:buChar char="§"/>
            </a:pPr>
            <a:r>
              <a:rPr lang="en-US" altLang="en-US" sz="3500">
                <a:sym typeface="Symbol" panose="05050102010706020507" pitchFamily="18" charset="2"/>
              </a:rPr>
              <a:t>Probabilistic model is less precise but at the same time, more robust</a:t>
            </a:r>
          </a:p>
        </p:txBody>
      </p:sp>
      <p:sp>
        <p:nvSpPr>
          <p:cNvPr id="18436" name="Date Placeholder 7">
            <a:extLst>
              <a:ext uri="{FF2B5EF4-FFF2-40B4-BE49-F238E27FC236}">
                <a16:creationId xmlns:a16="http://schemas.microsoft.com/office/drawing/2014/main" id="{452DDD7F-7601-4D9C-8B62-97D881A227F7}"/>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8437" name="Slide Number Placeholder 8">
            <a:extLst>
              <a:ext uri="{FF2B5EF4-FFF2-40B4-BE49-F238E27FC236}">
                <a16:creationId xmlns:a16="http://schemas.microsoft.com/office/drawing/2014/main" id="{5FC99F26-881E-4D8F-9C7B-F5A1D6E62D4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9E592D6-5055-419D-84DD-981BA58947FD}" type="slidenum">
              <a:rPr lang="en-US" altLang="en-US" sz="1400">
                <a:latin typeface="Times New Roman" panose="02020603050405020304" pitchFamily="18" charset="0"/>
              </a:rPr>
              <a:pPr>
                <a:spcBef>
                  <a:spcPct val="0"/>
                </a:spcBef>
                <a:buFontTx/>
                <a:buNone/>
              </a:pPr>
              <a:t>4</a:t>
            </a:fld>
            <a:endParaRPr lang="en-US" altLang="en-US" sz="1400">
              <a:latin typeface="Times New Roman" panose="02020603050405020304" pitchFamily="18" charset="0"/>
            </a:endParaRPr>
          </a:p>
        </p:txBody>
      </p:sp>
      <p:sp>
        <p:nvSpPr>
          <p:cNvPr id="18438" name="Footer Placeholder 9">
            <a:extLst>
              <a:ext uri="{FF2B5EF4-FFF2-40B4-BE49-F238E27FC236}">
                <a16:creationId xmlns:a16="http://schemas.microsoft.com/office/drawing/2014/main" id="{45842189-DEA1-4FDE-8DBA-93E068E71561}"/>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8439" name="Rectangle 2">
            <a:extLst>
              <a:ext uri="{FF2B5EF4-FFF2-40B4-BE49-F238E27FC236}">
                <a16:creationId xmlns:a16="http://schemas.microsoft.com/office/drawing/2014/main" id="{38EBEFB3-217A-4E80-BED1-E3EC64FD3FF8}"/>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a:extLst>
              <a:ext uri="{FF2B5EF4-FFF2-40B4-BE49-F238E27FC236}">
                <a16:creationId xmlns:a16="http://schemas.microsoft.com/office/drawing/2014/main" id="{5356F571-B7AE-49BE-B329-1258DAD9CE01}"/>
              </a:ext>
            </a:extLst>
          </p:cNvPr>
          <p:cNvSpPr>
            <a:spLocks noGrp="1" noChangeArrowheads="1"/>
          </p:cNvSpPr>
          <p:nvPr>
            <p:ph type="title"/>
          </p:nvPr>
        </p:nvSpPr>
        <p:spPr/>
        <p:txBody>
          <a:bodyPr/>
          <a:lstStyle/>
          <a:p>
            <a:r>
              <a:rPr lang="en-US" altLang="en-US" sz="3000" b="1">
                <a:solidFill>
                  <a:srgbClr val="0000FF"/>
                </a:solidFill>
              </a:rPr>
              <a:t>Multiple Linear Regression (MLR) (contd..)</a:t>
            </a:r>
            <a:endParaRPr lang="en-US" altLang="en-US" sz="3000"/>
          </a:p>
        </p:txBody>
      </p:sp>
      <p:sp>
        <p:nvSpPr>
          <p:cNvPr id="8195" name="Rectangle 3">
            <a:extLst>
              <a:ext uri="{FF2B5EF4-FFF2-40B4-BE49-F238E27FC236}">
                <a16:creationId xmlns:a16="http://schemas.microsoft.com/office/drawing/2014/main" id="{D5F27DBD-20BA-4AE1-A5FA-0DA6B7CF5A9E}"/>
              </a:ext>
            </a:extLst>
          </p:cNvPr>
          <p:cNvSpPr>
            <a:spLocks noGrp="1" noRot="1" noChangeAspect="1" noMove="1" noResize="1" noEditPoints="1" noAdjustHandles="1" noChangeArrowheads="1" noChangeShapeType="1" noTextEdit="1"/>
          </p:cNvSpPr>
          <p:nvPr>
            <p:ph type="body" sz="half" idx="1"/>
          </p:nvPr>
        </p:nvSpPr>
        <p:spPr>
          <a:xfrm>
            <a:off x="2133600" y="1676400"/>
            <a:ext cx="7848600" cy="4191000"/>
          </a:xfrm>
          <a:blipFill>
            <a:blip r:embed="rId3"/>
            <a:stretch>
              <a:fillRect l="-1165" r="-78"/>
            </a:stretch>
          </a:blipFill>
          <a:extLst/>
        </p:spPr>
        <p:txBody>
          <a:bodyPr/>
          <a:lstStyle/>
          <a:p>
            <a:pPr>
              <a:defRPr/>
            </a:pPr>
            <a:r>
              <a:rPr lang="en-US">
                <a:noFill/>
              </a:rPr>
              <a:t> </a:t>
            </a:r>
          </a:p>
        </p:txBody>
      </p:sp>
      <p:sp>
        <p:nvSpPr>
          <p:cNvPr id="133124" name="Date Placeholder 7">
            <a:extLst>
              <a:ext uri="{FF2B5EF4-FFF2-40B4-BE49-F238E27FC236}">
                <a16:creationId xmlns:a16="http://schemas.microsoft.com/office/drawing/2014/main" id="{C63644C7-F6E4-4DCA-96FF-F36ECD859032}"/>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33125" name="Slide Number Placeholder 8">
            <a:extLst>
              <a:ext uri="{FF2B5EF4-FFF2-40B4-BE49-F238E27FC236}">
                <a16:creationId xmlns:a16="http://schemas.microsoft.com/office/drawing/2014/main" id="{8A47874C-E739-4784-AA6F-32C3B025A66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1C21FB5-34B0-40CD-8E87-FAD73D4D339B}" type="slidenum">
              <a:rPr lang="en-US" altLang="en-US" sz="1400">
                <a:latin typeface="Times New Roman" panose="02020603050405020304" pitchFamily="18" charset="0"/>
              </a:rPr>
              <a:pPr>
                <a:spcBef>
                  <a:spcPct val="0"/>
                </a:spcBef>
                <a:buFontTx/>
                <a:buNone/>
              </a:pPr>
              <a:t>40</a:t>
            </a:fld>
            <a:endParaRPr lang="en-US" altLang="en-US" sz="1400">
              <a:latin typeface="Times New Roman" panose="02020603050405020304" pitchFamily="18" charset="0"/>
            </a:endParaRPr>
          </a:p>
        </p:txBody>
      </p:sp>
      <p:sp>
        <p:nvSpPr>
          <p:cNvPr id="133126" name="Footer Placeholder 9">
            <a:extLst>
              <a:ext uri="{FF2B5EF4-FFF2-40B4-BE49-F238E27FC236}">
                <a16:creationId xmlns:a16="http://schemas.microsoft.com/office/drawing/2014/main" id="{F2FFAA48-722E-43E2-A5D8-D1C5FF6E54D9}"/>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33127" name="Rectangle 2">
            <a:extLst>
              <a:ext uri="{FF2B5EF4-FFF2-40B4-BE49-F238E27FC236}">
                <a16:creationId xmlns:a16="http://schemas.microsoft.com/office/drawing/2014/main" id="{C715FB09-AE0C-4C94-839E-937AF54C2912}"/>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a:extLst>
              <a:ext uri="{FF2B5EF4-FFF2-40B4-BE49-F238E27FC236}">
                <a16:creationId xmlns:a16="http://schemas.microsoft.com/office/drawing/2014/main" id="{446A6E95-C0A2-4788-AFC9-F909DAFD7445}"/>
              </a:ext>
            </a:extLst>
          </p:cNvPr>
          <p:cNvSpPr>
            <a:spLocks noGrp="1" noChangeArrowheads="1"/>
          </p:cNvSpPr>
          <p:nvPr>
            <p:ph type="title"/>
          </p:nvPr>
        </p:nvSpPr>
        <p:spPr/>
        <p:txBody>
          <a:bodyPr/>
          <a:lstStyle/>
          <a:p>
            <a:r>
              <a:rPr lang="en-US" altLang="en-US" sz="3000" b="1">
                <a:solidFill>
                  <a:srgbClr val="0000FF"/>
                </a:solidFill>
              </a:rPr>
              <a:t>Multiple Linear Regression (MLR) (contd..)</a:t>
            </a:r>
            <a:endParaRPr lang="en-US" altLang="en-US" sz="3000"/>
          </a:p>
        </p:txBody>
      </p:sp>
      <p:sp>
        <p:nvSpPr>
          <p:cNvPr id="145411" name="Date Placeholder 7">
            <a:extLst>
              <a:ext uri="{FF2B5EF4-FFF2-40B4-BE49-F238E27FC236}">
                <a16:creationId xmlns:a16="http://schemas.microsoft.com/office/drawing/2014/main" id="{DF2C0249-6BA6-4EC4-82A6-804D78C23C10}"/>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45412" name="Slide Number Placeholder 8">
            <a:extLst>
              <a:ext uri="{FF2B5EF4-FFF2-40B4-BE49-F238E27FC236}">
                <a16:creationId xmlns:a16="http://schemas.microsoft.com/office/drawing/2014/main" id="{EEC32291-42B6-474F-9E8A-D9FF8B6964F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6B7D94D-E859-430E-A28E-EF0E634BB28B}" type="slidenum">
              <a:rPr lang="en-US" altLang="en-US" sz="1400">
                <a:latin typeface="Times New Roman" panose="02020603050405020304" pitchFamily="18" charset="0"/>
              </a:rPr>
              <a:pPr>
                <a:spcBef>
                  <a:spcPct val="0"/>
                </a:spcBef>
                <a:buFontTx/>
                <a:buNone/>
              </a:pPr>
              <a:t>41</a:t>
            </a:fld>
            <a:endParaRPr lang="en-US" altLang="en-US" sz="1400">
              <a:latin typeface="Times New Roman" panose="02020603050405020304" pitchFamily="18" charset="0"/>
            </a:endParaRPr>
          </a:p>
        </p:txBody>
      </p:sp>
      <p:sp>
        <p:nvSpPr>
          <p:cNvPr id="145413" name="Footer Placeholder 9">
            <a:extLst>
              <a:ext uri="{FF2B5EF4-FFF2-40B4-BE49-F238E27FC236}">
                <a16:creationId xmlns:a16="http://schemas.microsoft.com/office/drawing/2014/main" id="{12225B81-4CD6-482C-9ACB-BCC24E919211}"/>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45414" name="Rectangle 2">
            <a:extLst>
              <a:ext uri="{FF2B5EF4-FFF2-40B4-BE49-F238E27FC236}">
                <a16:creationId xmlns:a16="http://schemas.microsoft.com/office/drawing/2014/main" id="{B759C1EB-0582-449D-BCF7-8AC56559E627}"/>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145415" name="Text Placeholder 1">
            <a:extLst>
              <a:ext uri="{FF2B5EF4-FFF2-40B4-BE49-F238E27FC236}">
                <a16:creationId xmlns:a16="http://schemas.microsoft.com/office/drawing/2014/main" id="{5F3AECAE-3E68-4186-B3BE-F5492552DD42}"/>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r>
              <a:rPr lang="en-US" altLang="en-US" sz="4500" b="1"/>
              <a:t>y</a:t>
            </a:r>
            <a:r>
              <a:rPr lang="en-US" altLang="en-US" sz="4500"/>
              <a:t> is a n X 1 vector of observations of </a:t>
            </a:r>
            <a:r>
              <a:rPr lang="en-US" altLang="en-US" sz="4500" b="1">
                <a:solidFill>
                  <a:srgbClr val="FF0000"/>
                </a:solidFill>
              </a:rPr>
              <a:t>dependent</a:t>
            </a:r>
            <a:r>
              <a:rPr lang="en-US" altLang="en-US" sz="4500"/>
              <a:t> variables</a:t>
            </a:r>
          </a:p>
          <a:p>
            <a:pPr algn="just">
              <a:buFont typeface="Wingdings" panose="05000000000000000000" pitchFamily="2" charset="2"/>
              <a:buChar char="§"/>
            </a:pPr>
            <a:r>
              <a:rPr lang="en-US" altLang="en-US" sz="4500" b="1"/>
              <a:t>X</a:t>
            </a:r>
            <a:r>
              <a:rPr lang="en-US" altLang="en-US" sz="4500"/>
              <a:t> is a n X (k+1) matrix of observations of </a:t>
            </a:r>
            <a:r>
              <a:rPr lang="en-US" altLang="en-US" sz="4500" b="1">
                <a:solidFill>
                  <a:srgbClr val="FF0000"/>
                </a:solidFill>
              </a:rPr>
              <a:t>independent</a:t>
            </a:r>
            <a:r>
              <a:rPr lang="en-US" altLang="en-US" sz="4500"/>
              <a:t> variables, where the first column is 1 signifying the constant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a:extLst>
              <a:ext uri="{FF2B5EF4-FFF2-40B4-BE49-F238E27FC236}">
                <a16:creationId xmlns:a16="http://schemas.microsoft.com/office/drawing/2014/main" id="{CA0BF4D0-8855-49D8-892D-0C4C3F81AA1A}"/>
              </a:ext>
            </a:extLst>
          </p:cNvPr>
          <p:cNvSpPr>
            <a:spLocks noGrp="1" noChangeArrowheads="1"/>
          </p:cNvSpPr>
          <p:nvPr>
            <p:ph type="title"/>
          </p:nvPr>
        </p:nvSpPr>
        <p:spPr/>
        <p:txBody>
          <a:bodyPr/>
          <a:lstStyle/>
          <a:p>
            <a:r>
              <a:rPr lang="en-US" altLang="en-US" sz="3000" b="1">
                <a:solidFill>
                  <a:srgbClr val="0000FF"/>
                </a:solidFill>
              </a:rPr>
              <a:t>Multiple Linear Regression (MLR) (contd..)</a:t>
            </a:r>
            <a:endParaRPr lang="en-US" altLang="en-US" sz="3000"/>
          </a:p>
        </p:txBody>
      </p:sp>
      <p:sp>
        <p:nvSpPr>
          <p:cNvPr id="147459" name="Date Placeholder 7">
            <a:extLst>
              <a:ext uri="{FF2B5EF4-FFF2-40B4-BE49-F238E27FC236}">
                <a16:creationId xmlns:a16="http://schemas.microsoft.com/office/drawing/2014/main" id="{9E275A40-85D8-41BA-8B8C-78020F7043E2}"/>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47460" name="Slide Number Placeholder 8">
            <a:extLst>
              <a:ext uri="{FF2B5EF4-FFF2-40B4-BE49-F238E27FC236}">
                <a16:creationId xmlns:a16="http://schemas.microsoft.com/office/drawing/2014/main" id="{BAE22A4E-0104-4F3B-B0FB-E3F33925B84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F83D135-AF3D-4921-A719-705F8A5398BD}" type="slidenum">
              <a:rPr lang="en-US" altLang="en-US" sz="1400">
                <a:latin typeface="Times New Roman" panose="02020603050405020304" pitchFamily="18" charset="0"/>
              </a:rPr>
              <a:pPr>
                <a:spcBef>
                  <a:spcPct val="0"/>
                </a:spcBef>
                <a:buFontTx/>
                <a:buNone/>
              </a:pPr>
              <a:t>42</a:t>
            </a:fld>
            <a:endParaRPr lang="en-US" altLang="en-US" sz="1400">
              <a:latin typeface="Times New Roman" panose="02020603050405020304" pitchFamily="18" charset="0"/>
            </a:endParaRPr>
          </a:p>
        </p:txBody>
      </p:sp>
      <p:sp>
        <p:nvSpPr>
          <p:cNvPr id="147461" name="Footer Placeholder 9">
            <a:extLst>
              <a:ext uri="{FF2B5EF4-FFF2-40B4-BE49-F238E27FC236}">
                <a16:creationId xmlns:a16="http://schemas.microsoft.com/office/drawing/2014/main" id="{72C6F958-1E5F-43D6-A19F-94A0E596C2E5}"/>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47462" name="Rectangle 2">
            <a:extLst>
              <a:ext uri="{FF2B5EF4-FFF2-40B4-BE49-F238E27FC236}">
                <a16:creationId xmlns:a16="http://schemas.microsoft.com/office/drawing/2014/main" id="{BBB1C100-57D3-4196-B909-762592D6C009}"/>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147463" name="Text Placeholder 1">
            <a:extLst>
              <a:ext uri="{FF2B5EF4-FFF2-40B4-BE49-F238E27FC236}">
                <a16:creationId xmlns:a16="http://schemas.microsoft.com/office/drawing/2014/main" id="{4046DD05-6442-4973-B3D5-E9BB2C1F304D}"/>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r>
              <a:rPr lang="el-GR" altLang="en-US" sz="3500" b="1"/>
              <a:t>β</a:t>
            </a:r>
            <a:r>
              <a:rPr lang="en-US" altLang="en-US" sz="3500"/>
              <a:t> is a (k+1) X 1 vector of </a:t>
            </a:r>
            <a:r>
              <a:rPr lang="en-US" altLang="en-US" sz="3500" b="1">
                <a:solidFill>
                  <a:srgbClr val="FF0000"/>
                </a:solidFill>
              </a:rPr>
              <a:t>regression coefficients</a:t>
            </a:r>
            <a:r>
              <a:rPr lang="en-US" altLang="en-US" sz="3500"/>
              <a:t> with </a:t>
            </a:r>
            <a:r>
              <a:rPr lang="el-GR" altLang="en-US" sz="3500"/>
              <a:t>β</a:t>
            </a:r>
            <a:r>
              <a:rPr lang="en-US" altLang="en-US" sz="3500" baseline="-25000"/>
              <a:t>0</a:t>
            </a:r>
            <a:r>
              <a:rPr lang="en-US" altLang="en-US" sz="3500"/>
              <a:t> signifying the constant</a:t>
            </a:r>
          </a:p>
          <a:p>
            <a:pPr algn="just">
              <a:buFont typeface="Wingdings" panose="05000000000000000000" pitchFamily="2" charset="2"/>
              <a:buChar char="§"/>
            </a:pPr>
            <a:r>
              <a:rPr lang="el-GR" altLang="en-US" sz="3500" b="1"/>
              <a:t>ε</a:t>
            </a:r>
            <a:r>
              <a:rPr lang="en-US" altLang="en-US" sz="3500"/>
              <a:t> is a n X 1 vector of </a:t>
            </a:r>
            <a:r>
              <a:rPr lang="en-US" altLang="en-US" sz="3500" b="1">
                <a:solidFill>
                  <a:srgbClr val="FF0000"/>
                </a:solidFill>
              </a:rPr>
              <a:t>error terms</a:t>
            </a:r>
            <a:endParaRPr lang="en-US" altLang="en-US" sz="3500"/>
          </a:p>
          <a:p>
            <a:pPr algn="just">
              <a:buFont typeface="Wingdings" panose="05000000000000000000" pitchFamily="2" charset="2"/>
              <a:buChar char="§"/>
            </a:pPr>
            <a:r>
              <a:rPr lang="en-US" altLang="en-US" sz="3500"/>
              <a:t>Note</a:t>
            </a:r>
          </a:p>
          <a:p>
            <a:pPr lvl="1" algn="just">
              <a:buFont typeface="Wingdings" panose="05000000000000000000" pitchFamily="2" charset="2"/>
              <a:buChar char="v"/>
            </a:pPr>
            <a:r>
              <a:rPr lang="en-US" altLang="en-US" sz="3100"/>
              <a:t> (k+1) denotes the number of </a:t>
            </a:r>
            <a:r>
              <a:rPr lang="en-US" altLang="en-US" sz="3100" b="1">
                <a:solidFill>
                  <a:srgbClr val="FF0000"/>
                </a:solidFill>
              </a:rPr>
              <a:t>independent</a:t>
            </a:r>
            <a:r>
              <a:rPr lang="en-US" altLang="en-US" sz="3100"/>
              <a:t> variable including constant, with j=1,2,…,k,k+1</a:t>
            </a:r>
          </a:p>
          <a:p>
            <a:pPr lvl="1" algn="just">
              <a:buFont typeface="Wingdings" panose="05000000000000000000" pitchFamily="2" charset="2"/>
              <a:buChar char="v"/>
            </a:pPr>
            <a:r>
              <a:rPr lang="en-US" altLang="en-US" sz="3100"/>
              <a:t> n is the number of </a:t>
            </a:r>
            <a:r>
              <a:rPr lang="en-US" altLang="en-US" sz="3100" b="1">
                <a:solidFill>
                  <a:srgbClr val="FF0000"/>
                </a:solidFill>
              </a:rPr>
              <a:t>observations</a:t>
            </a:r>
            <a:r>
              <a:rPr lang="en-US" altLang="en-US" sz="3100"/>
              <a:t>, with i=1,2,…,n-1,n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a:extLst>
              <a:ext uri="{FF2B5EF4-FFF2-40B4-BE49-F238E27FC236}">
                <a16:creationId xmlns:a16="http://schemas.microsoft.com/office/drawing/2014/main" id="{2F014C30-F216-41F9-9F13-6EF2B4896148}"/>
              </a:ext>
            </a:extLst>
          </p:cNvPr>
          <p:cNvSpPr>
            <a:spLocks noGrp="1" noChangeArrowheads="1"/>
          </p:cNvSpPr>
          <p:nvPr>
            <p:ph type="title"/>
          </p:nvPr>
        </p:nvSpPr>
        <p:spPr/>
        <p:txBody>
          <a:bodyPr/>
          <a:lstStyle/>
          <a:p>
            <a:r>
              <a:rPr lang="en-US" altLang="en-US" sz="3000" b="1">
                <a:solidFill>
                  <a:srgbClr val="0000FF"/>
                </a:solidFill>
              </a:rPr>
              <a:t>Multiple Linear Regression (MLR)</a:t>
            </a:r>
            <a:br>
              <a:rPr lang="en-US" altLang="en-US" sz="3000" b="1">
                <a:solidFill>
                  <a:srgbClr val="0000FF"/>
                </a:solidFill>
              </a:rPr>
            </a:br>
            <a:r>
              <a:rPr lang="en-US" altLang="en-US" sz="3000" b="1">
                <a:solidFill>
                  <a:srgbClr val="FF0000"/>
                </a:solidFill>
              </a:rPr>
              <a:t>Linearity (Assumption 1)</a:t>
            </a:r>
            <a:endParaRPr lang="en-US" altLang="en-US" sz="3000">
              <a:solidFill>
                <a:srgbClr val="FF0000"/>
              </a:solidFill>
            </a:endParaRPr>
          </a:p>
        </p:txBody>
      </p:sp>
      <p:sp>
        <p:nvSpPr>
          <p:cNvPr id="149507" name="Date Placeholder 7">
            <a:extLst>
              <a:ext uri="{FF2B5EF4-FFF2-40B4-BE49-F238E27FC236}">
                <a16:creationId xmlns:a16="http://schemas.microsoft.com/office/drawing/2014/main" id="{F29C7815-EE1D-414B-B264-30C0FE5628E3}"/>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49508" name="Slide Number Placeholder 8">
            <a:extLst>
              <a:ext uri="{FF2B5EF4-FFF2-40B4-BE49-F238E27FC236}">
                <a16:creationId xmlns:a16="http://schemas.microsoft.com/office/drawing/2014/main" id="{098CD8C9-4569-45C0-8595-1C987A9CD40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FDF46A6-818B-4AAB-A067-1CF4BBE0A097}" type="slidenum">
              <a:rPr lang="en-US" altLang="en-US" sz="1400">
                <a:latin typeface="Times New Roman" panose="02020603050405020304" pitchFamily="18" charset="0"/>
              </a:rPr>
              <a:pPr>
                <a:spcBef>
                  <a:spcPct val="0"/>
                </a:spcBef>
                <a:buFontTx/>
                <a:buNone/>
              </a:pPr>
              <a:t>43</a:t>
            </a:fld>
            <a:endParaRPr lang="en-US" altLang="en-US" sz="1400">
              <a:latin typeface="Times New Roman" panose="02020603050405020304" pitchFamily="18" charset="0"/>
            </a:endParaRPr>
          </a:p>
        </p:txBody>
      </p:sp>
      <p:sp>
        <p:nvSpPr>
          <p:cNvPr id="149509" name="Footer Placeholder 9">
            <a:extLst>
              <a:ext uri="{FF2B5EF4-FFF2-40B4-BE49-F238E27FC236}">
                <a16:creationId xmlns:a16="http://schemas.microsoft.com/office/drawing/2014/main" id="{AF6140C1-3AD3-47D3-B518-83F6911759D3}"/>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49510" name="Rectangle 2">
            <a:extLst>
              <a:ext uri="{FF2B5EF4-FFF2-40B4-BE49-F238E27FC236}">
                <a16:creationId xmlns:a16="http://schemas.microsoft.com/office/drawing/2014/main" id="{69190AAC-6CC0-4D8A-AEFB-3FF60AE0FA05}"/>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149511" name="Text Placeholder 1">
            <a:extLst>
              <a:ext uri="{FF2B5EF4-FFF2-40B4-BE49-F238E27FC236}">
                <a16:creationId xmlns:a16="http://schemas.microsoft.com/office/drawing/2014/main" id="{A5664A70-6348-41F0-90B2-29E3142E33D3}"/>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r>
              <a:rPr lang="en-US" altLang="en-US" sz="4000"/>
              <a:t>Remember the regression equation has to be </a:t>
            </a:r>
            <a:r>
              <a:rPr lang="en-US" altLang="en-US" sz="4000" b="1">
                <a:solidFill>
                  <a:srgbClr val="FF0000"/>
                </a:solidFill>
              </a:rPr>
              <a:t>linear</a:t>
            </a:r>
            <a:r>
              <a:rPr lang="en-US" altLang="en-US" sz="4000"/>
              <a:t> either in the original variables of after some suitable transformation</a:t>
            </a:r>
          </a:p>
          <a:p>
            <a:pPr algn="just">
              <a:buFont typeface="Wingdings" panose="05000000000000000000" pitchFamily="2" charset="2"/>
              <a:buChar char="§"/>
            </a:pPr>
            <a:r>
              <a:rPr lang="en-US" altLang="en-US" sz="4000"/>
              <a:t>The equation y = Ax</a:t>
            </a:r>
            <a:r>
              <a:rPr lang="el-GR" altLang="en-US" sz="4000" baseline="30000"/>
              <a:t>β</a:t>
            </a:r>
            <a:r>
              <a:rPr lang="en-US" altLang="en-US" sz="4000"/>
              <a:t>e</a:t>
            </a:r>
            <a:r>
              <a:rPr lang="el-GR" altLang="en-US" sz="4000" baseline="30000"/>
              <a:t>ε</a:t>
            </a:r>
            <a:r>
              <a:rPr lang="en-US" altLang="en-US" sz="4000"/>
              <a:t> is </a:t>
            </a:r>
            <a:r>
              <a:rPr lang="en-US" altLang="en-US" sz="4000" b="1">
                <a:solidFill>
                  <a:srgbClr val="FF0000"/>
                </a:solidFill>
              </a:rPr>
              <a:t>not linear</a:t>
            </a:r>
            <a:r>
              <a:rPr lang="en-US" altLang="en-US" sz="4000"/>
              <a:t> but after taking log on both sides can be considered as </a:t>
            </a:r>
            <a:r>
              <a:rPr lang="en-US" altLang="en-US" sz="4000" b="1">
                <a:solidFill>
                  <a:srgbClr val="FF0000"/>
                </a:solidFill>
              </a:rPr>
              <a:t>linear</a:t>
            </a:r>
            <a:r>
              <a:rPr lang="en-US" altLang="en-US" sz="4000"/>
              <a:t> equation, e.g., log</a:t>
            </a:r>
            <a:r>
              <a:rPr lang="en-US" altLang="en-US" sz="4000" baseline="-25000"/>
              <a:t>e</a:t>
            </a:r>
            <a:r>
              <a:rPr lang="en-US" altLang="en-US" sz="4000"/>
              <a:t>y = log</a:t>
            </a:r>
            <a:r>
              <a:rPr lang="en-US" altLang="en-US" sz="4000" baseline="-25000"/>
              <a:t>e</a:t>
            </a:r>
            <a:r>
              <a:rPr lang="en-US" altLang="en-US" sz="4000"/>
              <a:t>A + </a:t>
            </a:r>
            <a:r>
              <a:rPr lang="el-GR" altLang="en-US" sz="4000"/>
              <a:t>β</a:t>
            </a:r>
            <a:r>
              <a:rPr lang="en-US" altLang="en-US" sz="4000"/>
              <a:t>log</a:t>
            </a:r>
            <a:r>
              <a:rPr lang="en-US" altLang="en-US" sz="4000" baseline="-25000"/>
              <a:t>e</a:t>
            </a:r>
            <a:r>
              <a:rPr lang="en-US" altLang="en-US" sz="4000"/>
              <a:t>x + </a:t>
            </a:r>
            <a:r>
              <a:rPr lang="el-GR" altLang="en-US" sz="4000"/>
              <a:t>ε</a:t>
            </a:r>
            <a:r>
              <a:rPr lang="en-US" altLang="en-US" sz="4000"/>
              <a:t>log</a:t>
            </a:r>
            <a:r>
              <a:rPr lang="en-US" altLang="en-US" sz="4000" baseline="-25000"/>
              <a:t>e</a:t>
            </a:r>
            <a:r>
              <a:rPr lang="en-US" altLang="en-US" sz="4000"/>
              <a:t>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a:extLst>
              <a:ext uri="{FF2B5EF4-FFF2-40B4-BE49-F238E27FC236}">
                <a16:creationId xmlns:a16="http://schemas.microsoft.com/office/drawing/2014/main" id="{A158E48B-E79B-4B3F-AB14-310CC03D43CE}"/>
              </a:ext>
            </a:extLst>
          </p:cNvPr>
          <p:cNvSpPr>
            <a:spLocks noGrp="1" noChangeArrowheads="1"/>
          </p:cNvSpPr>
          <p:nvPr>
            <p:ph type="title"/>
          </p:nvPr>
        </p:nvSpPr>
        <p:spPr/>
        <p:txBody>
          <a:bodyPr/>
          <a:lstStyle/>
          <a:p>
            <a:r>
              <a:rPr lang="en-US" altLang="en-US" sz="3000" b="1">
                <a:solidFill>
                  <a:srgbClr val="0000FF"/>
                </a:solidFill>
              </a:rPr>
              <a:t>Multiple Linear Regression (MLR)</a:t>
            </a:r>
            <a:br>
              <a:rPr lang="en-US" altLang="en-US" sz="3000" b="1">
                <a:solidFill>
                  <a:srgbClr val="0000FF"/>
                </a:solidFill>
              </a:rPr>
            </a:br>
            <a:r>
              <a:rPr lang="en-US" altLang="en-US" sz="3000" b="1">
                <a:solidFill>
                  <a:srgbClr val="FF0000"/>
                </a:solidFill>
              </a:rPr>
              <a:t>Linearity (Assumption 1) </a:t>
            </a:r>
            <a:r>
              <a:rPr lang="en-US" altLang="en-US" sz="3000" b="1">
                <a:solidFill>
                  <a:srgbClr val="0000FF"/>
                </a:solidFill>
              </a:rPr>
              <a:t>(contd..)</a:t>
            </a:r>
            <a:endParaRPr lang="en-US" altLang="en-US" sz="3000">
              <a:solidFill>
                <a:srgbClr val="0000FF"/>
              </a:solidFill>
            </a:endParaRPr>
          </a:p>
        </p:txBody>
      </p:sp>
      <p:sp>
        <p:nvSpPr>
          <p:cNvPr id="151555" name="Date Placeholder 7">
            <a:extLst>
              <a:ext uri="{FF2B5EF4-FFF2-40B4-BE49-F238E27FC236}">
                <a16:creationId xmlns:a16="http://schemas.microsoft.com/office/drawing/2014/main" id="{F9D527C0-7F29-4C31-A3E9-5852A336EBFA}"/>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51556" name="Slide Number Placeholder 8">
            <a:extLst>
              <a:ext uri="{FF2B5EF4-FFF2-40B4-BE49-F238E27FC236}">
                <a16:creationId xmlns:a16="http://schemas.microsoft.com/office/drawing/2014/main" id="{7F2E9EEE-F5B2-4D81-B648-59F4BA49597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8A4FDD7-8F78-49B5-929E-84DBF1B48D28}" type="slidenum">
              <a:rPr lang="en-US" altLang="en-US" sz="1400">
                <a:latin typeface="Times New Roman" panose="02020603050405020304" pitchFamily="18" charset="0"/>
              </a:rPr>
              <a:pPr>
                <a:spcBef>
                  <a:spcPct val="0"/>
                </a:spcBef>
                <a:buFontTx/>
                <a:buNone/>
              </a:pPr>
              <a:t>44</a:t>
            </a:fld>
            <a:endParaRPr lang="en-US" altLang="en-US" sz="1400">
              <a:latin typeface="Times New Roman" panose="02020603050405020304" pitchFamily="18" charset="0"/>
            </a:endParaRPr>
          </a:p>
        </p:txBody>
      </p:sp>
      <p:sp>
        <p:nvSpPr>
          <p:cNvPr id="151557" name="Footer Placeholder 9">
            <a:extLst>
              <a:ext uri="{FF2B5EF4-FFF2-40B4-BE49-F238E27FC236}">
                <a16:creationId xmlns:a16="http://schemas.microsoft.com/office/drawing/2014/main" id="{734DFA1A-D2CB-408F-85F5-5275FB08C0A4}"/>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51558" name="Rectangle 2">
            <a:extLst>
              <a:ext uri="{FF2B5EF4-FFF2-40B4-BE49-F238E27FC236}">
                <a16:creationId xmlns:a16="http://schemas.microsoft.com/office/drawing/2014/main" id="{C8833201-B715-4FFC-A526-328E9268524A}"/>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E54749FE-88C8-41AB-9C94-EA2F140E7A2A}"/>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2484" t="-1890" r="-776" b="-6105"/>
            </a:stretch>
          </a:blipFill>
          <a:extLst/>
        </p:spPr>
        <p:txBody>
          <a:bodyPr/>
          <a:lstStyle/>
          <a:p>
            <a:pPr>
              <a:defRPr/>
            </a:pPr>
            <a:r>
              <a:rPr lang="en-US">
                <a:noFill/>
              </a:rPr>
              <a:t>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a:extLst>
              <a:ext uri="{FF2B5EF4-FFF2-40B4-BE49-F238E27FC236}">
                <a16:creationId xmlns:a16="http://schemas.microsoft.com/office/drawing/2014/main" id="{FAC3411F-2145-426E-A3FB-0CBA06BC6299}"/>
              </a:ext>
            </a:extLst>
          </p:cNvPr>
          <p:cNvSpPr>
            <a:spLocks noGrp="1" noChangeArrowheads="1"/>
          </p:cNvSpPr>
          <p:nvPr>
            <p:ph type="title"/>
          </p:nvPr>
        </p:nvSpPr>
        <p:spPr/>
        <p:txBody>
          <a:bodyPr/>
          <a:lstStyle/>
          <a:p>
            <a:r>
              <a:rPr lang="en-US" altLang="en-US" sz="3000" b="1">
                <a:solidFill>
                  <a:srgbClr val="0000FF"/>
                </a:solidFill>
              </a:rPr>
              <a:t>Multiple Linear Regression (MLR)</a:t>
            </a:r>
            <a:br>
              <a:rPr lang="en-US" altLang="en-US" sz="3000" b="1">
                <a:solidFill>
                  <a:srgbClr val="0000FF"/>
                </a:solidFill>
              </a:rPr>
            </a:br>
            <a:r>
              <a:rPr lang="en-US" altLang="en-US" sz="3000" b="1">
                <a:solidFill>
                  <a:srgbClr val="FF0000"/>
                </a:solidFill>
              </a:rPr>
              <a:t>Linearity (Assumption 1) </a:t>
            </a:r>
            <a:r>
              <a:rPr lang="en-US" altLang="en-US" sz="3000" b="1">
                <a:solidFill>
                  <a:srgbClr val="0000FF"/>
                </a:solidFill>
              </a:rPr>
              <a:t>(contd..)</a:t>
            </a:r>
            <a:endParaRPr lang="en-US" altLang="en-US" sz="3000">
              <a:solidFill>
                <a:srgbClr val="FF0000"/>
              </a:solidFill>
            </a:endParaRPr>
          </a:p>
        </p:txBody>
      </p:sp>
      <p:sp>
        <p:nvSpPr>
          <p:cNvPr id="153603" name="Date Placeholder 7">
            <a:extLst>
              <a:ext uri="{FF2B5EF4-FFF2-40B4-BE49-F238E27FC236}">
                <a16:creationId xmlns:a16="http://schemas.microsoft.com/office/drawing/2014/main" id="{329A1AFB-63D5-418B-A8BA-9D47214430D8}"/>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53604" name="Slide Number Placeholder 8">
            <a:extLst>
              <a:ext uri="{FF2B5EF4-FFF2-40B4-BE49-F238E27FC236}">
                <a16:creationId xmlns:a16="http://schemas.microsoft.com/office/drawing/2014/main" id="{4BEA4C50-4C30-4E8D-BC1C-AB367A95C8D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26B6899-6B3E-4FAB-A23C-F8CD30686AC3}" type="slidenum">
              <a:rPr lang="en-US" altLang="en-US" sz="1400">
                <a:latin typeface="Times New Roman" panose="02020603050405020304" pitchFamily="18" charset="0"/>
              </a:rPr>
              <a:pPr>
                <a:spcBef>
                  <a:spcPct val="0"/>
                </a:spcBef>
                <a:buFontTx/>
                <a:buNone/>
              </a:pPr>
              <a:t>45</a:t>
            </a:fld>
            <a:endParaRPr lang="en-US" altLang="en-US" sz="1400">
              <a:latin typeface="Times New Roman" panose="02020603050405020304" pitchFamily="18" charset="0"/>
            </a:endParaRPr>
          </a:p>
        </p:txBody>
      </p:sp>
      <p:sp>
        <p:nvSpPr>
          <p:cNvPr id="153605" name="Footer Placeholder 9">
            <a:extLst>
              <a:ext uri="{FF2B5EF4-FFF2-40B4-BE49-F238E27FC236}">
                <a16:creationId xmlns:a16="http://schemas.microsoft.com/office/drawing/2014/main" id="{137C006C-D9C2-4CB0-AA1F-D7A2718B065D}"/>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53606" name="Rectangle 2">
            <a:extLst>
              <a:ext uri="{FF2B5EF4-FFF2-40B4-BE49-F238E27FC236}">
                <a16:creationId xmlns:a16="http://schemas.microsoft.com/office/drawing/2014/main" id="{609A921B-A1CF-42B6-88FD-583E06E6A392}"/>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91AE1606-682A-4F7A-9C68-C7638F136C46}"/>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1632" t="-1890" r="-932" b="-1163"/>
            </a:stretch>
          </a:blipFill>
          <a:extLst/>
        </p:spPr>
        <p:txBody>
          <a:bodyPr/>
          <a:lstStyle/>
          <a:p>
            <a:pPr>
              <a:defRPr/>
            </a:pPr>
            <a:r>
              <a:rPr lang="en-US">
                <a:noFill/>
              </a:rPr>
              <a:t>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a:extLst>
              <a:ext uri="{FF2B5EF4-FFF2-40B4-BE49-F238E27FC236}">
                <a16:creationId xmlns:a16="http://schemas.microsoft.com/office/drawing/2014/main" id="{29CE6610-F531-4657-A278-B607D3CAF02D}"/>
              </a:ext>
            </a:extLst>
          </p:cNvPr>
          <p:cNvSpPr>
            <a:spLocks noGrp="1" noChangeArrowheads="1"/>
          </p:cNvSpPr>
          <p:nvPr>
            <p:ph type="title"/>
          </p:nvPr>
        </p:nvSpPr>
        <p:spPr/>
        <p:txBody>
          <a:bodyPr/>
          <a:lstStyle/>
          <a:p>
            <a:r>
              <a:rPr lang="en-US" altLang="en-US" sz="3000" b="1">
                <a:solidFill>
                  <a:srgbClr val="0000FF"/>
                </a:solidFill>
              </a:rPr>
              <a:t>Multiple Linear Regression (MLR)</a:t>
            </a:r>
            <a:br>
              <a:rPr lang="en-US" altLang="en-US" sz="3000" b="1">
                <a:solidFill>
                  <a:srgbClr val="0000FF"/>
                </a:solidFill>
              </a:rPr>
            </a:br>
            <a:r>
              <a:rPr lang="en-US" altLang="en-US" sz="3000" b="1">
                <a:solidFill>
                  <a:srgbClr val="FF0000"/>
                </a:solidFill>
              </a:rPr>
              <a:t>Linearity (Assumption 1) </a:t>
            </a:r>
            <a:r>
              <a:rPr lang="en-US" altLang="en-US" sz="3000" b="1">
                <a:solidFill>
                  <a:srgbClr val="0000FF"/>
                </a:solidFill>
              </a:rPr>
              <a:t>(contd..)</a:t>
            </a:r>
            <a:endParaRPr lang="en-US" altLang="en-US" sz="3000">
              <a:solidFill>
                <a:srgbClr val="FF0000"/>
              </a:solidFill>
            </a:endParaRPr>
          </a:p>
        </p:txBody>
      </p:sp>
      <p:sp>
        <p:nvSpPr>
          <p:cNvPr id="155651" name="Date Placeholder 7">
            <a:extLst>
              <a:ext uri="{FF2B5EF4-FFF2-40B4-BE49-F238E27FC236}">
                <a16:creationId xmlns:a16="http://schemas.microsoft.com/office/drawing/2014/main" id="{2C4C5AEA-B38C-438D-A938-E980C0B75753}"/>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55652" name="Slide Number Placeholder 8">
            <a:extLst>
              <a:ext uri="{FF2B5EF4-FFF2-40B4-BE49-F238E27FC236}">
                <a16:creationId xmlns:a16="http://schemas.microsoft.com/office/drawing/2014/main" id="{B2736C55-855D-4F4D-A7D2-5C242D1D3C0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9508BAD-AEB2-4EDA-9BDB-9386C54D6D8E}" type="slidenum">
              <a:rPr lang="en-US" altLang="en-US" sz="1400">
                <a:latin typeface="Times New Roman" panose="02020603050405020304" pitchFamily="18" charset="0"/>
              </a:rPr>
              <a:pPr>
                <a:spcBef>
                  <a:spcPct val="0"/>
                </a:spcBef>
                <a:buFontTx/>
                <a:buNone/>
              </a:pPr>
              <a:t>46</a:t>
            </a:fld>
            <a:endParaRPr lang="en-US" altLang="en-US" sz="1400">
              <a:latin typeface="Times New Roman" panose="02020603050405020304" pitchFamily="18" charset="0"/>
            </a:endParaRPr>
          </a:p>
        </p:txBody>
      </p:sp>
      <p:sp>
        <p:nvSpPr>
          <p:cNvPr id="155653" name="Footer Placeholder 9">
            <a:extLst>
              <a:ext uri="{FF2B5EF4-FFF2-40B4-BE49-F238E27FC236}">
                <a16:creationId xmlns:a16="http://schemas.microsoft.com/office/drawing/2014/main" id="{6BF6A610-22E7-4BD6-B912-D3E6D1E97707}"/>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55654" name="Rectangle 2">
            <a:extLst>
              <a:ext uri="{FF2B5EF4-FFF2-40B4-BE49-F238E27FC236}">
                <a16:creationId xmlns:a16="http://schemas.microsoft.com/office/drawing/2014/main" id="{D36C70E3-A82E-4273-A5A3-79C256DB97DE}"/>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5B3266E3-06B5-4794-AED9-30F2C2255B78}"/>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2486" t="-2616" r="-1943"/>
            </a:stretch>
          </a:blipFill>
          <a:extLst/>
        </p:spPr>
        <p:txBody>
          <a:bodyPr/>
          <a:lstStyle/>
          <a:p>
            <a:pPr>
              <a:defRPr/>
            </a:pPr>
            <a:r>
              <a:rPr lang="en-US">
                <a:noFill/>
              </a:rPr>
              <a:t>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a:extLst>
              <a:ext uri="{FF2B5EF4-FFF2-40B4-BE49-F238E27FC236}">
                <a16:creationId xmlns:a16="http://schemas.microsoft.com/office/drawing/2014/main" id="{1538A06B-8D33-4DA5-9E38-5721FA285B69}"/>
              </a:ext>
            </a:extLst>
          </p:cNvPr>
          <p:cNvSpPr>
            <a:spLocks noGrp="1" noChangeArrowheads="1"/>
          </p:cNvSpPr>
          <p:nvPr>
            <p:ph type="title"/>
          </p:nvPr>
        </p:nvSpPr>
        <p:spPr/>
        <p:txBody>
          <a:bodyPr/>
          <a:lstStyle/>
          <a:p>
            <a:r>
              <a:rPr lang="en-US" altLang="en-US" sz="3000" b="1">
                <a:solidFill>
                  <a:srgbClr val="0000FF"/>
                </a:solidFill>
              </a:rPr>
              <a:t>Multiple Linear Regression (MLR)</a:t>
            </a:r>
            <a:br>
              <a:rPr lang="en-US" altLang="en-US" sz="3000" b="1">
                <a:solidFill>
                  <a:srgbClr val="0000FF"/>
                </a:solidFill>
              </a:rPr>
            </a:br>
            <a:r>
              <a:rPr lang="en-US" altLang="en-US" sz="3000" b="1">
                <a:solidFill>
                  <a:srgbClr val="FF0000"/>
                </a:solidFill>
              </a:rPr>
              <a:t>Linearity (Assumption 1) </a:t>
            </a:r>
            <a:r>
              <a:rPr lang="en-US" altLang="en-US" sz="3000" b="1">
                <a:solidFill>
                  <a:srgbClr val="0000FF"/>
                </a:solidFill>
              </a:rPr>
              <a:t>(contd..)</a:t>
            </a:r>
            <a:endParaRPr lang="en-US" altLang="en-US" sz="3000">
              <a:solidFill>
                <a:srgbClr val="FF0000"/>
              </a:solidFill>
            </a:endParaRPr>
          </a:p>
        </p:txBody>
      </p:sp>
      <p:sp>
        <p:nvSpPr>
          <p:cNvPr id="157699" name="Date Placeholder 7">
            <a:extLst>
              <a:ext uri="{FF2B5EF4-FFF2-40B4-BE49-F238E27FC236}">
                <a16:creationId xmlns:a16="http://schemas.microsoft.com/office/drawing/2014/main" id="{85F6E791-1B09-461B-9E27-B6D1E386AB54}"/>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57700" name="Slide Number Placeholder 8">
            <a:extLst>
              <a:ext uri="{FF2B5EF4-FFF2-40B4-BE49-F238E27FC236}">
                <a16:creationId xmlns:a16="http://schemas.microsoft.com/office/drawing/2014/main" id="{F8B3CA02-5D81-4F34-B15B-F623E4A6170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5829A37-D13A-4338-B14A-80E7DD09712A}" type="slidenum">
              <a:rPr lang="en-US" altLang="en-US" sz="1400">
                <a:latin typeface="Times New Roman" panose="02020603050405020304" pitchFamily="18" charset="0"/>
              </a:rPr>
              <a:pPr>
                <a:spcBef>
                  <a:spcPct val="0"/>
                </a:spcBef>
                <a:buFontTx/>
                <a:buNone/>
              </a:pPr>
              <a:t>47</a:t>
            </a:fld>
            <a:endParaRPr lang="en-US" altLang="en-US" sz="1400">
              <a:latin typeface="Times New Roman" panose="02020603050405020304" pitchFamily="18" charset="0"/>
            </a:endParaRPr>
          </a:p>
        </p:txBody>
      </p:sp>
      <p:sp>
        <p:nvSpPr>
          <p:cNvPr id="157701" name="Footer Placeholder 9">
            <a:extLst>
              <a:ext uri="{FF2B5EF4-FFF2-40B4-BE49-F238E27FC236}">
                <a16:creationId xmlns:a16="http://schemas.microsoft.com/office/drawing/2014/main" id="{5B746C93-CF99-4CD9-A45C-29351F900C34}"/>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57702" name="Rectangle 2">
            <a:extLst>
              <a:ext uri="{FF2B5EF4-FFF2-40B4-BE49-F238E27FC236}">
                <a16:creationId xmlns:a16="http://schemas.microsoft.com/office/drawing/2014/main" id="{39E02A58-7C0E-490C-8351-F5E9F6D2AF3F}"/>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69A60127-4DC3-417E-9437-C11C1B43F452}"/>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2020" t="-2326" r="-2875"/>
            </a:stretch>
          </a:blipFill>
          <a:extLst/>
        </p:spPr>
        <p:txBody>
          <a:bodyPr/>
          <a:lstStyle/>
          <a:p>
            <a:pPr>
              <a:defRPr/>
            </a:pPr>
            <a:r>
              <a:rPr lang="en-US">
                <a:noFill/>
              </a:rPr>
              <a:t>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a:extLst>
              <a:ext uri="{FF2B5EF4-FFF2-40B4-BE49-F238E27FC236}">
                <a16:creationId xmlns:a16="http://schemas.microsoft.com/office/drawing/2014/main" id="{9BD99FB7-20EE-43E1-92F6-1182269C4EC1}"/>
              </a:ext>
            </a:extLst>
          </p:cNvPr>
          <p:cNvSpPr>
            <a:spLocks noGrp="1" noChangeArrowheads="1"/>
          </p:cNvSpPr>
          <p:nvPr>
            <p:ph type="title"/>
          </p:nvPr>
        </p:nvSpPr>
        <p:spPr/>
        <p:txBody>
          <a:bodyPr/>
          <a:lstStyle/>
          <a:p>
            <a:r>
              <a:rPr lang="en-US" altLang="en-US" sz="3000" b="1">
                <a:solidFill>
                  <a:srgbClr val="0000FF"/>
                </a:solidFill>
              </a:rPr>
              <a:t>Multiple Linear Regression (MLR)</a:t>
            </a:r>
            <a:br>
              <a:rPr lang="en-US" altLang="en-US" sz="3000" b="1">
                <a:solidFill>
                  <a:srgbClr val="0000FF"/>
                </a:solidFill>
              </a:rPr>
            </a:br>
            <a:r>
              <a:rPr lang="en-US" altLang="en-US" sz="3000" b="1">
                <a:solidFill>
                  <a:srgbClr val="FF0000"/>
                </a:solidFill>
              </a:rPr>
              <a:t>Linearity (Assumption 1) </a:t>
            </a:r>
            <a:r>
              <a:rPr lang="en-US" altLang="en-US" sz="3000" b="1">
                <a:solidFill>
                  <a:srgbClr val="0000FF"/>
                </a:solidFill>
              </a:rPr>
              <a:t>(contd..)</a:t>
            </a:r>
            <a:endParaRPr lang="en-US" altLang="en-US" sz="3000">
              <a:solidFill>
                <a:srgbClr val="FF0000"/>
              </a:solidFill>
            </a:endParaRPr>
          </a:p>
        </p:txBody>
      </p:sp>
      <p:sp>
        <p:nvSpPr>
          <p:cNvPr id="159747" name="Rectangle 3">
            <a:extLst>
              <a:ext uri="{FF2B5EF4-FFF2-40B4-BE49-F238E27FC236}">
                <a16:creationId xmlns:a16="http://schemas.microsoft.com/office/drawing/2014/main" id="{4FC0A1ED-280A-4CED-B7F3-B40B0BEA5EC1}"/>
              </a:ext>
            </a:extLst>
          </p:cNvPr>
          <p:cNvSpPr>
            <a:spLocks noGrp="1" noChangeArrowheads="1"/>
          </p:cNvSpPr>
          <p:nvPr>
            <p:ph type="body" sz="half" idx="1"/>
          </p:nvPr>
        </p:nvSpPr>
        <p:spPr>
          <a:xfrm>
            <a:off x="609600" y="1676400"/>
            <a:ext cx="10972800" cy="4419600"/>
          </a:xfrm>
        </p:spPr>
        <p:txBody>
          <a:bodyPr/>
          <a:lstStyle/>
          <a:p>
            <a:pPr>
              <a:buFont typeface="Wingdings" panose="05000000000000000000" pitchFamily="2" charset="2"/>
              <a:buChar char="§"/>
            </a:pPr>
            <a:r>
              <a:rPr lang="en-US" altLang="en-US" sz="2500">
                <a:sym typeface="Symbol" panose="05050102010706020507" pitchFamily="18" charset="2"/>
              </a:rPr>
              <a:t>Modern studies of demand and production are usually done with a flexible functional form</a:t>
            </a:r>
          </a:p>
          <a:p>
            <a:pPr>
              <a:buFont typeface="Wingdings" panose="05000000000000000000" pitchFamily="2" charset="2"/>
              <a:buChar char="§"/>
            </a:pPr>
            <a:r>
              <a:rPr lang="en-US" altLang="en-US" sz="2500" b="1" u="sng">
                <a:solidFill>
                  <a:srgbClr val="FF0000"/>
                </a:solidFill>
                <a:sym typeface="Symbol" panose="05050102010706020507" pitchFamily="18" charset="2"/>
              </a:rPr>
              <a:t>Flexible functional forms</a:t>
            </a:r>
            <a:r>
              <a:rPr lang="en-US" altLang="en-US" sz="2500">
                <a:sym typeface="Symbol" panose="05050102010706020507" pitchFamily="18" charset="2"/>
              </a:rPr>
              <a:t> are used in econometrics because they allow analysts to model second-order effects such as elasticities of substitution, which are functions of the second derivatives of production, cost, or utility functions</a:t>
            </a:r>
          </a:p>
          <a:p>
            <a:pPr>
              <a:buFont typeface="Wingdings" panose="05000000000000000000" pitchFamily="2" charset="2"/>
              <a:buChar char="§"/>
            </a:pPr>
            <a:r>
              <a:rPr lang="en-US" altLang="en-US" sz="2500">
                <a:sym typeface="Symbol" panose="05050102010706020507" pitchFamily="18" charset="2"/>
              </a:rPr>
              <a:t>Modern studies of demand and production are usually done with a flexible functional form which are used in econometrics because they allow analysts to model second-order effects such as elasticities of substitution, which are functions of the second derivatives of production, cost, or utility functions</a:t>
            </a:r>
          </a:p>
        </p:txBody>
      </p:sp>
      <p:sp>
        <p:nvSpPr>
          <p:cNvPr id="159748" name="Date Placeholder 7">
            <a:extLst>
              <a:ext uri="{FF2B5EF4-FFF2-40B4-BE49-F238E27FC236}">
                <a16:creationId xmlns:a16="http://schemas.microsoft.com/office/drawing/2014/main" id="{5A4778AA-3211-4633-A604-7491D6012E2E}"/>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59749" name="Slide Number Placeholder 8">
            <a:extLst>
              <a:ext uri="{FF2B5EF4-FFF2-40B4-BE49-F238E27FC236}">
                <a16:creationId xmlns:a16="http://schemas.microsoft.com/office/drawing/2014/main" id="{CA7534B0-0DFC-44D4-8931-2928A458DCE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427F5EB-05EB-4797-B312-84A27A245CF1}" type="slidenum">
              <a:rPr lang="en-US" altLang="en-US" sz="1400">
                <a:latin typeface="Times New Roman" panose="02020603050405020304" pitchFamily="18" charset="0"/>
              </a:rPr>
              <a:pPr>
                <a:spcBef>
                  <a:spcPct val="0"/>
                </a:spcBef>
                <a:buFontTx/>
                <a:buNone/>
              </a:pPr>
              <a:t>48</a:t>
            </a:fld>
            <a:endParaRPr lang="en-US" altLang="en-US" sz="1400">
              <a:latin typeface="Times New Roman" panose="02020603050405020304" pitchFamily="18" charset="0"/>
            </a:endParaRPr>
          </a:p>
        </p:txBody>
      </p:sp>
      <p:sp>
        <p:nvSpPr>
          <p:cNvPr id="159750" name="Footer Placeholder 9">
            <a:extLst>
              <a:ext uri="{FF2B5EF4-FFF2-40B4-BE49-F238E27FC236}">
                <a16:creationId xmlns:a16="http://schemas.microsoft.com/office/drawing/2014/main" id="{9B397689-43CD-4AA8-BE17-E50E313014E5}"/>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59751" name="Rectangle 2">
            <a:extLst>
              <a:ext uri="{FF2B5EF4-FFF2-40B4-BE49-F238E27FC236}">
                <a16:creationId xmlns:a16="http://schemas.microsoft.com/office/drawing/2014/main" id="{27B9C1EF-FCC9-4F41-A25F-6C3880DBCEB5}"/>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a:extLst>
              <a:ext uri="{FF2B5EF4-FFF2-40B4-BE49-F238E27FC236}">
                <a16:creationId xmlns:a16="http://schemas.microsoft.com/office/drawing/2014/main" id="{5407BEC4-1935-450B-B7AE-577D0AADBCE6}"/>
              </a:ext>
            </a:extLst>
          </p:cNvPr>
          <p:cNvSpPr>
            <a:spLocks noGrp="1" noChangeArrowheads="1"/>
          </p:cNvSpPr>
          <p:nvPr>
            <p:ph type="title"/>
          </p:nvPr>
        </p:nvSpPr>
        <p:spPr/>
        <p:txBody>
          <a:bodyPr/>
          <a:lstStyle/>
          <a:p>
            <a:r>
              <a:rPr lang="en-US" altLang="en-US" sz="3000" b="1">
                <a:solidFill>
                  <a:srgbClr val="0000FF"/>
                </a:solidFill>
              </a:rPr>
              <a:t>Multiple Linear Regression (MLR)</a:t>
            </a:r>
            <a:br>
              <a:rPr lang="en-US" altLang="en-US" sz="3000" b="1">
                <a:solidFill>
                  <a:srgbClr val="0000FF"/>
                </a:solidFill>
              </a:rPr>
            </a:br>
            <a:r>
              <a:rPr lang="en-US" altLang="en-US" sz="3000" b="1">
                <a:solidFill>
                  <a:srgbClr val="FF0000"/>
                </a:solidFill>
              </a:rPr>
              <a:t>Linearity (Assumption 1) </a:t>
            </a:r>
            <a:r>
              <a:rPr lang="en-US" altLang="en-US" sz="3000" b="1">
                <a:solidFill>
                  <a:srgbClr val="0000FF"/>
                </a:solidFill>
              </a:rPr>
              <a:t>(contd..)</a:t>
            </a:r>
            <a:endParaRPr lang="en-US" altLang="en-US" sz="3000">
              <a:solidFill>
                <a:srgbClr val="FF0000"/>
              </a:solidFill>
            </a:endParaRPr>
          </a:p>
        </p:txBody>
      </p:sp>
      <p:sp>
        <p:nvSpPr>
          <p:cNvPr id="161795" name="Date Placeholder 7">
            <a:extLst>
              <a:ext uri="{FF2B5EF4-FFF2-40B4-BE49-F238E27FC236}">
                <a16:creationId xmlns:a16="http://schemas.microsoft.com/office/drawing/2014/main" id="{FCEBA7A3-56B9-4A16-959F-DD5208B30E6F}"/>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61796" name="Slide Number Placeholder 8">
            <a:extLst>
              <a:ext uri="{FF2B5EF4-FFF2-40B4-BE49-F238E27FC236}">
                <a16:creationId xmlns:a16="http://schemas.microsoft.com/office/drawing/2014/main" id="{14413855-856B-4170-916D-ECAFFBCEB78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7E449A9-76E2-4F50-952F-CFA197D28AD9}" type="slidenum">
              <a:rPr lang="en-US" altLang="en-US" sz="1400">
                <a:latin typeface="Times New Roman" panose="02020603050405020304" pitchFamily="18" charset="0"/>
              </a:rPr>
              <a:pPr>
                <a:spcBef>
                  <a:spcPct val="0"/>
                </a:spcBef>
                <a:buFontTx/>
                <a:buNone/>
              </a:pPr>
              <a:t>49</a:t>
            </a:fld>
            <a:endParaRPr lang="en-US" altLang="en-US" sz="1400">
              <a:latin typeface="Times New Roman" panose="02020603050405020304" pitchFamily="18" charset="0"/>
            </a:endParaRPr>
          </a:p>
        </p:txBody>
      </p:sp>
      <p:sp>
        <p:nvSpPr>
          <p:cNvPr id="161797" name="Footer Placeholder 9">
            <a:extLst>
              <a:ext uri="{FF2B5EF4-FFF2-40B4-BE49-F238E27FC236}">
                <a16:creationId xmlns:a16="http://schemas.microsoft.com/office/drawing/2014/main" id="{75F7C15C-7620-41B9-A08C-80DA9D76756E}"/>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61798" name="Rectangle 2">
            <a:extLst>
              <a:ext uri="{FF2B5EF4-FFF2-40B4-BE49-F238E27FC236}">
                <a16:creationId xmlns:a16="http://schemas.microsoft.com/office/drawing/2014/main" id="{941207D0-1F57-4EFA-B4EF-22B64B41915A}"/>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441EADF3-7E08-4952-8455-FE6AC1809B86}"/>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1166" t="-1017" r="-2176" b="-4215"/>
            </a:stretch>
          </a:blipFill>
          <a:extLst/>
        </p:spPr>
        <p:txBody>
          <a:bodyPr/>
          <a:lstStyle/>
          <a:p>
            <a:pPr>
              <a:defRPr/>
            </a:pPr>
            <a:r>
              <a:rPr lang="en-US">
                <a:noFill/>
              </a:rPr>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D09D21A3-2FFF-47ED-A58D-EDDF519DCF7F}"/>
              </a:ext>
            </a:extLst>
          </p:cNvPr>
          <p:cNvSpPr>
            <a:spLocks noGrp="1" noChangeArrowheads="1"/>
          </p:cNvSpPr>
          <p:nvPr>
            <p:ph type="title"/>
          </p:nvPr>
        </p:nvSpPr>
        <p:spPr/>
        <p:txBody>
          <a:bodyPr/>
          <a:lstStyle/>
          <a:p>
            <a:r>
              <a:rPr lang="en-US" altLang="en-US" sz="3000" b="1">
                <a:solidFill>
                  <a:srgbClr val="0000FF"/>
                </a:solidFill>
              </a:rPr>
              <a:t>Multiple Linear Regression (MLR) (contd..)</a:t>
            </a:r>
            <a:endParaRPr lang="en-US" altLang="en-US" sz="3000"/>
          </a:p>
        </p:txBody>
      </p:sp>
      <p:sp>
        <p:nvSpPr>
          <p:cNvPr id="6147" name="Rectangle 3">
            <a:extLst>
              <a:ext uri="{FF2B5EF4-FFF2-40B4-BE49-F238E27FC236}">
                <a16:creationId xmlns:a16="http://schemas.microsoft.com/office/drawing/2014/main" id="{B8440605-A567-461C-8EC7-BDF70447C294}"/>
              </a:ext>
            </a:extLst>
          </p:cNvPr>
          <p:cNvSpPr>
            <a:spLocks noGrp="1" noChangeArrowheads="1"/>
          </p:cNvSpPr>
          <p:nvPr>
            <p:ph type="body" sz="half" idx="1"/>
          </p:nvPr>
        </p:nvSpPr>
        <p:spPr>
          <a:xfrm>
            <a:off x="609600" y="1676400"/>
            <a:ext cx="10972800" cy="4191000"/>
          </a:xfrm>
        </p:spPr>
        <p:txBody>
          <a:bodyPr/>
          <a:lstStyle/>
          <a:p>
            <a:pPr marL="0" indent="0" algn="ctr">
              <a:buFontTx/>
              <a:buNone/>
              <a:defRPr/>
            </a:pPr>
            <a:r>
              <a:rPr lang="en-US" altLang="en-US" sz="3000" b="1" u="sng" dirty="0">
                <a:solidFill>
                  <a:srgbClr val="FF0000"/>
                </a:solidFill>
                <a:sym typeface="Symbol" panose="05050102010706020507" pitchFamily="18" charset="2"/>
              </a:rPr>
              <a:t>Few relevant examples</a:t>
            </a:r>
            <a:endParaRPr lang="en-US" altLang="en-US" sz="3000" dirty="0">
              <a:solidFill>
                <a:srgbClr val="FF0000"/>
              </a:solidFill>
              <a:sym typeface="Symbol" panose="05050102010706020507" pitchFamily="18" charset="2"/>
            </a:endParaRPr>
          </a:p>
          <a:p>
            <a:pPr algn="just">
              <a:buFont typeface="Wingdings" panose="05000000000000000000" pitchFamily="2" charset="2"/>
              <a:buChar char="§"/>
              <a:defRPr/>
            </a:pPr>
            <a:r>
              <a:rPr lang="en-US" altLang="en-US" sz="3000" dirty="0">
                <a:sym typeface="Symbol" panose="05050102010706020507" pitchFamily="18" charset="2"/>
              </a:rPr>
              <a:t>What are the likely effects on labor supply behavior of proposed negative income taxes</a:t>
            </a:r>
          </a:p>
          <a:p>
            <a:pPr algn="just">
              <a:buFont typeface="Wingdings" panose="05000000000000000000" pitchFamily="2" charset="2"/>
              <a:buChar char="§"/>
              <a:defRPr/>
            </a:pPr>
            <a:r>
              <a:rPr lang="en-US" altLang="en-US" sz="3000" dirty="0">
                <a:sym typeface="Symbol" panose="05050102010706020507" pitchFamily="18" charset="2"/>
              </a:rPr>
              <a:t>Does a monetary policy regime that is strongly oriented toward controlling inflation impose a real cost</a:t>
            </a:r>
          </a:p>
          <a:p>
            <a:pPr algn="just">
              <a:buFont typeface="Wingdings" panose="05000000000000000000" pitchFamily="2" charset="2"/>
              <a:buChar char="§"/>
              <a:defRPr/>
            </a:pPr>
            <a:r>
              <a:rPr lang="en-US" altLang="en-US" sz="3000" dirty="0">
                <a:sym typeface="Symbol" panose="05050102010706020507" pitchFamily="18" charset="2"/>
              </a:rPr>
              <a:t>Does attending a good college bring an expected payoff in lifetime expected income sufficient to justify the higher tuition</a:t>
            </a:r>
          </a:p>
        </p:txBody>
      </p:sp>
      <p:sp>
        <p:nvSpPr>
          <p:cNvPr id="20484" name="Date Placeholder 7">
            <a:extLst>
              <a:ext uri="{FF2B5EF4-FFF2-40B4-BE49-F238E27FC236}">
                <a16:creationId xmlns:a16="http://schemas.microsoft.com/office/drawing/2014/main" id="{5BCC8B45-7D15-4C85-B10F-FAE896609B5E}"/>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0485" name="Slide Number Placeholder 8">
            <a:extLst>
              <a:ext uri="{FF2B5EF4-FFF2-40B4-BE49-F238E27FC236}">
                <a16:creationId xmlns:a16="http://schemas.microsoft.com/office/drawing/2014/main" id="{DA7CEEF6-90F6-441E-8B68-25339DC07BD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04B73E9-126F-4E6D-9ADB-4B1034FAC452}" type="slidenum">
              <a:rPr lang="en-US" altLang="en-US" sz="1400">
                <a:latin typeface="Times New Roman" panose="02020603050405020304" pitchFamily="18" charset="0"/>
              </a:rPr>
              <a:pPr>
                <a:spcBef>
                  <a:spcPct val="0"/>
                </a:spcBef>
                <a:buFontTx/>
                <a:buNone/>
              </a:pPr>
              <a:t>5</a:t>
            </a:fld>
            <a:endParaRPr lang="en-US" altLang="en-US" sz="1400">
              <a:latin typeface="Times New Roman" panose="02020603050405020304" pitchFamily="18" charset="0"/>
            </a:endParaRPr>
          </a:p>
        </p:txBody>
      </p:sp>
      <p:sp>
        <p:nvSpPr>
          <p:cNvPr id="20486" name="Footer Placeholder 9">
            <a:extLst>
              <a:ext uri="{FF2B5EF4-FFF2-40B4-BE49-F238E27FC236}">
                <a16:creationId xmlns:a16="http://schemas.microsoft.com/office/drawing/2014/main" id="{1B9DAC40-06CE-4977-8369-DB6AD13CC460}"/>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0487" name="Rectangle 2">
            <a:extLst>
              <a:ext uri="{FF2B5EF4-FFF2-40B4-BE49-F238E27FC236}">
                <a16:creationId xmlns:a16="http://schemas.microsoft.com/office/drawing/2014/main" id="{28C6DA48-1020-493F-99AF-83BC58EC985E}"/>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a:extLst>
              <a:ext uri="{FF2B5EF4-FFF2-40B4-BE49-F238E27FC236}">
                <a16:creationId xmlns:a16="http://schemas.microsoft.com/office/drawing/2014/main" id="{DEE7F543-49AC-41E5-8D1E-9EAB35504796}"/>
              </a:ext>
            </a:extLst>
          </p:cNvPr>
          <p:cNvSpPr>
            <a:spLocks noGrp="1" noChangeArrowheads="1"/>
          </p:cNvSpPr>
          <p:nvPr>
            <p:ph type="title"/>
          </p:nvPr>
        </p:nvSpPr>
        <p:spPr/>
        <p:txBody>
          <a:bodyPr/>
          <a:lstStyle/>
          <a:p>
            <a:r>
              <a:rPr lang="en-US" altLang="en-US" sz="3000" b="1">
                <a:solidFill>
                  <a:srgbClr val="0000FF"/>
                </a:solidFill>
              </a:rPr>
              <a:t>Multiple Linear Regression (MLR)</a:t>
            </a:r>
            <a:br>
              <a:rPr lang="en-US" altLang="en-US" sz="3000" b="1">
                <a:solidFill>
                  <a:srgbClr val="0000FF"/>
                </a:solidFill>
              </a:rPr>
            </a:br>
            <a:r>
              <a:rPr lang="en-US" altLang="en-US" sz="3000" b="1">
                <a:solidFill>
                  <a:srgbClr val="FF0000"/>
                </a:solidFill>
              </a:rPr>
              <a:t>Full Rank (Assumption 2)</a:t>
            </a:r>
            <a:endParaRPr lang="en-US" altLang="en-US" sz="3000">
              <a:solidFill>
                <a:srgbClr val="FF0000"/>
              </a:solidFill>
            </a:endParaRPr>
          </a:p>
        </p:txBody>
      </p:sp>
      <p:sp>
        <p:nvSpPr>
          <p:cNvPr id="163843" name="Date Placeholder 7">
            <a:extLst>
              <a:ext uri="{FF2B5EF4-FFF2-40B4-BE49-F238E27FC236}">
                <a16:creationId xmlns:a16="http://schemas.microsoft.com/office/drawing/2014/main" id="{86E50A30-843E-4B65-A7D3-3363D05E60CF}"/>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63844" name="Slide Number Placeholder 8">
            <a:extLst>
              <a:ext uri="{FF2B5EF4-FFF2-40B4-BE49-F238E27FC236}">
                <a16:creationId xmlns:a16="http://schemas.microsoft.com/office/drawing/2014/main" id="{64F3C8C9-72DD-4291-9A55-20DFF10674D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14D61EB-FC8C-4513-89C9-C13981497DA2}" type="slidenum">
              <a:rPr lang="en-US" altLang="en-US" sz="1400">
                <a:latin typeface="Times New Roman" panose="02020603050405020304" pitchFamily="18" charset="0"/>
              </a:rPr>
              <a:pPr>
                <a:spcBef>
                  <a:spcPct val="0"/>
                </a:spcBef>
                <a:buFontTx/>
                <a:buNone/>
              </a:pPr>
              <a:t>50</a:t>
            </a:fld>
            <a:endParaRPr lang="en-US" altLang="en-US" sz="1400">
              <a:latin typeface="Times New Roman" panose="02020603050405020304" pitchFamily="18" charset="0"/>
            </a:endParaRPr>
          </a:p>
        </p:txBody>
      </p:sp>
      <p:sp>
        <p:nvSpPr>
          <p:cNvPr id="163845" name="Footer Placeholder 9">
            <a:extLst>
              <a:ext uri="{FF2B5EF4-FFF2-40B4-BE49-F238E27FC236}">
                <a16:creationId xmlns:a16="http://schemas.microsoft.com/office/drawing/2014/main" id="{EE2E4E40-A2C7-41D3-B4C5-2464281D6F4E}"/>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63846" name="Rectangle 2">
            <a:extLst>
              <a:ext uri="{FF2B5EF4-FFF2-40B4-BE49-F238E27FC236}">
                <a16:creationId xmlns:a16="http://schemas.microsoft.com/office/drawing/2014/main" id="{BD693E56-8BFC-41EF-A797-A2718315FF23}"/>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01F4A89F-860A-466E-995A-ACA38D94F226}"/>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932" t="-1017" b="-20785"/>
            </a:stretch>
          </a:blipFill>
          <a:extLst/>
        </p:spPr>
        <p:txBody>
          <a:bodyPr/>
          <a:lstStyle/>
          <a:p>
            <a:pPr>
              <a:defRPr/>
            </a:pPr>
            <a:r>
              <a:rPr lang="en-US">
                <a:noFill/>
              </a:rPr>
              <a:t>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a:extLst>
              <a:ext uri="{FF2B5EF4-FFF2-40B4-BE49-F238E27FC236}">
                <a16:creationId xmlns:a16="http://schemas.microsoft.com/office/drawing/2014/main" id="{EFDE707B-365E-4F5D-A7C8-9A8AE196CF90}"/>
              </a:ext>
            </a:extLst>
          </p:cNvPr>
          <p:cNvSpPr>
            <a:spLocks noGrp="1" noChangeArrowheads="1"/>
          </p:cNvSpPr>
          <p:nvPr>
            <p:ph type="title"/>
          </p:nvPr>
        </p:nvSpPr>
        <p:spPr/>
        <p:txBody>
          <a:bodyPr/>
          <a:lstStyle/>
          <a:p>
            <a:r>
              <a:rPr lang="en-US" altLang="en-US" sz="2500" b="1">
                <a:solidFill>
                  <a:srgbClr val="0000FF"/>
                </a:solidFill>
              </a:rPr>
              <a:t>Multiple Linear Regression (MLR)</a:t>
            </a:r>
            <a:br>
              <a:rPr lang="en-US" altLang="en-US" sz="2500" b="1">
                <a:solidFill>
                  <a:srgbClr val="0000FF"/>
                </a:solidFill>
              </a:rPr>
            </a:br>
            <a:r>
              <a:rPr lang="en-US" altLang="en-US" sz="2500" b="1">
                <a:solidFill>
                  <a:srgbClr val="FF0000"/>
                </a:solidFill>
              </a:rPr>
              <a:t>Exogeneity of the independent variables (Assumption 3)</a:t>
            </a:r>
            <a:endParaRPr lang="en-US" altLang="en-US" sz="2500">
              <a:solidFill>
                <a:srgbClr val="FF0000"/>
              </a:solidFill>
            </a:endParaRPr>
          </a:p>
        </p:txBody>
      </p:sp>
      <p:sp>
        <p:nvSpPr>
          <p:cNvPr id="165891" name="Date Placeholder 7">
            <a:extLst>
              <a:ext uri="{FF2B5EF4-FFF2-40B4-BE49-F238E27FC236}">
                <a16:creationId xmlns:a16="http://schemas.microsoft.com/office/drawing/2014/main" id="{859D0E63-ED8D-4DB5-9501-F02BF29AB52D}"/>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65892" name="Slide Number Placeholder 8">
            <a:extLst>
              <a:ext uri="{FF2B5EF4-FFF2-40B4-BE49-F238E27FC236}">
                <a16:creationId xmlns:a16="http://schemas.microsoft.com/office/drawing/2014/main" id="{03F355C7-4E97-4C09-8BDC-67DA15AA96A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620DB76-2BF7-4A06-86AE-97E28425DEC1}" type="slidenum">
              <a:rPr lang="en-US" altLang="en-US" sz="1400">
                <a:latin typeface="Times New Roman" panose="02020603050405020304" pitchFamily="18" charset="0"/>
              </a:rPr>
              <a:pPr>
                <a:spcBef>
                  <a:spcPct val="0"/>
                </a:spcBef>
                <a:buFontTx/>
                <a:buNone/>
              </a:pPr>
              <a:t>51</a:t>
            </a:fld>
            <a:endParaRPr lang="en-US" altLang="en-US" sz="1400">
              <a:latin typeface="Times New Roman" panose="02020603050405020304" pitchFamily="18" charset="0"/>
            </a:endParaRPr>
          </a:p>
        </p:txBody>
      </p:sp>
      <p:sp>
        <p:nvSpPr>
          <p:cNvPr id="165893" name="Footer Placeholder 9">
            <a:extLst>
              <a:ext uri="{FF2B5EF4-FFF2-40B4-BE49-F238E27FC236}">
                <a16:creationId xmlns:a16="http://schemas.microsoft.com/office/drawing/2014/main" id="{4EF0384A-F4BB-4814-A7F9-EEF737AAA21B}"/>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65894" name="Rectangle 2">
            <a:extLst>
              <a:ext uri="{FF2B5EF4-FFF2-40B4-BE49-F238E27FC236}">
                <a16:creationId xmlns:a16="http://schemas.microsoft.com/office/drawing/2014/main" id="{F6FCB5F4-E209-4737-9A4E-321478F043D4}"/>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88003A95-DBC0-4D1A-89A6-C49A17E0AB35}"/>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1243" t="-1308" b="-1308"/>
            </a:stretch>
          </a:blipFill>
          <a:extLst/>
        </p:spPr>
        <p:txBody>
          <a:bodyPr/>
          <a:lstStyle/>
          <a:p>
            <a:pPr>
              <a:defRPr/>
            </a:pPr>
            <a:r>
              <a:rPr lang="en-US">
                <a:noFill/>
              </a:rPr>
              <a:t>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a:extLst>
              <a:ext uri="{FF2B5EF4-FFF2-40B4-BE49-F238E27FC236}">
                <a16:creationId xmlns:a16="http://schemas.microsoft.com/office/drawing/2014/main" id="{EBC3137A-15EF-4DB0-8896-2C71983AA53B}"/>
              </a:ext>
            </a:extLst>
          </p:cNvPr>
          <p:cNvSpPr>
            <a:spLocks noGrp="1" noChangeArrowheads="1"/>
          </p:cNvSpPr>
          <p:nvPr>
            <p:ph type="title"/>
          </p:nvPr>
        </p:nvSpPr>
        <p:spPr/>
        <p:txBody>
          <a:bodyPr/>
          <a:lstStyle/>
          <a:p>
            <a:r>
              <a:rPr lang="en-US" altLang="en-US" sz="2500" b="1">
                <a:solidFill>
                  <a:srgbClr val="0000FF"/>
                </a:solidFill>
              </a:rPr>
              <a:t>Multiple Linear Regression (MLR)</a:t>
            </a:r>
            <a:br>
              <a:rPr lang="en-US" altLang="en-US" sz="2500" b="1">
                <a:solidFill>
                  <a:srgbClr val="0000FF"/>
                </a:solidFill>
              </a:rPr>
            </a:br>
            <a:r>
              <a:rPr lang="en-US" altLang="en-US" sz="2500" b="1">
                <a:solidFill>
                  <a:srgbClr val="FF0000"/>
                </a:solidFill>
              </a:rPr>
              <a:t>Exogeneity of the independent variables (Assumption 3) </a:t>
            </a:r>
            <a:r>
              <a:rPr lang="en-US" altLang="en-US" sz="2800" b="1">
                <a:solidFill>
                  <a:srgbClr val="0000FF"/>
                </a:solidFill>
              </a:rPr>
              <a:t>(contd..)</a:t>
            </a:r>
            <a:endParaRPr lang="en-US" altLang="en-US" sz="2500">
              <a:solidFill>
                <a:srgbClr val="FF0000"/>
              </a:solidFill>
            </a:endParaRPr>
          </a:p>
        </p:txBody>
      </p:sp>
      <p:sp>
        <p:nvSpPr>
          <p:cNvPr id="167939" name="Date Placeholder 7">
            <a:extLst>
              <a:ext uri="{FF2B5EF4-FFF2-40B4-BE49-F238E27FC236}">
                <a16:creationId xmlns:a16="http://schemas.microsoft.com/office/drawing/2014/main" id="{64B46C3B-7B1B-4792-9FEF-57E5D92AA50B}"/>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67940" name="Slide Number Placeholder 8">
            <a:extLst>
              <a:ext uri="{FF2B5EF4-FFF2-40B4-BE49-F238E27FC236}">
                <a16:creationId xmlns:a16="http://schemas.microsoft.com/office/drawing/2014/main" id="{3CE8F299-4674-4CEB-821C-C3B452FB0BE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4B8529C-82AE-4615-8CA0-46C109EC54E5}" type="slidenum">
              <a:rPr lang="en-US" altLang="en-US" sz="1400">
                <a:latin typeface="Times New Roman" panose="02020603050405020304" pitchFamily="18" charset="0"/>
              </a:rPr>
              <a:pPr>
                <a:spcBef>
                  <a:spcPct val="0"/>
                </a:spcBef>
                <a:buFontTx/>
                <a:buNone/>
              </a:pPr>
              <a:t>52</a:t>
            </a:fld>
            <a:endParaRPr lang="en-US" altLang="en-US" sz="1400">
              <a:latin typeface="Times New Roman" panose="02020603050405020304" pitchFamily="18" charset="0"/>
            </a:endParaRPr>
          </a:p>
        </p:txBody>
      </p:sp>
      <p:sp>
        <p:nvSpPr>
          <p:cNvPr id="167941" name="Footer Placeholder 9">
            <a:extLst>
              <a:ext uri="{FF2B5EF4-FFF2-40B4-BE49-F238E27FC236}">
                <a16:creationId xmlns:a16="http://schemas.microsoft.com/office/drawing/2014/main" id="{C3790F65-922D-4BB4-9735-84FC9A952873}"/>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67942" name="Rectangle 2">
            <a:extLst>
              <a:ext uri="{FF2B5EF4-FFF2-40B4-BE49-F238E27FC236}">
                <a16:creationId xmlns:a16="http://schemas.microsoft.com/office/drawing/2014/main" id="{B8AD7695-7CE7-4916-A3A5-BFDE5DF271F2}"/>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0BB15B19-F560-4604-BCE0-6D8A9DCBD68B}"/>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1865" t="-2035"/>
            </a:stretch>
          </a:blipFill>
          <a:extLst/>
        </p:spPr>
        <p:txBody>
          <a:bodyPr/>
          <a:lstStyle/>
          <a:p>
            <a:pPr>
              <a:defRPr/>
            </a:pPr>
            <a:r>
              <a:rPr lang="en-US">
                <a:noFill/>
              </a:rPr>
              <a:t>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a:extLst>
              <a:ext uri="{FF2B5EF4-FFF2-40B4-BE49-F238E27FC236}">
                <a16:creationId xmlns:a16="http://schemas.microsoft.com/office/drawing/2014/main" id="{8C354E01-9CEA-49EE-AF50-5BE2DDF881BF}"/>
              </a:ext>
            </a:extLst>
          </p:cNvPr>
          <p:cNvSpPr>
            <a:spLocks noGrp="1" noChangeArrowheads="1"/>
          </p:cNvSpPr>
          <p:nvPr>
            <p:ph type="title"/>
          </p:nvPr>
        </p:nvSpPr>
        <p:spPr/>
        <p:txBody>
          <a:bodyPr/>
          <a:lstStyle/>
          <a:p>
            <a:r>
              <a:rPr lang="en-US" altLang="en-US" sz="2500" b="1">
                <a:solidFill>
                  <a:srgbClr val="0000FF"/>
                </a:solidFill>
              </a:rPr>
              <a:t>Multiple Linear Regression (MLR)</a:t>
            </a:r>
            <a:br>
              <a:rPr lang="en-US" altLang="en-US" sz="2500" b="1">
                <a:solidFill>
                  <a:srgbClr val="0000FF"/>
                </a:solidFill>
              </a:rPr>
            </a:br>
            <a:r>
              <a:rPr lang="en-US" altLang="en-US" sz="2500" b="1">
                <a:solidFill>
                  <a:srgbClr val="FF0000"/>
                </a:solidFill>
              </a:rPr>
              <a:t>Exogeneity of the independent variables (Assumption 3) </a:t>
            </a:r>
            <a:r>
              <a:rPr lang="en-US" altLang="en-US" sz="2800" b="1">
                <a:solidFill>
                  <a:srgbClr val="0000FF"/>
                </a:solidFill>
              </a:rPr>
              <a:t>(contd..)</a:t>
            </a:r>
            <a:endParaRPr lang="en-US" altLang="en-US" sz="2500">
              <a:solidFill>
                <a:srgbClr val="FF0000"/>
              </a:solidFill>
            </a:endParaRPr>
          </a:p>
        </p:txBody>
      </p:sp>
      <p:sp>
        <p:nvSpPr>
          <p:cNvPr id="180227" name="Date Placeholder 7">
            <a:extLst>
              <a:ext uri="{FF2B5EF4-FFF2-40B4-BE49-F238E27FC236}">
                <a16:creationId xmlns:a16="http://schemas.microsoft.com/office/drawing/2014/main" id="{6D6CF2D2-B87F-4E32-A606-157AF9CCE3D6}"/>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80228" name="Slide Number Placeholder 8">
            <a:extLst>
              <a:ext uri="{FF2B5EF4-FFF2-40B4-BE49-F238E27FC236}">
                <a16:creationId xmlns:a16="http://schemas.microsoft.com/office/drawing/2014/main" id="{F0EA3A7E-92F8-4004-A2C8-FD272B1C93D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50B3FD9-40E7-4097-B9DD-643D07E77AC8}" type="slidenum">
              <a:rPr lang="en-US" altLang="en-US" sz="1400">
                <a:latin typeface="Times New Roman" panose="02020603050405020304" pitchFamily="18" charset="0"/>
              </a:rPr>
              <a:pPr>
                <a:spcBef>
                  <a:spcPct val="0"/>
                </a:spcBef>
                <a:buFontTx/>
                <a:buNone/>
              </a:pPr>
              <a:t>53</a:t>
            </a:fld>
            <a:endParaRPr lang="en-US" altLang="en-US" sz="1400">
              <a:latin typeface="Times New Roman" panose="02020603050405020304" pitchFamily="18" charset="0"/>
            </a:endParaRPr>
          </a:p>
        </p:txBody>
      </p:sp>
      <p:sp>
        <p:nvSpPr>
          <p:cNvPr id="180229" name="Footer Placeholder 9">
            <a:extLst>
              <a:ext uri="{FF2B5EF4-FFF2-40B4-BE49-F238E27FC236}">
                <a16:creationId xmlns:a16="http://schemas.microsoft.com/office/drawing/2014/main" id="{558AB577-05AB-4801-ACD2-3FEC85513803}"/>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80230" name="Rectangle 2">
            <a:extLst>
              <a:ext uri="{FF2B5EF4-FFF2-40B4-BE49-F238E27FC236}">
                <a16:creationId xmlns:a16="http://schemas.microsoft.com/office/drawing/2014/main" id="{9CBD2049-FC87-40C8-A9F3-C9818A2DA9DF}"/>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C9602848-809F-44DA-8C52-7118917289EC}"/>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2020" t="-2326" r="-622" b="-1599"/>
            </a:stretch>
          </a:blipFill>
          <a:extLst/>
        </p:spPr>
        <p:txBody>
          <a:bodyPr/>
          <a:lstStyle/>
          <a:p>
            <a:pPr>
              <a:defRPr/>
            </a:pPr>
            <a:r>
              <a:rPr lang="en-US">
                <a:noFill/>
              </a:rPr>
              <a:t>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a:extLst>
              <a:ext uri="{FF2B5EF4-FFF2-40B4-BE49-F238E27FC236}">
                <a16:creationId xmlns:a16="http://schemas.microsoft.com/office/drawing/2014/main" id="{A5F35107-BEA0-4F56-9775-CF77E43B1ED0}"/>
              </a:ext>
            </a:extLst>
          </p:cNvPr>
          <p:cNvSpPr>
            <a:spLocks noGrp="1" noChangeArrowheads="1"/>
          </p:cNvSpPr>
          <p:nvPr>
            <p:ph type="title"/>
          </p:nvPr>
        </p:nvSpPr>
        <p:spPr/>
        <p:txBody>
          <a:bodyPr/>
          <a:lstStyle/>
          <a:p>
            <a:r>
              <a:rPr lang="en-US" altLang="en-US" sz="2800" b="1">
                <a:solidFill>
                  <a:srgbClr val="0000FF"/>
                </a:solidFill>
              </a:rPr>
              <a:t>Multiple Linear Regression (MLR)</a:t>
            </a:r>
            <a:br>
              <a:rPr lang="en-US" altLang="en-US" sz="2800" b="1">
                <a:solidFill>
                  <a:srgbClr val="0000FF"/>
                </a:solidFill>
              </a:rPr>
            </a:br>
            <a:r>
              <a:rPr lang="en-US" altLang="en-US" sz="2800" b="1">
                <a:solidFill>
                  <a:srgbClr val="FF0000"/>
                </a:solidFill>
              </a:rPr>
              <a:t>Homoscedasticity and nonautocorrelation (Assumption 4)</a:t>
            </a:r>
            <a:endParaRPr lang="en-US" altLang="en-US" sz="2800"/>
          </a:p>
        </p:txBody>
      </p:sp>
      <p:sp>
        <p:nvSpPr>
          <p:cNvPr id="182275" name="Date Placeholder 7">
            <a:extLst>
              <a:ext uri="{FF2B5EF4-FFF2-40B4-BE49-F238E27FC236}">
                <a16:creationId xmlns:a16="http://schemas.microsoft.com/office/drawing/2014/main" id="{F902424C-5F1E-4F3E-9175-2ED95A0166F5}"/>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82276" name="Slide Number Placeholder 8">
            <a:extLst>
              <a:ext uri="{FF2B5EF4-FFF2-40B4-BE49-F238E27FC236}">
                <a16:creationId xmlns:a16="http://schemas.microsoft.com/office/drawing/2014/main" id="{5D9C2D7F-BC20-46E0-9879-D92B0447AFE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2705724-1A40-4084-A9BB-744B1DAB77BC}" type="slidenum">
              <a:rPr lang="en-US" altLang="en-US" sz="1400">
                <a:latin typeface="Times New Roman" panose="02020603050405020304" pitchFamily="18" charset="0"/>
              </a:rPr>
              <a:pPr>
                <a:spcBef>
                  <a:spcPct val="0"/>
                </a:spcBef>
                <a:buFontTx/>
                <a:buNone/>
              </a:pPr>
              <a:t>54</a:t>
            </a:fld>
            <a:endParaRPr lang="en-US" altLang="en-US" sz="1400">
              <a:latin typeface="Times New Roman" panose="02020603050405020304" pitchFamily="18" charset="0"/>
            </a:endParaRPr>
          </a:p>
        </p:txBody>
      </p:sp>
      <p:sp>
        <p:nvSpPr>
          <p:cNvPr id="182277" name="Footer Placeholder 9">
            <a:extLst>
              <a:ext uri="{FF2B5EF4-FFF2-40B4-BE49-F238E27FC236}">
                <a16:creationId xmlns:a16="http://schemas.microsoft.com/office/drawing/2014/main" id="{8DC799C7-D038-46E8-A59A-458EF91B8063}"/>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82278" name="Rectangle 2">
            <a:extLst>
              <a:ext uri="{FF2B5EF4-FFF2-40B4-BE49-F238E27FC236}">
                <a16:creationId xmlns:a16="http://schemas.microsoft.com/office/drawing/2014/main" id="{E56C9194-E644-4497-A657-EB1029AB44CE}"/>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A276D346-4E82-46AD-95BE-B72DA8E6FDCB}"/>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t="-2326"/>
            </a:stretch>
          </a:blipFill>
          <a:extLst/>
        </p:spPr>
        <p:txBody>
          <a:bodyPr/>
          <a:lstStyle/>
          <a:p>
            <a:pPr>
              <a:defRPr/>
            </a:pPr>
            <a:r>
              <a:rPr lang="en-US">
                <a:noFill/>
              </a:rPr>
              <a:t>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a:extLst>
              <a:ext uri="{FF2B5EF4-FFF2-40B4-BE49-F238E27FC236}">
                <a16:creationId xmlns:a16="http://schemas.microsoft.com/office/drawing/2014/main" id="{DF5F65A7-3752-4CF9-9727-EE905F996A09}"/>
              </a:ext>
            </a:extLst>
          </p:cNvPr>
          <p:cNvSpPr>
            <a:spLocks noGrp="1" noChangeArrowheads="1"/>
          </p:cNvSpPr>
          <p:nvPr>
            <p:ph type="title"/>
          </p:nvPr>
        </p:nvSpPr>
        <p:spPr/>
        <p:txBody>
          <a:bodyPr/>
          <a:lstStyle/>
          <a:p>
            <a:r>
              <a:rPr lang="en-US" altLang="en-US" sz="2800" b="1">
                <a:solidFill>
                  <a:srgbClr val="0000FF"/>
                </a:solidFill>
              </a:rPr>
              <a:t>Multiple Linear Regression (MLR)</a:t>
            </a:r>
            <a:br>
              <a:rPr lang="en-US" altLang="en-US" sz="2800" b="1">
                <a:solidFill>
                  <a:srgbClr val="0000FF"/>
                </a:solidFill>
              </a:rPr>
            </a:br>
            <a:r>
              <a:rPr lang="en-US" altLang="en-US" sz="2800" b="1">
                <a:solidFill>
                  <a:srgbClr val="FF0000"/>
                </a:solidFill>
              </a:rPr>
              <a:t>Homoscedasticity and Heteroscedasticity (Assumption 4)</a:t>
            </a:r>
            <a:endParaRPr lang="en-US" altLang="en-US" sz="2800"/>
          </a:p>
        </p:txBody>
      </p:sp>
      <p:sp>
        <p:nvSpPr>
          <p:cNvPr id="184323" name="Date Placeholder 7">
            <a:extLst>
              <a:ext uri="{FF2B5EF4-FFF2-40B4-BE49-F238E27FC236}">
                <a16:creationId xmlns:a16="http://schemas.microsoft.com/office/drawing/2014/main" id="{81075510-2211-4963-8ED5-2C0A78C17511}"/>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84324" name="Slide Number Placeholder 8">
            <a:extLst>
              <a:ext uri="{FF2B5EF4-FFF2-40B4-BE49-F238E27FC236}">
                <a16:creationId xmlns:a16="http://schemas.microsoft.com/office/drawing/2014/main" id="{B749CB66-2D67-4859-AAE1-4F31DDBE919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2541AB5-FA9C-489A-A5A9-65B66F10CE84}" type="slidenum">
              <a:rPr lang="en-US" altLang="en-US" sz="1400">
                <a:latin typeface="Times New Roman" panose="02020603050405020304" pitchFamily="18" charset="0"/>
              </a:rPr>
              <a:pPr>
                <a:spcBef>
                  <a:spcPct val="0"/>
                </a:spcBef>
                <a:buFontTx/>
                <a:buNone/>
              </a:pPr>
              <a:t>55</a:t>
            </a:fld>
            <a:endParaRPr lang="en-US" altLang="en-US" sz="1400">
              <a:latin typeface="Times New Roman" panose="02020603050405020304" pitchFamily="18" charset="0"/>
            </a:endParaRPr>
          </a:p>
        </p:txBody>
      </p:sp>
      <p:sp>
        <p:nvSpPr>
          <p:cNvPr id="184325" name="Footer Placeholder 9">
            <a:extLst>
              <a:ext uri="{FF2B5EF4-FFF2-40B4-BE49-F238E27FC236}">
                <a16:creationId xmlns:a16="http://schemas.microsoft.com/office/drawing/2014/main" id="{86857D98-441A-4482-8CF9-817DF848E25A}"/>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84326" name="Rectangle 2">
            <a:extLst>
              <a:ext uri="{FF2B5EF4-FFF2-40B4-BE49-F238E27FC236}">
                <a16:creationId xmlns:a16="http://schemas.microsoft.com/office/drawing/2014/main" id="{6422BE0A-F3B6-4417-AE87-DA932C562365}"/>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184327" name="Text Placeholder 1">
            <a:extLst>
              <a:ext uri="{FF2B5EF4-FFF2-40B4-BE49-F238E27FC236}">
                <a16:creationId xmlns:a16="http://schemas.microsoft.com/office/drawing/2014/main" id="{C04DCE5B-660D-4096-830B-FF6C2E847BB0}"/>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r>
              <a:rPr lang="en-US" altLang="en-US" sz="3600"/>
              <a:t>A sequence of random variables is </a:t>
            </a:r>
            <a:r>
              <a:rPr lang="en-US" altLang="en-US" sz="3600" b="1">
                <a:solidFill>
                  <a:srgbClr val="FF0000"/>
                </a:solidFill>
              </a:rPr>
              <a:t>homoscedastic</a:t>
            </a:r>
            <a:r>
              <a:rPr lang="en-US" altLang="en-US" sz="3600"/>
              <a:t> (</a:t>
            </a:r>
            <a:r>
              <a:rPr lang="en-US" altLang="en-US" sz="3600" b="1">
                <a:solidFill>
                  <a:srgbClr val="FF0000"/>
                </a:solidFill>
              </a:rPr>
              <a:t>homogeneity of variance</a:t>
            </a:r>
            <a:r>
              <a:rPr lang="en-US" altLang="en-US" sz="3600"/>
              <a:t>) if all its random variables have the </a:t>
            </a:r>
            <a:r>
              <a:rPr lang="en-US" altLang="en-US" sz="3600" b="1">
                <a:solidFill>
                  <a:srgbClr val="0000FF"/>
                </a:solidFill>
              </a:rPr>
              <a:t>same finite variance</a:t>
            </a:r>
          </a:p>
          <a:p>
            <a:pPr algn="just">
              <a:buFont typeface="Wingdings" panose="05000000000000000000" pitchFamily="2" charset="2"/>
              <a:buChar char="§"/>
            </a:pPr>
            <a:r>
              <a:rPr lang="en-US" altLang="en-US" sz="3600"/>
              <a:t>A sequence of random variables is </a:t>
            </a:r>
            <a:r>
              <a:rPr lang="en-US" altLang="en-US" sz="3600" b="1">
                <a:solidFill>
                  <a:srgbClr val="FF0000"/>
                </a:solidFill>
              </a:rPr>
              <a:t>heteroscedastic</a:t>
            </a:r>
            <a:r>
              <a:rPr lang="en-US" altLang="en-US" sz="3600"/>
              <a:t> (</a:t>
            </a:r>
            <a:r>
              <a:rPr lang="en-US" altLang="en-US" sz="3600" b="1">
                <a:solidFill>
                  <a:srgbClr val="FF0000"/>
                </a:solidFill>
              </a:rPr>
              <a:t>non-homogeneity of variance</a:t>
            </a:r>
            <a:r>
              <a:rPr lang="en-US" altLang="en-US" sz="3600"/>
              <a:t>) if its random variables have </a:t>
            </a:r>
            <a:r>
              <a:rPr lang="en-US" altLang="en-US" sz="3600" b="1">
                <a:solidFill>
                  <a:srgbClr val="0000FF"/>
                </a:solidFill>
              </a:rPr>
              <a:t>different finite variance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a:extLst>
              <a:ext uri="{FF2B5EF4-FFF2-40B4-BE49-F238E27FC236}">
                <a16:creationId xmlns:a16="http://schemas.microsoft.com/office/drawing/2014/main" id="{1A6857DF-E584-4531-8128-1BD38F43D31D}"/>
              </a:ext>
            </a:extLst>
          </p:cNvPr>
          <p:cNvSpPr>
            <a:spLocks noGrp="1" noChangeArrowheads="1"/>
          </p:cNvSpPr>
          <p:nvPr>
            <p:ph type="title"/>
          </p:nvPr>
        </p:nvSpPr>
        <p:spPr/>
        <p:txBody>
          <a:bodyPr/>
          <a:lstStyle/>
          <a:p>
            <a:r>
              <a:rPr lang="en-US" altLang="en-US" sz="2800" b="1">
                <a:solidFill>
                  <a:srgbClr val="0000FF"/>
                </a:solidFill>
              </a:rPr>
              <a:t>Multiple Linear Regression (MLR)</a:t>
            </a:r>
            <a:br>
              <a:rPr lang="en-US" altLang="en-US" sz="2800" b="1">
                <a:solidFill>
                  <a:srgbClr val="0000FF"/>
                </a:solidFill>
              </a:rPr>
            </a:br>
            <a:r>
              <a:rPr lang="en-US" altLang="en-US" sz="2800" b="1">
                <a:solidFill>
                  <a:srgbClr val="FF0000"/>
                </a:solidFill>
              </a:rPr>
              <a:t>Homoscedasticity and Heteroscedasticity (Assumption 4)</a:t>
            </a:r>
            <a:endParaRPr lang="en-US" altLang="en-US" sz="2800"/>
          </a:p>
        </p:txBody>
      </p:sp>
      <p:sp>
        <p:nvSpPr>
          <p:cNvPr id="186371" name="Date Placeholder 7">
            <a:extLst>
              <a:ext uri="{FF2B5EF4-FFF2-40B4-BE49-F238E27FC236}">
                <a16:creationId xmlns:a16="http://schemas.microsoft.com/office/drawing/2014/main" id="{4AD710D3-EAF7-4FDB-8915-23B5CC66157B}"/>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86372" name="Slide Number Placeholder 8">
            <a:extLst>
              <a:ext uri="{FF2B5EF4-FFF2-40B4-BE49-F238E27FC236}">
                <a16:creationId xmlns:a16="http://schemas.microsoft.com/office/drawing/2014/main" id="{AB4EC807-3525-4048-B0EE-7C4B4A72A45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0BBD190-4DC5-4621-B00E-B143B68B75F5}" type="slidenum">
              <a:rPr lang="en-US" altLang="en-US" sz="1400">
                <a:latin typeface="Times New Roman" panose="02020603050405020304" pitchFamily="18" charset="0"/>
              </a:rPr>
              <a:pPr>
                <a:spcBef>
                  <a:spcPct val="0"/>
                </a:spcBef>
                <a:buFontTx/>
                <a:buNone/>
              </a:pPr>
              <a:t>56</a:t>
            </a:fld>
            <a:endParaRPr lang="en-US" altLang="en-US" sz="1400">
              <a:latin typeface="Times New Roman" panose="02020603050405020304" pitchFamily="18" charset="0"/>
            </a:endParaRPr>
          </a:p>
        </p:txBody>
      </p:sp>
      <p:sp>
        <p:nvSpPr>
          <p:cNvPr id="186373" name="Footer Placeholder 9">
            <a:extLst>
              <a:ext uri="{FF2B5EF4-FFF2-40B4-BE49-F238E27FC236}">
                <a16:creationId xmlns:a16="http://schemas.microsoft.com/office/drawing/2014/main" id="{29B1CA78-0F80-4E17-AC0C-4307B89F94E7}"/>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86374" name="Rectangle 2">
            <a:extLst>
              <a:ext uri="{FF2B5EF4-FFF2-40B4-BE49-F238E27FC236}">
                <a16:creationId xmlns:a16="http://schemas.microsoft.com/office/drawing/2014/main" id="{B219F154-A8E4-4A31-87A9-C2E42E08D29F}"/>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pic>
        <p:nvPicPr>
          <p:cNvPr id="186375" name="Picture 3">
            <a:extLst>
              <a:ext uri="{FF2B5EF4-FFF2-40B4-BE49-F238E27FC236}">
                <a16:creationId xmlns:a16="http://schemas.microsoft.com/office/drawing/2014/main" id="{CE9FCEC6-1E4E-4875-A45E-65D64CA9DE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525" y="1543050"/>
            <a:ext cx="11410950" cy="470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6376" name="Text Placeholder 1">
            <a:extLst>
              <a:ext uri="{FF2B5EF4-FFF2-40B4-BE49-F238E27FC236}">
                <a16:creationId xmlns:a16="http://schemas.microsoft.com/office/drawing/2014/main" id="{51A73515-B984-479D-9B90-4CCA40A20CDA}"/>
              </a:ext>
            </a:extLst>
          </p:cNvPr>
          <p:cNvSpPr>
            <a:spLocks noGrp="1" noChangeArrowheads="1"/>
          </p:cNvSpPr>
          <p:nvPr>
            <p:ph type="body" sz="half" idx="1"/>
          </p:nvPr>
        </p:nvSpPr>
        <p:spPr>
          <a:xfrm>
            <a:off x="390525" y="1543050"/>
            <a:ext cx="11410950" cy="4702175"/>
          </a:xfrm>
        </p:spPr>
        <p:txBody>
          <a:bodyPr/>
          <a:lstStyle/>
          <a:p>
            <a:pPr marL="0" indent="0" algn="just">
              <a:buFontTx/>
              <a:buNone/>
            </a:pPr>
            <a:endParaRPr lang="en-US" altLang="en-US" sz="360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a:extLst>
              <a:ext uri="{FF2B5EF4-FFF2-40B4-BE49-F238E27FC236}">
                <a16:creationId xmlns:a16="http://schemas.microsoft.com/office/drawing/2014/main" id="{6DC35E4A-0ED6-45E7-BBF2-99797B6886C2}"/>
              </a:ext>
            </a:extLst>
          </p:cNvPr>
          <p:cNvSpPr>
            <a:spLocks noGrp="1" noChangeArrowheads="1"/>
          </p:cNvSpPr>
          <p:nvPr>
            <p:ph type="title"/>
          </p:nvPr>
        </p:nvSpPr>
        <p:spPr/>
        <p:txBody>
          <a:bodyPr/>
          <a:lstStyle/>
          <a:p>
            <a:r>
              <a:rPr lang="en-US" altLang="en-US" sz="2800" b="1">
                <a:solidFill>
                  <a:srgbClr val="0000FF"/>
                </a:solidFill>
              </a:rPr>
              <a:t>Multiple Linear Regression (MLR)</a:t>
            </a:r>
            <a:br>
              <a:rPr lang="en-US" altLang="en-US" sz="2800" b="1">
                <a:solidFill>
                  <a:srgbClr val="0000FF"/>
                </a:solidFill>
              </a:rPr>
            </a:br>
            <a:r>
              <a:rPr lang="en-US" altLang="en-US" sz="2800" b="1">
                <a:solidFill>
                  <a:srgbClr val="FF0000"/>
                </a:solidFill>
              </a:rPr>
              <a:t>Non-autocorrelation and Autocorrelation (Assumption 4)</a:t>
            </a:r>
            <a:endParaRPr lang="en-US" altLang="en-US" sz="2800"/>
          </a:p>
        </p:txBody>
      </p:sp>
      <p:sp>
        <p:nvSpPr>
          <p:cNvPr id="188419" name="Date Placeholder 7">
            <a:extLst>
              <a:ext uri="{FF2B5EF4-FFF2-40B4-BE49-F238E27FC236}">
                <a16:creationId xmlns:a16="http://schemas.microsoft.com/office/drawing/2014/main" id="{B5C749E4-51F6-432E-8202-39C124DA5F9D}"/>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88420" name="Slide Number Placeholder 8">
            <a:extLst>
              <a:ext uri="{FF2B5EF4-FFF2-40B4-BE49-F238E27FC236}">
                <a16:creationId xmlns:a16="http://schemas.microsoft.com/office/drawing/2014/main" id="{58EEFC84-67C7-4F5E-94E6-1D1C51AB406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A3CABBA-7172-43E3-A171-58F9D6AEE205}" type="slidenum">
              <a:rPr lang="en-US" altLang="en-US" sz="1400">
                <a:latin typeface="Times New Roman" panose="02020603050405020304" pitchFamily="18" charset="0"/>
              </a:rPr>
              <a:pPr>
                <a:spcBef>
                  <a:spcPct val="0"/>
                </a:spcBef>
                <a:buFontTx/>
                <a:buNone/>
              </a:pPr>
              <a:t>57</a:t>
            </a:fld>
            <a:endParaRPr lang="en-US" altLang="en-US" sz="1400">
              <a:latin typeface="Times New Roman" panose="02020603050405020304" pitchFamily="18" charset="0"/>
            </a:endParaRPr>
          </a:p>
        </p:txBody>
      </p:sp>
      <p:sp>
        <p:nvSpPr>
          <p:cNvPr id="188421" name="Footer Placeholder 9">
            <a:extLst>
              <a:ext uri="{FF2B5EF4-FFF2-40B4-BE49-F238E27FC236}">
                <a16:creationId xmlns:a16="http://schemas.microsoft.com/office/drawing/2014/main" id="{0971794F-5CD8-4145-8F04-27C6ED290D6E}"/>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88422" name="Rectangle 2">
            <a:extLst>
              <a:ext uri="{FF2B5EF4-FFF2-40B4-BE49-F238E27FC236}">
                <a16:creationId xmlns:a16="http://schemas.microsoft.com/office/drawing/2014/main" id="{06CDBFA7-9776-49AF-8B31-8CED61FC45C5}"/>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188423" name="Text Placeholder 1">
            <a:extLst>
              <a:ext uri="{FF2B5EF4-FFF2-40B4-BE49-F238E27FC236}">
                <a16:creationId xmlns:a16="http://schemas.microsoft.com/office/drawing/2014/main" id="{FFF956D6-5735-4E3F-B5FC-5FA2EDD15B02}"/>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r>
              <a:rPr lang="en-US" altLang="en-US" sz="4000"/>
              <a:t>A sequence of discrete time series is </a:t>
            </a:r>
            <a:r>
              <a:rPr lang="en-US" altLang="en-US" sz="4000" b="1">
                <a:solidFill>
                  <a:srgbClr val="FF3300"/>
                </a:solidFill>
              </a:rPr>
              <a:t>autocorrelated</a:t>
            </a:r>
            <a:r>
              <a:rPr lang="en-US" altLang="en-US" sz="4000"/>
              <a:t> if there is </a:t>
            </a:r>
            <a:r>
              <a:rPr lang="en-US" altLang="en-US" sz="4000" b="1">
                <a:solidFill>
                  <a:srgbClr val="0000FF"/>
                </a:solidFill>
              </a:rPr>
              <a:t>correlation</a:t>
            </a:r>
            <a:r>
              <a:rPr lang="en-US" altLang="en-US" sz="4000"/>
              <a:t> of a random value with its past value</a:t>
            </a:r>
          </a:p>
          <a:p>
            <a:pPr algn="just">
              <a:buFont typeface="Wingdings" panose="05000000000000000000" pitchFamily="2" charset="2"/>
              <a:buChar char="§"/>
            </a:pPr>
            <a:r>
              <a:rPr lang="en-US" altLang="en-US" sz="4000"/>
              <a:t>A sequence of discrete time series is </a:t>
            </a:r>
            <a:r>
              <a:rPr lang="en-US" altLang="en-US" sz="4000" b="1">
                <a:solidFill>
                  <a:srgbClr val="FF3300"/>
                </a:solidFill>
              </a:rPr>
              <a:t>non-autocorrelated</a:t>
            </a:r>
            <a:r>
              <a:rPr lang="en-US" altLang="en-US" sz="4000"/>
              <a:t> if there is </a:t>
            </a:r>
            <a:r>
              <a:rPr lang="en-US" altLang="en-US" sz="4000" b="1">
                <a:solidFill>
                  <a:srgbClr val="0000FF"/>
                </a:solidFill>
              </a:rPr>
              <a:t>no correlation</a:t>
            </a:r>
            <a:r>
              <a:rPr lang="en-US" altLang="en-US" sz="4000"/>
              <a:t> of a random value with its past value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a:extLst>
              <a:ext uri="{FF2B5EF4-FFF2-40B4-BE49-F238E27FC236}">
                <a16:creationId xmlns:a16="http://schemas.microsoft.com/office/drawing/2014/main" id="{2E4DB912-6D9B-432F-8CA0-02B9FDBE66A0}"/>
              </a:ext>
            </a:extLst>
          </p:cNvPr>
          <p:cNvSpPr>
            <a:spLocks noGrp="1" noChangeArrowheads="1"/>
          </p:cNvSpPr>
          <p:nvPr>
            <p:ph type="title"/>
          </p:nvPr>
        </p:nvSpPr>
        <p:spPr/>
        <p:txBody>
          <a:bodyPr/>
          <a:lstStyle/>
          <a:p>
            <a:r>
              <a:rPr lang="en-US" altLang="en-US" sz="2800" b="1">
                <a:solidFill>
                  <a:srgbClr val="0000FF"/>
                </a:solidFill>
              </a:rPr>
              <a:t>Multiple Linear Regression (MLR)</a:t>
            </a:r>
            <a:br>
              <a:rPr lang="en-US" altLang="en-US" sz="2800" b="1">
                <a:solidFill>
                  <a:srgbClr val="0000FF"/>
                </a:solidFill>
              </a:rPr>
            </a:br>
            <a:r>
              <a:rPr lang="en-US" altLang="en-US" sz="2800" b="1">
                <a:solidFill>
                  <a:srgbClr val="FF0000"/>
                </a:solidFill>
              </a:rPr>
              <a:t>Non-autocorrelation (Assumption 4)</a:t>
            </a:r>
            <a:endParaRPr lang="en-US" altLang="en-US" sz="2800"/>
          </a:p>
        </p:txBody>
      </p:sp>
      <p:sp>
        <p:nvSpPr>
          <p:cNvPr id="190467" name="Date Placeholder 7">
            <a:extLst>
              <a:ext uri="{FF2B5EF4-FFF2-40B4-BE49-F238E27FC236}">
                <a16:creationId xmlns:a16="http://schemas.microsoft.com/office/drawing/2014/main" id="{7E7ADF74-4FC0-4261-8FEF-E0AD39C9750E}"/>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90468" name="Slide Number Placeholder 8">
            <a:extLst>
              <a:ext uri="{FF2B5EF4-FFF2-40B4-BE49-F238E27FC236}">
                <a16:creationId xmlns:a16="http://schemas.microsoft.com/office/drawing/2014/main" id="{C4831A36-F9F1-4681-AD17-DFF9D3F468C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B41755D-3E4B-4769-8A3B-607F3771109B}" type="slidenum">
              <a:rPr lang="en-US" altLang="en-US" sz="1400">
                <a:latin typeface="Times New Roman" panose="02020603050405020304" pitchFamily="18" charset="0"/>
              </a:rPr>
              <a:pPr>
                <a:spcBef>
                  <a:spcPct val="0"/>
                </a:spcBef>
                <a:buFontTx/>
                <a:buNone/>
              </a:pPr>
              <a:t>58</a:t>
            </a:fld>
            <a:endParaRPr lang="en-US" altLang="en-US" sz="1400">
              <a:latin typeface="Times New Roman" panose="02020603050405020304" pitchFamily="18" charset="0"/>
            </a:endParaRPr>
          </a:p>
        </p:txBody>
      </p:sp>
      <p:sp>
        <p:nvSpPr>
          <p:cNvPr id="190469" name="Footer Placeholder 9">
            <a:extLst>
              <a:ext uri="{FF2B5EF4-FFF2-40B4-BE49-F238E27FC236}">
                <a16:creationId xmlns:a16="http://schemas.microsoft.com/office/drawing/2014/main" id="{5619FF18-B696-4B7C-867B-28C994A7B87C}"/>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90470" name="Rectangle 2">
            <a:extLst>
              <a:ext uri="{FF2B5EF4-FFF2-40B4-BE49-F238E27FC236}">
                <a16:creationId xmlns:a16="http://schemas.microsoft.com/office/drawing/2014/main" id="{504E8F06-5D47-4F26-B834-C34B5B3C7ED9}"/>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pic>
        <p:nvPicPr>
          <p:cNvPr id="190471" name="Picture 3">
            <a:extLst>
              <a:ext uri="{FF2B5EF4-FFF2-40B4-BE49-F238E27FC236}">
                <a16:creationId xmlns:a16="http://schemas.microsoft.com/office/drawing/2014/main" id="{51991AE7-5CAE-4B54-AA4A-F061313AD2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58115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0472" name="Text Placeholder 1">
            <a:extLst>
              <a:ext uri="{FF2B5EF4-FFF2-40B4-BE49-F238E27FC236}">
                <a16:creationId xmlns:a16="http://schemas.microsoft.com/office/drawing/2014/main" id="{5D0EA0F2-768E-4654-BCC9-4FFD981B4A78}"/>
              </a:ext>
            </a:extLst>
          </p:cNvPr>
          <p:cNvSpPr>
            <a:spLocks noGrp="1" noChangeArrowheads="1"/>
          </p:cNvSpPr>
          <p:nvPr>
            <p:ph type="body" sz="half" idx="1"/>
          </p:nvPr>
        </p:nvSpPr>
        <p:spPr>
          <a:xfrm>
            <a:off x="609600" y="1581150"/>
            <a:ext cx="10972800" cy="4525963"/>
          </a:xfrm>
        </p:spPr>
        <p:txBody>
          <a:bodyPr/>
          <a:lstStyle/>
          <a:p>
            <a:pPr algn="just">
              <a:buFont typeface="Wingdings" panose="05000000000000000000" pitchFamily="2" charset="2"/>
              <a:buChar char="§"/>
            </a:pPr>
            <a:endParaRPr lang="en-US" altLang="en-US" sz="360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a:extLst>
              <a:ext uri="{FF2B5EF4-FFF2-40B4-BE49-F238E27FC236}">
                <a16:creationId xmlns:a16="http://schemas.microsoft.com/office/drawing/2014/main" id="{B315E2D4-33EC-4794-9151-250CAAF55BB7}"/>
              </a:ext>
            </a:extLst>
          </p:cNvPr>
          <p:cNvSpPr>
            <a:spLocks noGrp="1" noChangeArrowheads="1"/>
          </p:cNvSpPr>
          <p:nvPr>
            <p:ph type="title"/>
          </p:nvPr>
        </p:nvSpPr>
        <p:spPr/>
        <p:txBody>
          <a:bodyPr/>
          <a:lstStyle/>
          <a:p>
            <a:r>
              <a:rPr lang="en-US" altLang="en-US" sz="2800" b="1">
                <a:solidFill>
                  <a:srgbClr val="0000FF"/>
                </a:solidFill>
              </a:rPr>
              <a:t>Multiple Linear Regression (MLR)</a:t>
            </a:r>
            <a:br>
              <a:rPr lang="en-US" altLang="en-US" sz="2800" b="1">
                <a:solidFill>
                  <a:srgbClr val="0000FF"/>
                </a:solidFill>
              </a:rPr>
            </a:br>
            <a:r>
              <a:rPr lang="en-US" altLang="en-US" sz="2800" b="1">
                <a:solidFill>
                  <a:srgbClr val="FF0000"/>
                </a:solidFill>
              </a:rPr>
              <a:t>Autocorrelation (Assumption 4)</a:t>
            </a:r>
            <a:endParaRPr lang="en-US" altLang="en-US" sz="2800"/>
          </a:p>
        </p:txBody>
      </p:sp>
      <p:sp>
        <p:nvSpPr>
          <p:cNvPr id="192515" name="Date Placeholder 7">
            <a:extLst>
              <a:ext uri="{FF2B5EF4-FFF2-40B4-BE49-F238E27FC236}">
                <a16:creationId xmlns:a16="http://schemas.microsoft.com/office/drawing/2014/main" id="{1AFAE173-9A09-4A52-87DC-03CB3FCB9C24}"/>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92516" name="Slide Number Placeholder 8">
            <a:extLst>
              <a:ext uri="{FF2B5EF4-FFF2-40B4-BE49-F238E27FC236}">
                <a16:creationId xmlns:a16="http://schemas.microsoft.com/office/drawing/2014/main" id="{C00C073E-A4E0-4459-A30B-FE25C0F25C6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B7B036A-68A5-4BF0-9113-E97840F3EDB3}" type="slidenum">
              <a:rPr lang="en-US" altLang="en-US" sz="1400">
                <a:latin typeface="Times New Roman" panose="02020603050405020304" pitchFamily="18" charset="0"/>
              </a:rPr>
              <a:pPr>
                <a:spcBef>
                  <a:spcPct val="0"/>
                </a:spcBef>
                <a:buFontTx/>
                <a:buNone/>
              </a:pPr>
              <a:t>59</a:t>
            </a:fld>
            <a:endParaRPr lang="en-US" altLang="en-US" sz="1400">
              <a:latin typeface="Times New Roman" panose="02020603050405020304" pitchFamily="18" charset="0"/>
            </a:endParaRPr>
          </a:p>
        </p:txBody>
      </p:sp>
      <p:sp>
        <p:nvSpPr>
          <p:cNvPr id="192517" name="Footer Placeholder 9">
            <a:extLst>
              <a:ext uri="{FF2B5EF4-FFF2-40B4-BE49-F238E27FC236}">
                <a16:creationId xmlns:a16="http://schemas.microsoft.com/office/drawing/2014/main" id="{0F272DEA-EC3A-47FB-85AC-9EDF79F94CBC}"/>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92518" name="Rectangle 2">
            <a:extLst>
              <a:ext uri="{FF2B5EF4-FFF2-40B4-BE49-F238E27FC236}">
                <a16:creationId xmlns:a16="http://schemas.microsoft.com/office/drawing/2014/main" id="{8428CC8C-0A3E-4576-9958-439AF4197216}"/>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pic>
        <p:nvPicPr>
          <p:cNvPr id="192519" name="Picture 4">
            <a:extLst>
              <a:ext uri="{FF2B5EF4-FFF2-40B4-BE49-F238E27FC236}">
                <a16:creationId xmlns:a16="http://schemas.microsoft.com/office/drawing/2014/main" id="{BFA2F295-CA53-49CD-A6F0-5FC3E58B59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693863"/>
            <a:ext cx="10972800" cy="394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2520" name="Text Placeholder 1">
            <a:extLst>
              <a:ext uri="{FF2B5EF4-FFF2-40B4-BE49-F238E27FC236}">
                <a16:creationId xmlns:a16="http://schemas.microsoft.com/office/drawing/2014/main" id="{2B136CA1-4492-4B47-B82B-5CE792927051}"/>
              </a:ext>
            </a:extLst>
          </p:cNvPr>
          <p:cNvSpPr>
            <a:spLocks noGrp="1" noChangeArrowheads="1"/>
          </p:cNvSpPr>
          <p:nvPr>
            <p:ph type="body" sz="half" idx="1"/>
          </p:nvPr>
        </p:nvSpPr>
        <p:spPr>
          <a:xfrm>
            <a:off x="609600" y="1474788"/>
            <a:ext cx="10972800" cy="3944937"/>
          </a:xfrm>
        </p:spPr>
        <p:txBody>
          <a:bodyPr/>
          <a:lstStyle/>
          <a:p>
            <a:pPr algn="just">
              <a:buFont typeface="Wingdings" panose="05000000000000000000" pitchFamily="2" charset="2"/>
              <a:buChar char="§"/>
            </a:pPr>
            <a:endParaRPr lang="en-US" altLang="en-US" sz="36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BAE8D589-8BDC-4716-9F1A-D821BDBB5623}"/>
              </a:ext>
            </a:extLst>
          </p:cNvPr>
          <p:cNvSpPr>
            <a:spLocks noGrp="1" noChangeArrowheads="1"/>
          </p:cNvSpPr>
          <p:nvPr>
            <p:ph type="title"/>
          </p:nvPr>
        </p:nvSpPr>
        <p:spPr/>
        <p:txBody>
          <a:bodyPr/>
          <a:lstStyle/>
          <a:p>
            <a:r>
              <a:rPr lang="en-US" altLang="en-US" sz="3000" b="1">
                <a:solidFill>
                  <a:srgbClr val="0000FF"/>
                </a:solidFill>
              </a:rPr>
              <a:t>Multiple Linear Regression (MLR) (contd..)</a:t>
            </a:r>
            <a:endParaRPr lang="en-US" altLang="en-US" sz="3000"/>
          </a:p>
        </p:txBody>
      </p:sp>
      <p:sp>
        <p:nvSpPr>
          <p:cNvPr id="6147" name="Rectangle 3">
            <a:extLst>
              <a:ext uri="{FF2B5EF4-FFF2-40B4-BE49-F238E27FC236}">
                <a16:creationId xmlns:a16="http://schemas.microsoft.com/office/drawing/2014/main" id="{079FD6F7-DFAB-4123-AFF2-63C5837F3C25}"/>
              </a:ext>
            </a:extLst>
          </p:cNvPr>
          <p:cNvSpPr>
            <a:spLocks noGrp="1" noChangeArrowheads="1"/>
          </p:cNvSpPr>
          <p:nvPr>
            <p:ph type="body" sz="half" idx="1"/>
          </p:nvPr>
        </p:nvSpPr>
        <p:spPr>
          <a:xfrm>
            <a:off x="609600" y="1676400"/>
            <a:ext cx="10972800" cy="4191000"/>
          </a:xfrm>
        </p:spPr>
        <p:txBody>
          <a:bodyPr/>
          <a:lstStyle/>
          <a:p>
            <a:pPr marL="0" indent="0" algn="ctr">
              <a:buFontTx/>
              <a:buNone/>
              <a:defRPr/>
            </a:pPr>
            <a:r>
              <a:rPr lang="en-US" altLang="en-US" sz="3000" b="1" u="sng" dirty="0">
                <a:solidFill>
                  <a:srgbClr val="FF0000"/>
                </a:solidFill>
                <a:sym typeface="Symbol" panose="05050102010706020507" pitchFamily="18" charset="2"/>
              </a:rPr>
              <a:t>Few relevant examples (contd..)</a:t>
            </a:r>
            <a:endParaRPr lang="en-US" altLang="en-US" sz="3000" dirty="0">
              <a:solidFill>
                <a:srgbClr val="FF0000"/>
              </a:solidFill>
              <a:sym typeface="Symbol" panose="05050102010706020507" pitchFamily="18" charset="2"/>
            </a:endParaRPr>
          </a:p>
          <a:p>
            <a:pPr>
              <a:buFont typeface="Wingdings" panose="05000000000000000000" pitchFamily="2" charset="2"/>
              <a:buChar char="§"/>
              <a:defRPr/>
            </a:pPr>
            <a:r>
              <a:rPr lang="en-US" altLang="en-US" sz="3000" dirty="0">
                <a:sym typeface="Symbol" panose="05050102010706020507" pitchFamily="18" charset="2"/>
              </a:rPr>
              <a:t>Does a voluntary training program produce tangible benefits? Can these benefits be accurately measured?</a:t>
            </a:r>
          </a:p>
          <a:p>
            <a:pPr>
              <a:buFont typeface="Wingdings" panose="05000000000000000000" pitchFamily="2" charset="2"/>
              <a:buChar char="§"/>
              <a:defRPr/>
            </a:pPr>
            <a:r>
              <a:rPr lang="en-US" altLang="en-US" sz="3000" dirty="0">
                <a:sym typeface="Symbol" panose="05050102010706020507" pitchFamily="18" charset="2"/>
              </a:rPr>
              <a:t>Do smaller class sizes bring real benefits in student performance?</a:t>
            </a:r>
          </a:p>
          <a:p>
            <a:pPr>
              <a:buFont typeface="Wingdings" panose="05000000000000000000" pitchFamily="2" charset="2"/>
              <a:buChar char="§"/>
              <a:defRPr/>
            </a:pPr>
            <a:r>
              <a:rPr lang="en-US" altLang="en-US" sz="3000" dirty="0">
                <a:sym typeface="Symbol" panose="05050102010706020507" pitchFamily="18" charset="2"/>
              </a:rPr>
              <a:t>Does the humidity predict higher temperature?</a:t>
            </a:r>
          </a:p>
          <a:p>
            <a:pPr>
              <a:buFont typeface="Wingdings" panose="05000000000000000000" pitchFamily="2" charset="2"/>
              <a:buChar char="§"/>
              <a:defRPr/>
            </a:pPr>
            <a:r>
              <a:rPr lang="en-US" altLang="en-US" sz="3000" dirty="0">
                <a:sym typeface="Symbol" panose="05050102010706020507" pitchFamily="18" charset="2"/>
              </a:rPr>
              <a:t>Does obesity lead to health problems?</a:t>
            </a:r>
          </a:p>
        </p:txBody>
      </p:sp>
      <p:sp>
        <p:nvSpPr>
          <p:cNvPr id="22532" name="Date Placeholder 7">
            <a:extLst>
              <a:ext uri="{FF2B5EF4-FFF2-40B4-BE49-F238E27FC236}">
                <a16:creationId xmlns:a16="http://schemas.microsoft.com/office/drawing/2014/main" id="{E3523756-4EAF-4244-AB65-FB437270EAD3}"/>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2533" name="Slide Number Placeholder 8">
            <a:extLst>
              <a:ext uri="{FF2B5EF4-FFF2-40B4-BE49-F238E27FC236}">
                <a16:creationId xmlns:a16="http://schemas.microsoft.com/office/drawing/2014/main" id="{DBDF38A8-85F3-4364-ABEB-7B145CA2364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1D82087-17E6-496E-BFE3-B4EA180A94F2}" type="slidenum">
              <a:rPr lang="en-US" altLang="en-US" sz="1400">
                <a:latin typeface="Times New Roman" panose="02020603050405020304" pitchFamily="18" charset="0"/>
              </a:rPr>
              <a:pPr>
                <a:spcBef>
                  <a:spcPct val="0"/>
                </a:spcBef>
                <a:buFontTx/>
                <a:buNone/>
              </a:pPr>
              <a:t>6</a:t>
            </a:fld>
            <a:endParaRPr lang="en-US" altLang="en-US" sz="1400">
              <a:latin typeface="Times New Roman" panose="02020603050405020304" pitchFamily="18" charset="0"/>
            </a:endParaRPr>
          </a:p>
        </p:txBody>
      </p:sp>
      <p:sp>
        <p:nvSpPr>
          <p:cNvPr id="22534" name="Footer Placeholder 9">
            <a:extLst>
              <a:ext uri="{FF2B5EF4-FFF2-40B4-BE49-F238E27FC236}">
                <a16:creationId xmlns:a16="http://schemas.microsoft.com/office/drawing/2014/main" id="{6E99760E-C728-4F24-B244-99A4E89D66CD}"/>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2535" name="Rectangle 2">
            <a:extLst>
              <a:ext uri="{FF2B5EF4-FFF2-40B4-BE49-F238E27FC236}">
                <a16:creationId xmlns:a16="http://schemas.microsoft.com/office/drawing/2014/main" id="{3E21949D-E5EB-42FC-8A4A-231D46956DEF}"/>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a:extLst>
              <a:ext uri="{FF2B5EF4-FFF2-40B4-BE49-F238E27FC236}">
                <a16:creationId xmlns:a16="http://schemas.microsoft.com/office/drawing/2014/main" id="{AA518B30-6746-481C-BFFC-ED04ED05BB27}"/>
              </a:ext>
            </a:extLst>
          </p:cNvPr>
          <p:cNvSpPr>
            <a:spLocks noGrp="1" noChangeArrowheads="1"/>
          </p:cNvSpPr>
          <p:nvPr>
            <p:ph type="title"/>
          </p:nvPr>
        </p:nvSpPr>
        <p:spPr/>
        <p:txBody>
          <a:bodyPr/>
          <a:lstStyle/>
          <a:p>
            <a:r>
              <a:rPr lang="en-US" altLang="en-US" sz="2400" b="1">
                <a:solidFill>
                  <a:srgbClr val="0000FF"/>
                </a:solidFill>
              </a:rPr>
              <a:t>Multiple Linear Regression (MLR)</a:t>
            </a:r>
            <a:br>
              <a:rPr lang="en-US" altLang="en-US" sz="2400" b="1">
                <a:solidFill>
                  <a:srgbClr val="0000FF"/>
                </a:solidFill>
              </a:rPr>
            </a:br>
            <a:r>
              <a:rPr lang="en-US" altLang="en-US" sz="2400" b="1">
                <a:solidFill>
                  <a:srgbClr val="FF0000"/>
                </a:solidFill>
              </a:rPr>
              <a:t>Homoscedasticity and nonautocorrelation (Assumption 4) </a:t>
            </a:r>
            <a:r>
              <a:rPr lang="en-US" altLang="en-US" sz="2400" b="1">
                <a:solidFill>
                  <a:srgbClr val="0000FF"/>
                </a:solidFill>
              </a:rPr>
              <a:t>(contd..)</a:t>
            </a:r>
            <a:endParaRPr lang="en-US" altLang="en-US" sz="2700"/>
          </a:p>
        </p:txBody>
      </p:sp>
      <p:sp>
        <p:nvSpPr>
          <p:cNvPr id="194563" name="Date Placeholder 7">
            <a:extLst>
              <a:ext uri="{FF2B5EF4-FFF2-40B4-BE49-F238E27FC236}">
                <a16:creationId xmlns:a16="http://schemas.microsoft.com/office/drawing/2014/main" id="{E05D4705-3415-4362-9A8A-37CDBD746755}"/>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94564" name="Slide Number Placeholder 8">
            <a:extLst>
              <a:ext uri="{FF2B5EF4-FFF2-40B4-BE49-F238E27FC236}">
                <a16:creationId xmlns:a16="http://schemas.microsoft.com/office/drawing/2014/main" id="{31B74B2E-48C3-4224-A6AA-15C89FB3D16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3D36DE7-DAD3-4ECA-983E-3455779C32A5}" type="slidenum">
              <a:rPr lang="en-US" altLang="en-US" sz="1400">
                <a:latin typeface="Times New Roman" panose="02020603050405020304" pitchFamily="18" charset="0"/>
              </a:rPr>
              <a:pPr>
                <a:spcBef>
                  <a:spcPct val="0"/>
                </a:spcBef>
                <a:buFontTx/>
                <a:buNone/>
              </a:pPr>
              <a:t>60</a:t>
            </a:fld>
            <a:endParaRPr lang="en-US" altLang="en-US" sz="1400">
              <a:latin typeface="Times New Roman" panose="02020603050405020304" pitchFamily="18" charset="0"/>
            </a:endParaRPr>
          </a:p>
        </p:txBody>
      </p:sp>
      <p:sp>
        <p:nvSpPr>
          <p:cNvPr id="194565" name="Footer Placeholder 9">
            <a:extLst>
              <a:ext uri="{FF2B5EF4-FFF2-40B4-BE49-F238E27FC236}">
                <a16:creationId xmlns:a16="http://schemas.microsoft.com/office/drawing/2014/main" id="{A6954E32-1059-47D1-B2CE-DFCB6A9C18AB}"/>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94566" name="Rectangle 2">
            <a:extLst>
              <a:ext uri="{FF2B5EF4-FFF2-40B4-BE49-F238E27FC236}">
                <a16:creationId xmlns:a16="http://schemas.microsoft.com/office/drawing/2014/main" id="{7735592D-232D-4696-9671-1EBFE5FA035A}"/>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66E99234-5226-4B1D-AB5D-57D4271C1AFA}"/>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855" t="-872"/>
            </a:stretch>
          </a:blipFill>
          <a:extLst/>
        </p:spPr>
        <p:txBody>
          <a:bodyPr/>
          <a:lstStyle/>
          <a:p>
            <a:pPr>
              <a:defRPr/>
            </a:pPr>
            <a:r>
              <a:rPr lang="en-US">
                <a:noFill/>
              </a:rPr>
              <a:t>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a:extLst>
              <a:ext uri="{FF2B5EF4-FFF2-40B4-BE49-F238E27FC236}">
                <a16:creationId xmlns:a16="http://schemas.microsoft.com/office/drawing/2014/main" id="{513127B9-A7E1-4CE5-8BFB-6FB4C16F6188}"/>
              </a:ext>
            </a:extLst>
          </p:cNvPr>
          <p:cNvSpPr>
            <a:spLocks noGrp="1" noChangeArrowheads="1"/>
          </p:cNvSpPr>
          <p:nvPr>
            <p:ph type="title"/>
          </p:nvPr>
        </p:nvSpPr>
        <p:spPr/>
        <p:txBody>
          <a:bodyPr/>
          <a:lstStyle/>
          <a:p>
            <a:r>
              <a:rPr lang="en-US" altLang="en-US" sz="2400" b="1">
                <a:solidFill>
                  <a:srgbClr val="0000FF"/>
                </a:solidFill>
              </a:rPr>
              <a:t>Multiple Linear Regression (MLR)</a:t>
            </a:r>
            <a:br>
              <a:rPr lang="en-US" altLang="en-US" sz="2400" b="1">
                <a:solidFill>
                  <a:srgbClr val="0000FF"/>
                </a:solidFill>
              </a:rPr>
            </a:br>
            <a:r>
              <a:rPr lang="en-US" altLang="en-US" sz="2400" b="1">
                <a:solidFill>
                  <a:srgbClr val="FF0000"/>
                </a:solidFill>
              </a:rPr>
              <a:t>Homoscedasticity and nonautocorrelation (Assumption 4) </a:t>
            </a:r>
            <a:r>
              <a:rPr lang="en-US" altLang="en-US" sz="2400" b="1">
                <a:solidFill>
                  <a:srgbClr val="0000FF"/>
                </a:solidFill>
              </a:rPr>
              <a:t>(contd..)</a:t>
            </a:r>
            <a:endParaRPr lang="en-US" altLang="en-US" sz="2400"/>
          </a:p>
        </p:txBody>
      </p:sp>
      <p:sp>
        <p:nvSpPr>
          <p:cNvPr id="196611" name="Date Placeholder 7">
            <a:extLst>
              <a:ext uri="{FF2B5EF4-FFF2-40B4-BE49-F238E27FC236}">
                <a16:creationId xmlns:a16="http://schemas.microsoft.com/office/drawing/2014/main" id="{4F7F2E6F-B12E-49A4-9519-1B834A91F657}"/>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96612" name="Slide Number Placeholder 8">
            <a:extLst>
              <a:ext uri="{FF2B5EF4-FFF2-40B4-BE49-F238E27FC236}">
                <a16:creationId xmlns:a16="http://schemas.microsoft.com/office/drawing/2014/main" id="{082AE477-67FF-4170-9381-EBF957F509C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3B32B59-5C6E-43CC-9854-A686CFAE47A3}" type="slidenum">
              <a:rPr lang="en-US" altLang="en-US" sz="1400">
                <a:latin typeface="Times New Roman" panose="02020603050405020304" pitchFamily="18" charset="0"/>
              </a:rPr>
              <a:pPr>
                <a:spcBef>
                  <a:spcPct val="0"/>
                </a:spcBef>
                <a:buFontTx/>
                <a:buNone/>
              </a:pPr>
              <a:t>61</a:t>
            </a:fld>
            <a:endParaRPr lang="en-US" altLang="en-US" sz="1400">
              <a:latin typeface="Times New Roman" panose="02020603050405020304" pitchFamily="18" charset="0"/>
            </a:endParaRPr>
          </a:p>
        </p:txBody>
      </p:sp>
      <p:sp>
        <p:nvSpPr>
          <p:cNvPr id="196613" name="Footer Placeholder 9">
            <a:extLst>
              <a:ext uri="{FF2B5EF4-FFF2-40B4-BE49-F238E27FC236}">
                <a16:creationId xmlns:a16="http://schemas.microsoft.com/office/drawing/2014/main" id="{0062A8DB-8B58-4A05-91F0-08F3769B7FD0}"/>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96614" name="Rectangle 2">
            <a:extLst>
              <a:ext uri="{FF2B5EF4-FFF2-40B4-BE49-F238E27FC236}">
                <a16:creationId xmlns:a16="http://schemas.microsoft.com/office/drawing/2014/main" id="{06F47CEF-F955-4DAF-9AF1-1DD93A964276}"/>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B5CE3B21-D45C-481A-BE96-A145057B1219}"/>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2020"/>
            </a:stretch>
          </a:blipFill>
          <a:extLst/>
        </p:spPr>
        <p:txBody>
          <a:bodyPr/>
          <a:lstStyle/>
          <a:p>
            <a:pPr>
              <a:defRPr/>
            </a:pPr>
            <a:r>
              <a:rPr lang="en-US">
                <a:noFill/>
              </a:rPr>
              <a:t>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a:extLst>
              <a:ext uri="{FF2B5EF4-FFF2-40B4-BE49-F238E27FC236}">
                <a16:creationId xmlns:a16="http://schemas.microsoft.com/office/drawing/2014/main" id="{27905E68-4633-40A9-AB13-65F80B2A8846}"/>
              </a:ext>
            </a:extLst>
          </p:cNvPr>
          <p:cNvSpPr>
            <a:spLocks noGrp="1" noChangeArrowheads="1"/>
          </p:cNvSpPr>
          <p:nvPr>
            <p:ph type="title"/>
          </p:nvPr>
        </p:nvSpPr>
        <p:spPr/>
        <p:txBody>
          <a:bodyPr/>
          <a:lstStyle/>
          <a:p>
            <a:r>
              <a:rPr lang="en-US" altLang="en-US" sz="2700" b="1">
                <a:solidFill>
                  <a:srgbClr val="0000FF"/>
                </a:solidFill>
              </a:rPr>
              <a:t>Multiple Linear Regression (MLR)</a:t>
            </a:r>
            <a:br>
              <a:rPr lang="en-US" altLang="en-US" sz="2700" b="1">
                <a:solidFill>
                  <a:srgbClr val="0000FF"/>
                </a:solidFill>
              </a:rPr>
            </a:br>
            <a:r>
              <a:rPr lang="en-US" altLang="en-US" sz="2700" b="1">
                <a:solidFill>
                  <a:srgbClr val="FF0000"/>
                </a:solidFill>
              </a:rPr>
              <a:t>Data generation (Assumption 5)</a:t>
            </a:r>
            <a:endParaRPr lang="en-US" altLang="en-US" sz="2700"/>
          </a:p>
        </p:txBody>
      </p:sp>
      <p:sp>
        <p:nvSpPr>
          <p:cNvPr id="198659" name="Date Placeholder 7">
            <a:extLst>
              <a:ext uri="{FF2B5EF4-FFF2-40B4-BE49-F238E27FC236}">
                <a16:creationId xmlns:a16="http://schemas.microsoft.com/office/drawing/2014/main" id="{5460B07A-986F-4754-8844-914BE20EC6C7}"/>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198660" name="Slide Number Placeholder 8">
            <a:extLst>
              <a:ext uri="{FF2B5EF4-FFF2-40B4-BE49-F238E27FC236}">
                <a16:creationId xmlns:a16="http://schemas.microsoft.com/office/drawing/2014/main" id="{6AF8F06B-7A10-4018-BFA7-4A582CAC3C9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ACBD05D-85BB-408D-8706-37DBF7C13BC2}" type="slidenum">
              <a:rPr lang="en-US" altLang="en-US" sz="1400">
                <a:latin typeface="Times New Roman" panose="02020603050405020304" pitchFamily="18" charset="0"/>
              </a:rPr>
              <a:pPr>
                <a:spcBef>
                  <a:spcPct val="0"/>
                </a:spcBef>
                <a:buFontTx/>
                <a:buNone/>
              </a:pPr>
              <a:t>62</a:t>
            </a:fld>
            <a:endParaRPr lang="en-US" altLang="en-US" sz="1400">
              <a:latin typeface="Times New Roman" panose="02020603050405020304" pitchFamily="18" charset="0"/>
            </a:endParaRPr>
          </a:p>
        </p:txBody>
      </p:sp>
      <p:sp>
        <p:nvSpPr>
          <p:cNvPr id="198661" name="Footer Placeholder 9">
            <a:extLst>
              <a:ext uri="{FF2B5EF4-FFF2-40B4-BE49-F238E27FC236}">
                <a16:creationId xmlns:a16="http://schemas.microsoft.com/office/drawing/2014/main" id="{BA06BAFC-DDEB-44D2-ABA5-9D3D6FF8B6B4}"/>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198662" name="Rectangle 2">
            <a:extLst>
              <a:ext uri="{FF2B5EF4-FFF2-40B4-BE49-F238E27FC236}">
                <a16:creationId xmlns:a16="http://schemas.microsoft.com/office/drawing/2014/main" id="{4ECCC560-90DC-42C6-9F37-D3737E4A7F93}"/>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0C4B91A2-1465-4354-A3F1-D3830C036180}"/>
              </a:ext>
            </a:extLst>
          </p:cNvPr>
          <p:cNvSpPr>
            <a:spLocks noGrp="1" noRot="1" noChangeAspect="1" noMove="1" noResize="1" noEditPoints="1" noAdjustHandles="1" noChangeArrowheads="1" noChangeShapeType="1" noTextEdit="1"/>
          </p:cNvSpPr>
          <p:nvPr>
            <p:ph type="body" sz="half" idx="1"/>
          </p:nvPr>
        </p:nvSpPr>
        <p:spPr>
          <a:xfrm>
            <a:off x="609600" y="1600200"/>
            <a:ext cx="11125200" cy="4525963"/>
          </a:xfrm>
          <a:blipFill>
            <a:blip r:embed="rId3"/>
            <a:stretch>
              <a:fillRect l="-2020" t="-2326" r="-777"/>
            </a:stretch>
          </a:blipFill>
          <a:extLst/>
        </p:spPr>
        <p:txBody>
          <a:bodyPr/>
          <a:lstStyle/>
          <a:p>
            <a:pPr>
              <a:defRPr/>
            </a:pPr>
            <a:r>
              <a:rPr lang="en-US">
                <a:noFill/>
              </a:rPr>
              <a:t>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a:extLst>
              <a:ext uri="{FF2B5EF4-FFF2-40B4-BE49-F238E27FC236}">
                <a16:creationId xmlns:a16="http://schemas.microsoft.com/office/drawing/2014/main" id="{C08C553C-895D-4281-8FAB-5F63B0A1A4C5}"/>
              </a:ext>
            </a:extLst>
          </p:cNvPr>
          <p:cNvSpPr>
            <a:spLocks noGrp="1" noChangeArrowheads="1"/>
          </p:cNvSpPr>
          <p:nvPr>
            <p:ph type="title"/>
          </p:nvPr>
        </p:nvSpPr>
        <p:spPr/>
        <p:txBody>
          <a:bodyPr/>
          <a:lstStyle/>
          <a:p>
            <a:r>
              <a:rPr lang="en-US" altLang="en-US" sz="2700" b="1">
                <a:solidFill>
                  <a:srgbClr val="0000FF"/>
                </a:solidFill>
              </a:rPr>
              <a:t>Multiple Linear Regression (MLR)</a:t>
            </a:r>
            <a:br>
              <a:rPr lang="en-US" altLang="en-US" sz="2700" b="1">
                <a:solidFill>
                  <a:srgbClr val="0000FF"/>
                </a:solidFill>
              </a:rPr>
            </a:br>
            <a:r>
              <a:rPr lang="en-US" altLang="en-US" sz="2700" b="1">
                <a:solidFill>
                  <a:srgbClr val="FF0000"/>
                </a:solidFill>
              </a:rPr>
              <a:t>Data generation (Assumption 5) </a:t>
            </a:r>
            <a:r>
              <a:rPr lang="en-US" altLang="en-US" sz="2800" b="1">
                <a:solidFill>
                  <a:srgbClr val="0000FF"/>
                </a:solidFill>
              </a:rPr>
              <a:t>(contd..)</a:t>
            </a:r>
            <a:endParaRPr lang="en-US" altLang="en-US" sz="2700"/>
          </a:p>
        </p:txBody>
      </p:sp>
      <p:sp>
        <p:nvSpPr>
          <p:cNvPr id="200707" name="Date Placeholder 7">
            <a:extLst>
              <a:ext uri="{FF2B5EF4-FFF2-40B4-BE49-F238E27FC236}">
                <a16:creationId xmlns:a16="http://schemas.microsoft.com/office/drawing/2014/main" id="{42AC4711-0865-47ED-9059-AEF390307D07}"/>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00708" name="Slide Number Placeholder 8">
            <a:extLst>
              <a:ext uri="{FF2B5EF4-FFF2-40B4-BE49-F238E27FC236}">
                <a16:creationId xmlns:a16="http://schemas.microsoft.com/office/drawing/2014/main" id="{283816B6-8E3B-4C2F-B2A1-262A9D2EDF8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874CF39-ABA8-4C12-AFCB-A4D07B2D0F2F}" type="slidenum">
              <a:rPr lang="en-US" altLang="en-US" sz="1400">
                <a:latin typeface="Times New Roman" panose="02020603050405020304" pitchFamily="18" charset="0"/>
              </a:rPr>
              <a:pPr>
                <a:spcBef>
                  <a:spcPct val="0"/>
                </a:spcBef>
                <a:buFontTx/>
                <a:buNone/>
              </a:pPr>
              <a:t>63</a:t>
            </a:fld>
            <a:endParaRPr lang="en-US" altLang="en-US" sz="1400">
              <a:latin typeface="Times New Roman" panose="02020603050405020304" pitchFamily="18" charset="0"/>
            </a:endParaRPr>
          </a:p>
        </p:txBody>
      </p:sp>
      <p:sp>
        <p:nvSpPr>
          <p:cNvPr id="200709" name="Footer Placeholder 9">
            <a:extLst>
              <a:ext uri="{FF2B5EF4-FFF2-40B4-BE49-F238E27FC236}">
                <a16:creationId xmlns:a16="http://schemas.microsoft.com/office/drawing/2014/main" id="{B862F9EC-C35A-4EBC-B305-4DE2B0B48D3D}"/>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00710" name="Rectangle 2">
            <a:extLst>
              <a:ext uri="{FF2B5EF4-FFF2-40B4-BE49-F238E27FC236}">
                <a16:creationId xmlns:a16="http://schemas.microsoft.com/office/drawing/2014/main" id="{8C947040-3AC9-4499-8C15-88605659E519}"/>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200711" name="Text Placeholder 1">
            <a:extLst>
              <a:ext uri="{FF2B5EF4-FFF2-40B4-BE49-F238E27FC236}">
                <a16:creationId xmlns:a16="http://schemas.microsoft.com/office/drawing/2014/main" id="{F88EAB30-6157-4CB9-A6BC-0741303B0B5C}"/>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r>
              <a:rPr lang="en-US" altLang="en-US" sz="4000"/>
              <a:t>The crucial assumption is Assumption 3, the </a:t>
            </a:r>
            <a:r>
              <a:rPr lang="en-US" altLang="en-US" sz="4000" b="1">
                <a:solidFill>
                  <a:srgbClr val="FF0000"/>
                </a:solidFill>
              </a:rPr>
              <a:t>uncorrelatedness</a:t>
            </a:r>
            <a:r>
              <a:rPr lang="en-US" altLang="en-US" sz="4000"/>
              <a:t> of </a:t>
            </a:r>
            <a:r>
              <a:rPr lang="en-US" altLang="en-US" sz="4000" b="1"/>
              <a:t>X</a:t>
            </a:r>
            <a:r>
              <a:rPr lang="en-US" altLang="en-US" sz="4000"/>
              <a:t> and </a:t>
            </a:r>
            <a:r>
              <a:rPr lang="el-GR" altLang="en-US" sz="4000" b="1"/>
              <a:t>ε</a:t>
            </a:r>
            <a:endParaRPr lang="en-US" altLang="en-US" sz="4000" b="1"/>
          </a:p>
          <a:p>
            <a:pPr algn="just">
              <a:buFont typeface="Wingdings" panose="05000000000000000000" pitchFamily="2" charset="2"/>
              <a:buChar char="§"/>
            </a:pPr>
            <a:r>
              <a:rPr lang="en-US" altLang="en-US" sz="4000"/>
              <a:t>We will assume that </a:t>
            </a:r>
            <a:r>
              <a:rPr lang="en-US" altLang="en-US" sz="4000" b="1"/>
              <a:t>X</a:t>
            </a:r>
            <a:r>
              <a:rPr lang="en-US" altLang="en-US" sz="4000"/>
              <a:t> can be a mixture of constant and random variable and the mean and variance of </a:t>
            </a:r>
            <a:r>
              <a:rPr lang="el-GR" altLang="en-US" sz="4000"/>
              <a:t>ε</a:t>
            </a:r>
            <a:r>
              <a:rPr lang="en-US" altLang="en-US" sz="4000" baseline="-25000"/>
              <a:t>i</a:t>
            </a:r>
            <a:r>
              <a:rPr lang="en-US" altLang="en-US" sz="4000"/>
              <a:t>, i=1,2,…,n-1,n, both are </a:t>
            </a:r>
            <a:r>
              <a:rPr lang="en-US" altLang="en-US" sz="4000" b="1">
                <a:solidFill>
                  <a:srgbClr val="FF0000"/>
                </a:solidFill>
              </a:rPr>
              <a:t>independent</a:t>
            </a:r>
            <a:r>
              <a:rPr lang="en-US" altLang="en-US" sz="4000"/>
              <a:t> of all elements of </a:t>
            </a:r>
            <a:r>
              <a:rPr lang="en-US" altLang="en-US" sz="4000" b="1"/>
              <a:t>X</a:t>
            </a:r>
            <a:endParaRPr lang="en-US" altLang="en-US" sz="400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a:extLst>
              <a:ext uri="{FF2B5EF4-FFF2-40B4-BE49-F238E27FC236}">
                <a16:creationId xmlns:a16="http://schemas.microsoft.com/office/drawing/2014/main" id="{535B3AE7-9212-4CEC-92B9-41761EF87CB6}"/>
              </a:ext>
            </a:extLst>
          </p:cNvPr>
          <p:cNvSpPr>
            <a:spLocks noGrp="1" noChangeArrowheads="1"/>
          </p:cNvSpPr>
          <p:nvPr>
            <p:ph type="title"/>
          </p:nvPr>
        </p:nvSpPr>
        <p:spPr/>
        <p:txBody>
          <a:bodyPr/>
          <a:lstStyle/>
          <a:p>
            <a:r>
              <a:rPr lang="en-US" altLang="en-US" sz="3000" b="1">
                <a:solidFill>
                  <a:srgbClr val="0000FF"/>
                </a:solidFill>
              </a:rPr>
              <a:t>Multiple Linear Regression (MLR)</a:t>
            </a:r>
            <a:br>
              <a:rPr lang="en-US" altLang="en-US" sz="3000" b="1">
                <a:solidFill>
                  <a:srgbClr val="0000FF"/>
                </a:solidFill>
              </a:rPr>
            </a:br>
            <a:r>
              <a:rPr lang="en-US" altLang="en-US" sz="3000" b="1">
                <a:solidFill>
                  <a:srgbClr val="FF0000"/>
                </a:solidFill>
              </a:rPr>
              <a:t>Normality (Assumption 6)</a:t>
            </a:r>
            <a:endParaRPr lang="en-US" altLang="en-US" sz="3000">
              <a:solidFill>
                <a:srgbClr val="FF0000"/>
              </a:solidFill>
            </a:endParaRPr>
          </a:p>
        </p:txBody>
      </p:sp>
      <p:sp>
        <p:nvSpPr>
          <p:cNvPr id="202755" name="Date Placeholder 7">
            <a:extLst>
              <a:ext uri="{FF2B5EF4-FFF2-40B4-BE49-F238E27FC236}">
                <a16:creationId xmlns:a16="http://schemas.microsoft.com/office/drawing/2014/main" id="{AC468626-3416-454F-8D89-84083D9CFB25}"/>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02756" name="Slide Number Placeholder 8">
            <a:extLst>
              <a:ext uri="{FF2B5EF4-FFF2-40B4-BE49-F238E27FC236}">
                <a16:creationId xmlns:a16="http://schemas.microsoft.com/office/drawing/2014/main" id="{BEFA0138-AF57-428E-A069-3FD4C4123E1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EC02BAE-56BC-4A09-9DBF-F770DE3E46C8}" type="slidenum">
              <a:rPr lang="en-US" altLang="en-US" sz="1400">
                <a:latin typeface="Times New Roman" panose="02020603050405020304" pitchFamily="18" charset="0"/>
              </a:rPr>
              <a:pPr>
                <a:spcBef>
                  <a:spcPct val="0"/>
                </a:spcBef>
                <a:buFontTx/>
                <a:buNone/>
              </a:pPr>
              <a:t>64</a:t>
            </a:fld>
            <a:endParaRPr lang="en-US" altLang="en-US" sz="1400">
              <a:latin typeface="Times New Roman" panose="02020603050405020304" pitchFamily="18" charset="0"/>
            </a:endParaRPr>
          </a:p>
        </p:txBody>
      </p:sp>
      <p:sp>
        <p:nvSpPr>
          <p:cNvPr id="202757" name="Footer Placeholder 9">
            <a:extLst>
              <a:ext uri="{FF2B5EF4-FFF2-40B4-BE49-F238E27FC236}">
                <a16:creationId xmlns:a16="http://schemas.microsoft.com/office/drawing/2014/main" id="{6E759443-8E5A-45B9-9B37-140047E87DA4}"/>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02758" name="Rectangle 2">
            <a:extLst>
              <a:ext uri="{FF2B5EF4-FFF2-40B4-BE49-F238E27FC236}">
                <a16:creationId xmlns:a16="http://schemas.microsoft.com/office/drawing/2014/main" id="{F8539B9C-AD99-4B89-ADD7-6338D735580C}"/>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0887036F-17E4-4FEE-A456-FADB371E87A2}"/>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1632" t="-1890" r="-1166"/>
            </a:stretch>
          </a:blipFill>
          <a:extLst/>
        </p:spPr>
        <p:txBody>
          <a:bodyPr/>
          <a:lstStyle/>
          <a:p>
            <a:pPr>
              <a:defRPr/>
            </a:pPr>
            <a:r>
              <a:rPr lang="en-US">
                <a:noFill/>
              </a:rPr>
              <a:t>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a:extLst>
              <a:ext uri="{FF2B5EF4-FFF2-40B4-BE49-F238E27FC236}">
                <a16:creationId xmlns:a16="http://schemas.microsoft.com/office/drawing/2014/main" id="{F7881B4E-3E87-4E4E-B8F8-76BFEFCD363B}"/>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(Ref: Econometric Analysis by W.H.Green)</a:t>
            </a:r>
            <a:r>
              <a:rPr lang="en-US" altLang="en-US" sz="3000" b="1">
                <a:solidFill>
                  <a:srgbClr val="0000FF"/>
                </a:solidFill>
              </a:rPr>
              <a:t> </a:t>
            </a:r>
            <a:endParaRPr lang="en-US" altLang="en-US" sz="3000"/>
          </a:p>
        </p:txBody>
      </p:sp>
      <p:sp>
        <p:nvSpPr>
          <p:cNvPr id="204803" name="Rectangle 3">
            <a:extLst>
              <a:ext uri="{FF2B5EF4-FFF2-40B4-BE49-F238E27FC236}">
                <a16:creationId xmlns:a16="http://schemas.microsoft.com/office/drawing/2014/main" id="{F8D5FFEF-4BB9-4083-AD34-F96D92D0937A}"/>
              </a:ext>
            </a:extLst>
          </p:cNvPr>
          <p:cNvSpPr>
            <a:spLocks noGrp="1" noChangeArrowheads="1"/>
          </p:cNvSpPr>
          <p:nvPr>
            <p:ph type="body" sz="half" idx="1"/>
          </p:nvPr>
        </p:nvSpPr>
        <p:spPr>
          <a:xfrm>
            <a:off x="2209800" y="1676400"/>
            <a:ext cx="7848600" cy="4191000"/>
          </a:xfrm>
        </p:spPr>
        <p:txBody>
          <a:bodyPr/>
          <a:lstStyle/>
          <a:p>
            <a:pPr>
              <a:buFont typeface="Wingdings" panose="05000000000000000000" pitchFamily="2" charset="2"/>
              <a:buChar char="§"/>
            </a:pPr>
            <a:endParaRPr lang="en-US" altLang="en-US" sz="2600">
              <a:sym typeface="Symbol" panose="05050102010706020507" pitchFamily="18" charset="2"/>
            </a:endParaRPr>
          </a:p>
        </p:txBody>
      </p:sp>
      <p:sp>
        <p:nvSpPr>
          <p:cNvPr id="204804" name="Date Placeholder 7">
            <a:extLst>
              <a:ext uri="{FF2B5EF4-FFF2-40B4-BE49-F238E27FC236}">
                <a16:creationId xmlns:a16="http://schemas.microsoft.com/office/drawing/2014/main" id="{2D642F2F-F608-4A70-9755-E34688C76A5B}"/>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04805" name="Slide Number Placeholder 8">
            <a:extLst>
              <a:ext uri="{FF2B5EF4-FFF2-40B4-BE49-F238E27FC236}">
                <a16:creationId xmlns:a16="http://schemas.microsoft.com/office/drawing/2014/main" id="{07F00669-D2AB-40A2-A1EE-EB0DDE8A2CE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D992BCD-33DA-4CA2-B37A-DFABE76D0828}" type="slidenum">
              <a:rPr lang="en-US" altLang="en-US" sz="1400">
                <a:latin typeface="Times New Roman" panose="02020603050405020304" pitchFamily="18" charset="0"/>
              </a:rPr>
              <a:pPr>
                <a:spcBef>
                  <a:spcPct val="0"/>
                </a:spcBef>
                <a:buFontTx/>
                <a:buNone/>
              </a:pPr>
              <a:t>65</a:t>
            </a:fld>
            <a:endParaRPr lang="en-US" altLang="en-US" sz="1400">
              <a:latin typeface="Times New Roman" panose="02020603050405020304" pitchFamily="18" charset="0"/>
            </a:endParaRPr>
          </a:p>
        </p:txBody>
      </p:sp>
      <p:sp>
        <p:nvSpPr>
          <p:cNvPr id="204806" name="Footer Placeholder 9">
            <a:extLst>
              <a:ext uri="{FF2B5EF4-FFF2-40B4-BE49-F238E27FC236}">
                <a16:creationId xmlns:a16="http://schemas.microsoft.com/office/drawing/2014/main" id="{B1F0CEBE-E442-42FF-91FF-FACF6F5A8D71}"/>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04807" name="Rectangle 2">
            <a:extLst>
              <a:ext uri="{FF2B5EF4-FFF2-40B4-BE49-F238E27FC236}">
                <a16:creationId xmlns:a16="http://schemas.microsoft.com/office/drawing/2014/main" id="{98918A18-0538-49EC-8291-2B9787AA194C}"/>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pic>
        <p:nvPicPr>
          <p:cNvPr id="204808" name="Picture 2">
            <a:extLst>
              <a:ext uri="{FF2B5EF4-FFF2-40B4-BE49-F238E27FC236}">
                <a16:creationId xmlns:a16="http://schemas.microsoft.com/office/drawing/2014/main" id="{7EF510F6-F137-493C-A04A-48295EB0A1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714500"/>
            <a:ext cx="10972800" cy="415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a:extLst>
              <a:ext uri="{FF2B5EF4-FFF2-40B4-BE49-F238E27FC236}">
                <a16:creationId xmlns:a16="http://schemas.microsoft.com/office/drawing/2014/main" id="{CF594F38-AFCC-4344-9B40-459BBDEECA9A}"/>
              </a:ext>
            </a:extLst>
          </p:cNvPr>
          <p:cNvSpPr>
            <a:spLocks noGrp="1" noChangeArrowheads="1"/>
          </p:cNvSpPr>
          <p:nvPr>
            <p:ph type="title"/>
          </p:nvPr>
        </p:nvSpPr>
        <p:spPr/>
        <p:txBody>
          <a:bodyPr/>
          <a:lstStyle/>
          <a:p>
            <a:r>
              <a:rPr lang="en-US" altLang="en-US" sz="3000" b="1">
                <a:solidFill>
                  <a:srgbClr val="0000FF"/>
                </a:solidFill>
              </a:rPr>
              <a:t>Multiple Linear Regression (MLR) (contd..)</a:t>
            </a:r>
            <a:endParaRPr lang="en-US" altLang="en-US" sz="3000"/>
          </a:p>
        </p:txBody>
      </p:sp>
      <p:sp>
        <p:nvSpPr>
          <p:cNvPr id="206851" name="Date Placeholder 7">
            <a:extLst>
              <a:ext uri="{FF2B5EF4-FFF2-40B4-BE49-F238E27FC236}">
                <a16:creationId xmlns:a16="http://schemas.microsoft.com/office/drawing/2014/main" id="{F48C4CF7-3C0F-4B89-9082-D1575E52D0AF}"/>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06852" name="Slide Number Placeholder 8">
            <a:extLst>
              <a:ext uri="{FF2B5EF4-FFF2-40B4-BE49-F238E27FC236}">
                <a16:creationId xmlns:a16="http://schemas.microsoft.com/office/drawing/2014/main" id="{095D658D-65A0-4B47-90BA-D8111933167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FCCE3C0-EF4E-4297-828C-D3FF1B8C176F}" type="slidenum">
              <a:rPr lang="en-US" altLang="en-US" sz="1400">
                <a:latin typeface="Times New Roman" panose="02020603050405020304" pitchFamily="18" charset="0"/>
              </a:rPr>
              <a:pPr>
                <a:spcBef>
                  <a:spcPct val="0"/>
                </a:spcBef>
                <a:buFontTx/>
                <a:buNone/>
              </a:pPr>
              <a:t>66</a:t>
            </a:fld>
            <a:endParaRPr lang="en-US" altLang="en-US" sz="1400">
              <a:latin typeface="Times New Roman" panose="02020603050405020304" pitchFamily="18" charset="0"/>
            </a:endParaRPr>
          </a:p>
        </p:txBody>
      </p:sp>
      <p:sp>
        <p:nvSpPr>
          <p:cNvPr id="206853" name="Footer Placeholder 9">
            <a:extLst>
              <a:ext uri="{FF2B5EF4-FFF2-40B4-BE49-F238E27FC236}">
                <a16:creationId xmlns:a16="http://schemas.microsoft.com/office/drawing/2014/main" id="{829D98B6-E26F-49A4-9EC5-C761C93F6F33}"/>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06854" name="Rectangle 2">
            <a:extLst>
              <a:ext uri="{FF2B5EF4-FFF2-40B4-BE49-F238E27FC236}">
                <a16:creationId xmlns:a16="http://schemas.microsoft.com/office/drawing/2014/main" id="{0377B383-BD5E-42F6-8302-B292FCAA48A6}"/>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48415C98-F546-43A1-B6BB-19156454096C}"/>
              </a:ext>
            </a:extLst>
          </p:cNvPr>
          <p:cNvSpPr>
            <a:spLocks noGrp="1" noRot="1" noChangeAspect="1" noMove="1" noResize="1" noEditPoints="1" noAdjustHandles="1" noChangeArrowheads="1" noChangeShapeType="1" noTextEdit="1"/>
          </p:cNvSpPr>
          <p:nvPr>
            <p:ph type="body" sz="half" idx="1"/>
          </p:nvPr>
        </p:nvSpPr>
        <p:spPr>
          <a:xfrm>
            <a:off x="609600" y="1600200"/>
            <a:ext cx="10820400" cy="4525963"/>
          </a:xfrm>
          <a:blipFill>
            <a:blip r:embed="rId3"/>
            <a:stretch>
              <a:fillRect l="-1865" t="-2035" r="-1010" b="-5523"/>
            </a:stretch>
          </a:blipFill>
          <a:extLst/>
        </p:spPr>
        <p:txBody>
          <a:bodyPr/>
          <a:lstStyle/>
          <a:p>
            <a:pPr>
              <a:defRPr/>
            </a:pPr>
            <a:r>
              <a:rPr lang="en-US">
                <a:noFill/>
              </a:rPr>
              <a:t>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a:extLst>
              <a:ext uri="{FF2B5EF4-FFF2-40B4-BE49-F238E27FC236}">
                <a16:creationId xmlns:a16="http://schemas.microsoft.com/office/drawing/2014/main" id="{7AD84924-DC0A-4BC4-B9F6-DFCA1E52D9CE}"/>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(Ref: Econometric Analysis by W.H.Green)</a:t>
            </a:r>
            <a:r>
              <a:rPr lang="en-US" altLang="en-US" sz="3000" b="1">
                <a:solidFill>
                  <a:srgbClr val="0000FF"/>
                </a:solidFill>
              </a:rPr>
              <a:t> </a:t>
            </a:r>
            <a:endParaRPr lang="en-US" altLang="en-US" sz="3000"/>
          </a:p>
        </p:txBody>
      </p:sp>
      <p:sp>
        <p:nvSpPr>
          <p:cNvPr id="208899" name="Rectangle 3">
            <a:extLst>
              <a:ext uri="{FF2B5EF4-FFF2-40B4-BE49-F238E27FC236}">
                <a16:creationId xmlns:a16="http://schemas.microsoft.com/office/drawing/2014/main" id="{376EBEEB-9D66-463F-A909-63AE6A311279}"/>
              </a:ext>
            </a:extLst>
          </p:cNvPr>
          <p:cNvSpPr>
            <a:spLocks noGrp="1" noChangeArrowheads="1"/>
          </p:cNvSpPr>
          <p:nvPr>
            <p:ph type="body" sz="half" idx="1"/>
          </p:nvPr>
        </p:nvSpPr>
        <p:spPr>
          <a:xfrm>
            <a:off x="2209800" y="1676400"/>
            <a:ext cx="9372600" cy="4191000"/>
          </a:xfrm>
        </p:spPr>
        <p:txBody>
          <a:bodyPr/>
          <a:lstStyle/>
          <a:p>
            <a:pPr>
              <a:buFont typeface="Wingdings" panose="05000000000000000000" pitchFamily="2" charset="2"/>
              <a:buChar char="§"/>
            </a:pPr>
            <a:endParaRPr lang="en-US" altLang="en-US" sz="2600">
              <a:sym typeface="Symbol" panose="05050102010706020507" pitchFamily="18" charset="2"/>
            </a:endParaRPr>
          </a:p>
        </p:txBody>
      </p:sp>
      <p:sp>
        <p:nvSpPr>
          <p:cNvPr id="208900" name="Date Placeholder 7">
            <a:extLst>
              <a:ext uri="{FF2B5EF4-FFF2-40B4-BE49-F238E27FC236}">
                <a16:creationId xmlns:a16="http://schemas.microsoft.com/office/drawing/2014/main" id="{2D186C31-09B0-45F6-AFFE-A88CBD582AA4}"/>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08901" name="Slide Number Placeholder 8">
            <a:extLst>
              <a:ext uri="{FF2B5EF4-FFF2-40B4-BE49-F238E27FC236}">
                <a16:creationId xmlns:a16="http://schemas.microsoft.com/office/drawing/2014/main" id="{D4253520-6FB6-4165-9184-E9DA29F7AED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C6A9C8F-2452-4478-BB4F-08C8536B95CB}" type="slidenum">
              <a:rPr lang="en-US" altLang="en-US" sz="1400">
                <a:latin typeface="Times New Roman" panose="02020603050405020304" pitchFamily="18" charset="0"/>
              </a:rPr>
              <a:pPr>
                <a:spcBef>
                  <a:spcPct val="0"/>
                </a:spcBef>
                <a:buFontTx/>
                <a:buNone/>
              </a:pPr>
              <a:t>67</a:t>
            </a:fld>
            <a:endParaRPr lang="en-US" altLang="en-US" sz="1400">
              <a:latin typeface="Times New Roman" panose="02020603050405020304" pitchFamily="18" charset="0"/>
            </a:endParaRPr>
          </a:p>
        </p:txBody>
      </p:sp>
      <p:sp>
        <p:nvSpPr>
          <p:cNvPr id="208902" name="Footer Placeholder 9">
            <a:extLst>
              <a:ext uri="{FF2B5EF4-FFF2-40B4-BE49-F238E27FC236}">
                <a16:creationId xmlns:a16="http://schemas.microsoft.com/office/drawing/2014/main" id="{2FC69A04-6CE5-4430-A515-B15596AC1480}"/>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08903" name="Rectangle 2">
            <a:extLst>
              <a:ext uri="{FF2B5EF4-FFF2-40B4-BE49-F238E27FC236}">
                <a16:creationId xmlns:a16="http://schemas.microsoft.com/office/drawing/2014/main" id="{8B938B0D-4DA4-42D2-8E24-169AF73A1FC3}"/>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pic>
        <p:nvPicPr>
          <p:cNvPr id="208904" name="Picture 3">
            <a:extLst>
              <a:ext uri="{FF2B5EF4-FFF2-40B4-BE49-F238E27FC236}">
                <a16:creationId xmlns:a16="http://schemas.microsoft.com/office/drawing/2014/main" id="{58449B61-005A-476F-A272-2B6C0F1115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660525"/>
            <a:ext cx="9448800" cy="420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a:extLst>
              <a:ext uri="{FF2B5EF4-FFF2-40B4-BE49-F238E27FC236}">
                <a16:creationId xmlns:a16="http://schemas.microsoft.com/office/drawing/2014/main" id="{539C2A0D-1F21-4F17-9E24-6498DA937730}"/>
              </a:ext>
            </a:extLst>
          </p:cNvPr>
          <p:cNvSpPr>
            <a:spLocks noGrp="1" noChangeArrowheads="1"/>
          </p:cNvSpPr>
          <p:nvPr>
            <p:ph type="title"/>
          </p:nvPr>
        </p:nvSpPr>
        <p:spPr/>
        <p:txBody>
          <a:bodyPr/>
          <a:lstStyle/>
          <a:p>
            <a:r>
              <a:rPr lang="en-US" altLang="en-US" sz="3000" b="1">
                <a:solidFill>
                  <a:srgbClr val="0000FF"/>
                </a:solidFill>
              </a:rPr>
              <a:t>Multiple Linear Regression (MLR) (contd..)</a:t>
            </a:r>
            <a:endParaRPr lang="en-US" altLang="en-US" sz="3000"/>
          </a:p>
        </p:txBody>
      </p:sp>
      <p:sp>
        <p:nvSpPr>
          <p:cNvPr id="221187" name="Date Placeholder 7">
            <a:extLst>
              <a:ext uri="{FF2B5EF4-FFF2-40B4-BE49-F238E27FC236}">
                <a16:creationId xmlns:a16="http://schemas.microsoft.com/office/drawing/2014/main" id="{0E45B466-C78E-49B3-8785-3F7AE01639CA}"/>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21188" name="Slide Number Placeholder 8">
            <a:extLst>
              <a:ext uri="{FF2B5EF4-FFF2-40B4-BE49-F238E27FC236}">
                <a16:creationId xmlns:a16="http://schemas.microsoft.com/office/drawing/2014/main" id="{29BA18E4-6CCF-450A-871A-1543A4DD1DE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9CBE24F-3D23-43AB-B4E4-1D3746B6F701}" type="slidenum">
              <a:rPr lang="en-US" altLang="en-US" sz="1400">
                <a:latin typeface="Times New Roman" panose="02020603050405020304" pitchFamily="18" charset="0"/>
              </a:rPr>
              <a:pPr>
                <a:spcBef>
                  <a:spcPct val="0"/>
                </a:spcBef>
                <a:buFontTx/>
                <a:buNone/>
              </a:pPr>
              <a:t>68</a:t>
            </a:fld>
            <a:endParaRPr lang="en-US" altLang="en-US" sz="1400">
              <a:latin typeface="Times New Roman" panose="02020603050405020304" pitchFamily="18" charset="0"/>
            </a:endParaRPr>
          </a:p>
        </p:txBody>
      </p:sp>
      <p:sp>
        <p:nvSpPr>
          <p:cNvPr id="221189" name="Footer Placeholder 9">
            <a:extLst>
              <a:ext uri="{FF2B5EF4-FFF2-40B4-BE49-F238E27FC236}">
                <a16:creationId xmlns:a16="http://schemas.microsoft.com/office/drawing/2014/main" id="{83953926-9E8F-416E-BDE0-C649B3BC5CA6}"/>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21190" name="Rectangle 2">
            <a:extLst>
              <a:ext uri="{FF2B5EF4-FFF2-40B4-BE49-F238E27FC236}">
                <a16:creationId xmlns:a16="http://schemas.microsoft.com/office/drawing/2014/main" id="{F0D5866E-A545-4112-93FC-7B9A3D97F247}"/>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BBF83AD0-59BF-48C1-A34E-9E1332CA3128}"/>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2098" t="-1890" r="-2020" b="-1744"/>
            </a:stretch>
          </a:blipFill>
          <a:extLst/>
        </p:spPr>
        <p:txBody>
          <a:bodyPr/>
          <a:lstStyle/>
          <a:p>
            <a:pPr>
              <a:defRPr/>
            </a:pPr>
            <a:r>
              <a:rPr lang="en-US">
                <a:noFill/>
              </a:rPr>
              <a:t>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a:extLst>
              <a:ext uri="{FF2B5EF4-FFF2-40B4-BE49-F238E27FC236}">
                <a16:creationId xmlns:a16="http://schemas.microsoft.com/office/drawing/2014/main" id="{CB63755B-031B-4D2E-9E3E-50C917CC3AEA}"/>
              </a:ext>
            </a:extLst>
          </p:cNvPr>
          <p:cNvSpPr>
            <a:spLocks noGrp="1" noChangeArrowheads="1"/>
          </p:cNvSpPr>
          <p:nvPr>
            <p:ph type="title"/>
          </p:nvPr>
        </p:nvSpPr>
        <p:spPr/>
        <p:txBody>
          <a:bodyPr/>
          <a:lstStyle/>
          <a:p>
            <a:r>
              <a:rPr lang="en-US" altLang="en-US" sz="3000" b="1">
                <a:solidFill>
                  <a:srgbClr val="0000FF"/>
                </a:solidFill>
              </a:rPr>
              <a:t>Multiple Linear Regression (MLR) (contd..)</a:t>
            </a:r>
            <a:endParaRPr lang="en-US" altLang="en-US" sz="3000"/>
          </a:p>
        </p:txBody>
      </p:sp>
      <p:sp>
        <p:nvSpPr>
          <p:cNvPr id="223235" name="Date Placeholder 7">
            <a:extLst>
              <a:ext uri="{FF2B5EF4-FFF2-40B4-BE49-F238E27FC236}">
                <a16:creationId xmlns:a16="http://schemas.microsoft.com/office/drawing/2014/main" id="{23B4AA59-43D0-417B-9657-9F475E4CE7BC}"/>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23236" name="Slide Number Placeholder 8">
            <a:extLst>
              <a:ext uri="{FF2B5EF4-FFF2-40B4-BE49-F238E27FC236}">
                <a16:creationId xmlns:a16="http://schemas.microsoft.com/office/drawing/2014/main" id="{774C03E4-0C2C-4D3E-A050-C15C79466D4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EF001C8-270F-447D-923E-3DD24743D4D4}" type="slidenum">
              <a:rPr lang="en-US" altLang="en-US" sz="1400">
                <a:latin typeface="Times New Roman" panose="02020603050405020304" pitchFamily="18" charset="0"/>
              </a:rPr>
              <a:pPr>
                <a:spcBef>
                  <a:spcPct val="0"/>
                </a:spcBef>
                <a:buFontTx/>
                <a:buNone/>
              </a:pPr>
              <a:t>69</a:t>
            </a:fld>
            <a:endParaRPr lang="en-US" altLang="en-US" sz="1400">
              <a:latin typeface="Times New Roman" panose="02020603050405020304" pitchFamily="18" charset="0"/>
            </a:endParaRPr>
          </a:p>
        </p:txBody>
      </p:sp>
      <p:sp>
        <p:nvSpPr>
          <p:cNvPr id="223237" name="Footer Placeholder 9">
            <a:extLst>
              <a:ext uri="{FF2B5EF4-FFF2-40B4-BE49-F238E27FC236}">
                <a16:creationId xmlns:a16="http://schemas.microsoft.com/office/drawing/2014/main" id="{C2DFF080-FFB3-4088-93BF-2C23F2CD5F41}"/>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23238" name="Rectangle 2">
            <a:extLst>
              <a:ext uri="{FF2B5EF4-FFF2-40B4-BE49-F238E27FC236}">
                <a16:creationId xmlns:a16="http://schemas.microsoft.com/office/drawing/2014/main" id="{D5888E1B-F44E-40EE-93D7-AE420559DC6C}"/>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30984806-E1CB-4382-8D60-68B696569C41}"/>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1243" t="-1308" r="-311" b="-4506"/>
            </a:stretch>
          </a:blipFill>
          <a:extLst/>
        </p:spPr>
        <p:txBody>
          <a:bodyPr/>
          <a:lstStyle/>
          <a:p>
            <a:pPr>
              <a:defRPr/>
            </a:pPr>
            <a:r>
              <a:rPr lang="en-US">
                <a:noFill/>
              </a:rPr>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F3477226-5264-439D-ADD6-EC120EFF7E21}"/>
              </a:ext>
            </a:extLst>
          </p:cNvPr>
          <p:cNvSpPr>
            <a:spLocks noGrp="1" noChangeArrowheads="1"/>
          </p:cNvSpPr>
          <p:nvPr>
            <p:ph type="title"/>
          </p:nvPr>
        </p:nvSpPr>
        <p:spPr/>
        <p:txBody>
          <a:bodyPr/>
          <a:lstStyle/>
          <a:p>
            <a:r>
              <a:rPr lang="en-US" altLang="en-US" sz="3000" b="1">
                <a:solidFill>
                  <a:srgbClr val="0000FF"/>
                </a:solidFill>
              </a:rPr>
              <a:t>Multiple Linear Regression (MLR) (contd..)</a:t>
            </a:r>
            <a:endParaRPr lang="en-US" altLang="en-US" sz="3000"/>
          </a:p>
        </p:txBody>
      </p:sp>
      <p:sp>
        <p:nvSpPr>
          <p:cNvPr id="24579" name="Rectangle 3">
            <a:extLst>
              <a:ext uri="{FF2B5EF4-FFF2-40B4-BE49-F238E27FC236}">
                <a16:creationId xmlns:a16="http://schemas.microsoft.com/office/drawing/2014/main" id="{90D50F96-70BA-49E3-B556-F501D876E718}"/>
              </a:ext>
            </a:extLst>
          </p:cNvPr>
          <p:cNvSpPr>
            <a:spLocks noGrp="1" noChangeArrowheads="1"/>
          </p:cNvSpPr>
          <p:nvPr>
            <p:ph type="body" sz="half" idx="1"/>
          </p:nvPr>
        </p:nvSpPr>
        <p:spPr>
          <a:xfrm>
            <a:off x="609600" y="1676400"/>
            <a:ext cx="10972800" cy="4191000"/>
          </a:xfrm>
        </p:spPr>
        <p:txBody>
          <a:bodyPr/>
          <a:lstStyle/>
          <a:p>
            <a:pPr marL="0" indent="0" algn="ctr">
              <a:buFontTx/>
              <a:buNone/>
              <a:defRPr/>
            </a:pPr>
            <a:r>
              <a:rPr lang="en-US" altLang="en-US" sz="5000" b="1" i="1" dirty="0">
                <a:solidFill>
                  <a:srgbClr val="FF0000"/>
                </a:solidFill>
                <a:sym typeface="Symbol" panose="05050102010706020507" pitchFamily="18" charset="2"/>
              </a:rPr>
              <a:t>Assumptions (</a:t>
            </a:r>
            <a:r>
              <a:rPr lang="en-US" altLang="en-US" sz="5000" b="1" dirty="0">
                <a:solidFill>
                  <a:srgbClr val="FF0000"/>
                </a:solidFill>
                <a:sym typeface="Symbol" panose="05050102010706020507" pitchFamily="18" charset="2"/>
              </a:rPr>
              <a:t>Linearity)</a:t>
            </a:r>
          </a:p>
          <a:p>
            <a:pPr algn="just">
              <a:buClr>
                <a:schemeClr val="tx1"/>
              </a:buClr>
              <a:buFont typeface="Wingdings" panose="05000000000000000000" pitchFamily="2" charset="2"/>
              <a:buChar char="§"/>
              <a:defRPr/>
            </a:pPr>
            <a:r>
              <a:rPr lang="en-US" altLang="en-US" sz="5000" dirty="0">
                <a:sym typeface="Symbol" panose="05050102010706020507" pitchFamily="18" charset="2"/>
              </a:rPr>
              <a:t>Linear relationship between </a:t>
            </a:r>
            <a:r>
              <a:rPr lang="en-US" altLang="en-US" sz="5000" b="1" dirty="0">
                <a:solidFill>
                  <a:srgbClr val="0000FF"/>
                </a:solidFill>
                <a:sym typeface="Symbol" panose="05050102010706020507" pitchFamily="18" charset="2"/>
              </a:rPr>
              <a:t>independent (Y</a:t>
            </a:r>
            <a:r>
              <a:rPr lang="en-US" altLang="en-US" sz="5000" b="1" baseline="-25000" dirty="0">
                <a:solidFill>
                  <a:srgbClr val="0000FF"/>
                </a:solidFill>
                <a:sym typeface="Symbol" panose="05050102010706020507" pitchFamily="18" charset="2"/>
              </a:rPr>
              <a:t>nX1</a:t>
            </a:r>
            <a:r>
              <a:rPr lang="en-US" altLang="en-US" sz="5000" b="1" dirty="0">
                <a:solidFill>
                  <a:srgbClr val="0000FF"/>
                </a:solidFill>
                <a:sym typeface="Symbol" panose="05050102010706020507" pitchFamily="18" charset="2"/>
              </a:rPr>
              <a:t>: column vector)</a:t>
            </a:r>
            <a:r>
              <a:rPr lang="en-US" altLang="en-US" sz="5000" dirty="0">
                <a:sym typeface="Symbol" panose="05050102010706020507" pitchFamily="18" charset="2"/>
              </a:rPr>
              <a:t> and </a:t>
            </a:r>
            <a:r>
              <a:rPr lang="en-US" altLang="en-US" sz="5000" b="1" dirty="0">
                <a:solidFill>
                  <a:srgbClr val="0000FF"/>
                </a:solidFill>
                <a:sym typeface="Symbol" panose="05050102010706020507" pitchFamily="18" charset="2"/>
              </a:rPr>
              <a:t>dependent</a:t>
            </a:r>
            <a:r>
              <a:rPr lang="en-US" altLang="en-US" sz="5000" dirty="0">
                <a:sym typeface="Symbol" panose="05050102010706020507" pitchFamily="18" charset="2"/>
              </a:rPr>
              <a:t> </a:t>
            </a:r>
            <a:r>
              <a:rPr lang="en-US" altLang="en-US" sz="5000" b="1" dirty="0">
                <a:solidFill>
                  <a:srgbClr val="0000FF"/>
                </a:solidFill>
                <a:sym typeface="Symbol" panose="05050102010706020507" pitchFamily="18" charset="2"/>
              </a:rPr>
              <a:t>(</a:t>
            </a:r>
            <a:r>
              <a:rPr lang="en-US" altLang="en-US" sz="5000" b="1" dirty="0" err="1">
                <a:solidFill>
                  <a:srgbClr val="0000FF"/>
                </a:solidFill>
                <a:sym typeface="Symbol" panose="05050102010706020507" pitchFamily="18" charset="2"/>
              </a:rPr>
              <a:t>X</a:t>
            </a:r>
            <a:r>
              <a:rPr lang="en-US" altLang="en-US" sz="5000" b="1" baseline="-25000" dirty="0" err="1">
                <a:solidFill>
                  <a:srgbClr val="0000FF"/>
                </a:solidFill>
                <a:sym typeface="Symbol" panose="05050102010706020507" pitchFamily="18" charset="2"/>
              </a:rPr>
              <a:t>nXk</a:t>
            </a:r>
            <a:r>
              <a:rPr lang="en-US" altLang="en-US" sz="5000" b="1" dirty="0">
                <a:solidFill>
                  <a:srgbClr val="0000FF"/>
                </a:solidFill>
                <a:sym typeface="Symbol" panose="05050102010706020507" pitchFamily="18" charset="2"/>
              </a:rPr>
              <a:t>: matrix) </a:t>
            </a:r>
            <a:r>
              <a:rPr lang="en-US" altLang="en-US" sz="5000" dirty="0">
                <a:sym typeface="Symbol" panose="05050102010706020507" pitchFamily="18" charset="2"/>
              </a:rPr>
              <a:t>variables</a:t>
            </a:r>
          </a:p>
        </p:txBody>
      </p:sp>
      <p:sp>
        <p:nvSpPr>
          <p:cNvPr id="24580" name="Date Placeholder 7">
            <a:extLst>
              <a:ext uri="{FF2B5EF4-FFF2-40B4-BE49-F238E27FC236}">
                <a16:creationId xmlns:a16="http://schemas.microsoft.com/office/drawing/2014/main" id="{687553EE-31EB-4E4F-AA79-DE5A2C2FA07B}"/>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4581" name="Slide Number Placeholder 8">
            <a:extLst>
              <a:ext uri="{FF2B5EF4-FFF2-40B4-BE49-F238E27FC236}">
                <a16:creationId xmlns:a16="http://schemas.microsoft.com/office/drawing/2014/main" id="{ED91FF18-1304-4FFC-877C-611B8C4F03C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D2FB13E-EE26-4F7C-961D-2B6AB4B40A29}" type="slidenum">
              <a:rPr lang="en-US" altLang="en-US" sz="1400">
                <a:latin typeface="Times New Roman" panose="02020603050405020304" pitchFamily="18" charset="0"/>
              </a:rPr>
              <a:pPr>
                <a:spcBef>
                  <a:spcPct val="0"/>
                </a:spcBef>
                <a:buFontTx/>
                <a:buNone/>
              </a:pPr>
              <a:t>7</a:t>
            </a:fld>
            <a:endParaRPr lang="en-US" altLang="en-US" sz="1400">
              <a:latin typeface="Times New Roman" panose="02020603050405020304" pitchFamily="18" charset="0"/>
            </a:endParaRPr>
          </a:p>
        </p:txBody>
      </p:sp>
      <p:sp>
        <p:nvSpPr>
          <p:cNvPr id="24582" name="Footer Placeholder 9">
            <a:extLst>
              <a:ext uri="{FF2B5EF4-FFF2-40B4-BE49-F238E27FC236}">
                <a16:creationId xmlns:a16="http://schemas.microsoft.com/office/drawing/2014/main" id="{4E981AC0-3064-4529-8D80-E8FB4551BB6E}"/>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4583" name="Rectangle 2">
            <a:extLst>
              <a:ext uri="{FF2B5EF4-FFF2-40B4-BE49-F238E27FC236}">
                <a16:creationId xmlns:a16="http://schemas.microsoft.com/office/drawing/2014/main" id="{A5BF6793-9F6A-4844-850D-0725F6842014}"/>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a:extLst>
              <a:ext uri="{FF2B5EF4-FFF2-40B4-BE49-F238E27FC236}">
                <a16:creationId xmlns:a16="http://schemas.microsoft.com/office/drawing/2014/main" id="{59CE1C78-2B57-4FDE-A2E1-CC0AF8F334DF}"/>
              </a:ext>
            </a:extLst>
          </p:cNvPr>
          <p:cNvSpPr>
            <a:spLocks noGrp="1" noChangeArrowheads="1"/>
          </p:cNvSpPr>
          <p:nvPr>
            <p:ph type="title"/>
          </p:nvPr>
        </p:nvSpPr>
        <p:spPr/>
        <p:txBody>
          <a:bodyPr/>
          <a:lstStyle/>
          <a:p>
            <a:r>
              <a:rPr lang="en-US" altLang="en-US" sz="3000" b="1">
                <a:solidFill>
                  <a:srgbClr val="0000FF"/>
                </a:solidFill>
              </a:rPr>
              <a:t>Multiple Linear Regression (MLR) (contd..)</a:t>
            </a:r>
            <a:endParaRPr lang="en-US" altLang="en-US" sz="3000"/>
          </a:p>
        </p:txBody>
      </p:sp>
      <p:sp>
        <p:nvSpPr>
          <p:cNvPr id="225283" name="Date Placeholder 7">
            <a:extLst>
              <a:ext uri="{FF2B5EF4-FFF2-40B4-BE49-F238E27FC236}">
                <a16:creationId xmlns:a16="http://schemas.microsoft.com/office/drawing/2014/main" id="{BF273733-D525-4BDE-AECE-57C191351CC5}"/>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25284" name="Slide Number Placeholder 8">
            <a:extLst>
              <a:ext uri="{FF2B5EF4-FFF2-40B4-BE49-F238E27FC236}">
                <a16:creationId xmlns:a16="http://schemas.microsoft.com/office/drawing/2014/main" id="{A4DE241E-7FB3-413A-A105-B4EBCA97040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68121E2-0C42-4434-9458-C0576E943E79}" type="slidenum">
              <a:rPr lang="en-US" altLang="en-US" sz="1400">
                <a:latin typeface="Times New Roman" panose="02020603050405020304" pitchFamily="18" charset="0"/>
              </a:rPr>
              <a:pPr>
                <a:spcBef>
                  <a:spcPct val="0"/>
                </a:spcBef>
                <a:buFontTx/>
                <a:buNone/>
              </a:pPr>
              <a:t>70</a:t>
            </a:fld>
            <a:endParaRPr lang="en-US" altLang="en-US" sz="1400">
              <a:latin typeface="Times New Roman" panose="02020603050405020304" pitchFamily="18" charset="0"/>
            </a:endParaRPr>
          </a:p>
        </p:txBody>
      </p:sp>
      <p:sp>
        <p:nvSpPr>
          <p:cNvPr id="225285" name="Footer Placeholder 9">
            <a:extLst>
              <a:ext uri="{FF2B5EF4-FFF2-40B4-BE49-F238E27FC236}">
                <a16:creationId xmlns:a16="http://schemas.microsoft.com/office/drawing/2014/main" id="{0BF83C58-96C4-4A25-B561-D23681F2A369}"/>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25286" name="Rectangle 2">
            <a:extLst>
              <a:ext uri="{FF2B5EF4-FFF2-40B4-BE49-F238E27FC236}">
                <a16:creationId xmlns:a16="http://schemas.microsoft.com/office/drawing/2014/main" id="{552D07F1-8479-41B1-ABEA-0E3D0107B216}"/>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62239CAF-319D-4E84-936F-0C9EB1B3EFFF}"/>
              </a:ext>
            </a:extLst>
          </p:cNvPr>
          <p:cNvSpPr>
            <a:spLocks noGrp="1" noRot="1" noChangeAspect="1" noMove="1" noResize="1" noEditPoints="1" noAdjustHandles="1" noChangeArrowheads="1" noChangeShapeType="1" noTextEdit="1"/>
          </p:cNvSpPr>
          <p:nvPr>
            <p:ph type="body" sz="half" idx="1"/>
          </p:nvPr>
        </p:nvSpPr>
        <p:spPr>
          <a:xfrm>
            <a:off x="609600" y="1600200"/>
            <a:ext cx="11049000" cy="4525963"/>
          </a:xfrm>
          <a:blipFill>
            <a:blip r:embed="rId3"/>
            <a:stretch>
              <a:fillRect l="-776" t="-872" b="-3779"/>
            </a:stretch>
          </a:blipFill>
          <a:extLst/>
        </p:spPr>
        <p:txBody>
          <a:bodyPr/>
          <a:lstStyle/>
          <a:p>
            <a:pPr>
              <a:defRPr/>
            </a:pPr>
            <a:r>
              <a:rPr lang="en-US">
                <a:noFill/>
              </a:rPr>
              <a:t>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a:extLst>
              <a:ext uri="{FF2B5EF4-FFF2-40B4-BE49-F238E27FC236}">
                <a16:creationId xmlns:a16="http://schemas.microsoft.com/office/drawing/2014/main" id="{0FDDE533-BCF0-40E0-853C-31C55C4053D9}"/>
              </a:ext>
            </a:extLst>
          </p:cNvPr>
          <p:cNvSpPr>
            <a:spLocks noGrp="1" noChangeArrowheads="1"/>
          </p:cNvSpPr>
          <p:nvPr>
            <p:ph type="title"/>
          </p:nvPr>
        </p:nvSpPr>
        <p:spPr/>
        <p:txBody>
          <a:bodyPr/>
          <a:lstStyle/>
          <a:p>
            <a:r>
              <a:rPr lang="en-US" altLang="en-US" sz="3000" b="1">
                <a:solidFill>
                  <a:srgbClr val="0000FF"/>
                </a:solidFill>
              </a:rPr>
              <a:t>Multiple Linear Regression (MLR) (contd..)</a:t>
            </a:r>
            <a:endParaRPr lang="en-US" altLang="en-US" sz="3000"/>
          </a:p>
        </p:txBody>
      </p:sp>
      <p:sp>
        <p:nvSpPr>
          <p:cNvPr id="8195" name="Rectangle 3">
            <a:extLst>
              <a:ext uri="{FF2B5EF4-FFF2-40B4-BE49-F238E27FC236}">
                <a16:creationId xmlns:a16="http://schemas.microsoft.com/office/drawing/2014/main" id="{A5486082-5629-4440-A977-26D9807AC37C}"/>
              </a:ext>
            </a:extLst>
          </p:cNvPr>
          <p:cNvSpPr>
            <a:spLocks noGrp="1" noChangeArrowheads="1"/>
          </p:cNvSpPr>
          <p:nvPr>
            <p:ph type="body" sz="half" idx="1"/>
          </p:nvPr>
        </p:nvSpPr>
        <p:spPr>
          <a:xfrm>
            <a:off x="609600" y="1676400"/>
            <a:ext cx="10972800" cy="4191000"/>
          </a:xfrm>
        </p:spPr>
        <p:txBody>
          <a:bodyPr/>
          <a:lstStyle/>
          <a:p>
            <a:pPr>
              <a:buFont typeface="Wingdings" panose="05000000000000000000" pitchFamily="2" charset="2"/>
              <a:buChar char="§"/>
              <a:defRPr/>
            </a:pPr>
            <a:r>
              <a:rPr lang="en-US" altLang="en-US" sz="4000" dirty="0">
                <a:ea typeface="Cambria Math" panose="02040503050406030204" pitchFamily="18" charset="0"/>
                <a:sym typeface="Symbol" panose="05050102010706020507" pitchFamily="18" charset="2"/>
              </a:rPr>
              <a:t>If the variables of MLR are not correlated (i.e., they are orthogonal), then the MLR slopes are the same as the slopes in the individual SLR</a:t>
            </a:r>
          </a:p>
          <a:p>
            <a:pPr marL="0" indent="0">
              <a:buFontTx/>
              <a:buNone/>
              <a:defRPr/>
            </a:pPr>
            <a:r>
              <a:rPr lang="en-US" altLang="en-US" sz="4000" b="1" u="sng" dirty="0">
                <a:ea typeface="Cambria Math" panose="02040503050406030204" pitchFamily="18" charset="0"/>
                <a:sym typeface="Symbol" panose="05050102010706020507" pitchFamily="18" charset="2"/>
              </a:rPr>
              <a:t>Note</a:t>
            </a:r>
            <a:r>
              <a:rPr lang="en-US" altLang="en-US" sz="4000" dirty="0">
                <a:ea typeface="Cambria Math" panose="02040503050406030204" pitchFamily="18" charset="0"/>
                <a:sym typeface="Symbol" panose="05050102010706020507" pitchFamily="18" charset="2"/>
              </a:rPr>
              <a:t>: Does it mean </a:t>
            </a:r>
            <a:r>
              <a:rPr lang="en-US" altLang="en-US" sz="4000" b="1" u="sng" dirty="0">
                <a:solidFill>
                  <a:srgbClr val="FF0000"/>
                </a:solidFill>
                <a:ea typeface="Cambria Math" panose="02040503050406030204" pitchFamily="18" charset="0"/>
                <a:sym typeface="Symbol" panose="05050102010706020507" pitchFamily="18" charset="2"/>
              </a:rPr>
              <a:t>conditional</a:t>
            </a:r>
            <a:r>
              <a:rPr lang="en-US" altLang="en-US" sz="4000" dirty="0">
                <a:ea typeface="Cambria Math" panose="02040503050406030204" pitchFamily="18" charset="0"/>
                <a:sym typeface="Symbol" panose="05050102010706020507" pitchFamily="18" charset="2"/>
              </a:rPr>
              <a:t> coefficients and </a:t>
            </a:r>
            <a:r>
              <a:rPr lang="en-US" altLang="en-US" sz="4000" b="1" u="sng" dirty="0">
                <a:solidFill>
                  <a:srgbClr val="FF0000"/>
                </a:solidFill>
                <a:ea typeface="Cambria Math" panose="02040503050406030204" pitchFamily="18" charset="0"/>
                <a:sym typeface="Symbol" panose="05050102010706020507" pitchFamily="18" charset="2"/>
              </a:rPr>
              <a:t>unconditional</a:t>
            </a:r>
            <a:r>
              <a:rPr lang="en-US" altLang="en-US" sz="4000" dirty="0">
                <a:ea typeface="Cambria Math" panose="02040503050406030204" pitchFamily="18" charset="0"/>
                <a:sym typeface="Symbol" panose="05050102010706020507" pitchFamily="18" charset="2"/>
              </a:rPr>
              <a:t> coefficients are same?</a:t>
            </a:r>
          </a:p>
        </p:txBody>
      </p:sp>
      <p:sp>
        <p:nvSpPr>
          <p:cNvPr id="227332" name="Date Placeholder 7">
            <a:extLst>
              <a:ext uri="{FF2B5EF4-FFF2-40B4-BE49-F238E27FC236}">
                <a16:creationId xmlns:a16="http://schemas.microsoft.com/office/drawing/2014/main" id="{928B4FA0-CAE2-42AB-A5D3-24D591CC032B}"/>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27333" name="Slide Number Placeholder 8">
            <a:extLst>
              <a:ext uri="{FF2B5EF4-FFF2-40B4-BE49-F238E27FC236}">
                <a16:creationId xmlns:a16="http://schemas.microsoft.com/office/drawing/2014/main" id="{7EB525E9-B7B5-4C11-A4D9-6ADD34BD9F2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8EA92E4-5580-410C-9777-7EA82CFE35F3}" type="slidenum">
              <a:rPr lang="en-US" altLang="en-US" sz="1400">
                <a:latin typeface="Times New Roman" panose="02020603050405020304" pitchFamily="18" charset="0"/>
              </a:rPr>
              <a:pPr>
                <a:spcBef>
                  <a:spcPct val="0"/>
                </a:spcBef>
                <a:buFontTx/>
                <a:buNone/>
              </a:pPr>
              <a:t>71</a:t>
            </a:fld>
            <a:endParaRPr lang="en-US" altLang="en-US" sz="1400">
              <a:latin typeface="Times New Roman" panose="02020603050405020304" pitchFamily="18" charset="0"/>
            </a:endParaRPr>
          </a:p>
        </p:txBody>
      </p:sp>
      <p:sp>
        <p:nvSpPr>
          <p:cNvPr id="227334" name="Footer Placeholder 9">
            <a:extLst>
              <a:ext uri="{FF2B5EF4-FFF2-40B4-BE49-F238E27FC236}">
                <a16:creationId xmlns:a16="http://schemas.microsoft.com/office/drawing/2014/main" id="{51C2955B-0858-411B-8C6D-9634BA9DA996}"/>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27335" name="Rectangle 2">
            <a:extLst>
              <a:ext uri="{FF2B5EF4-FFF2-40B4-BE49-F238E27FC236}">
                <a16:creationId xmlns:a16="http://schemas.microsoft.com/office/drawing/2014/main" id="{3DDDB8EF-7514-4767-9D97-D9F9D07F18E6}"/>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a:extLst>
              <a:ext uri="{FF2B5EF4-FFF2-40B4-BE49-F238E27FC236}">
                <a16:creationId xmlns:a16="http://schemas.microsoft.com/office/drawing/2014/main" id="{D76878FB-A6D6-4789-8412-A3BF0C4FC0CC}"/>
              </a:ext>
            </a:extLst>
          </p:cNvPr>
          <p:cNvSpPr>
            <a:spLocks noGrp="1" noChangeArrowheads="1"/>
          </p:cNvSpPr>
          <p:nvPr>
            <p:ph type="title"/>
          </p:nvPr>
        </p:nvSpPr>
        <p:spPr/>
        <p:txBody>
          <a:bodyPr/>
          <a:lstStyle/>
          <a:p>
            <a:r>
              <a:rPr lang="en-US" altLang="en-US" sz="3000" b="1">
                <a:solidFill>
                  <a:srgbClr val="0000FF"/>
                </a:solidFill>
              </a:rPr>
              <a:t>Multiple Linear Regression (MLR) (contd..)</a:t>
            </a:r>
            <a:endParaRPr lang="en-US" altLang="en-US" sz="3000"/>
          </a:p>
        </p:txBody>
      </p:sp>
      <p:sp>
        <p:nvSpPr>
          <p:cNvPr id="229379" name="Date Placeholder 7">
            <a:extLst>
              <a:ext uri="{FF2B5EF4-FFF2-40B4-BE49-F238E27FC236}">
                <a16:creationId xmlns:a16="http://schemas.microsoft.com/office/drawing/2014/main" id="{5FCB60B9-6452-439C-906E-8A95D3A1FE64}"/>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29380" name="Slide Number Placeholder 8">
            <a:extLst>
              <a:ext uri="{FF2B5EF4-FFF2-40B4-BE49-F238E27FC236}">
                <a16:creationId xmlns:a16="http://schemas.microsoft.com/office/drawing/2014/main" id="{46CE2DBE-882A-4FCA-82F0-EB38CB5E354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D6BB97B-8FC4-4209-B41D-46124EEF4708}" type="slidenum">
              <a:rPr lang="en-US" altLang="en-US" sz="1400">
                <a:latin typeface="Times New Roman" panose="02020603050405020304" pitchFamily="18" charset="0"/>
              </a:rPr>
              <a:pPr>
                <a:spcBef>
                  <a:spcPct val="0"/>
                </a:spcBef>
                <a:buFontTx/>
                <a:buNone/>
              </a:pPr>
              <a:t>72</a:t>
            </a:fld>
            <a:endParaRPr lang="en-US" altLang="en-US" sz="1400">
              <a:latin typeface="Times New Roman" panose="02020603050405020304" pitchFamily="18" charset="0"/>
            </a:endParaRPr>
          </a:p>
        </p:txBody>
      </p:sp>
      <p:sp>
        <p:nvSpPr>
          <p:cNvPr id="229381" name="Footer Placeholder 9">
            <a:extLst>
              <a:ext uri="{FF2B5EF4-FFF2-40B4-BE49-F238E27FC236}">
                <a16:creationId xmlns:a16="http://schemas.microsoft.com/office/drawing/2014/main" id="{EC4EC13E-C367-4656-A438-F5A8BB1522D1}"/>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29382" name="Rectangle 2">
            <a:extLst>
              <a:ext uri="{FF2B5EF4-FFF2-40B4-BE49-F238E27FC236}">
                <a16:creationId xmlns:a16="http://schemas.microsoft.com/office/drawing/2014/main" id="{D51FC740-B57C-4DE0-93A2-180826F8D3DA}"/>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78190761-52D4-49CC-B222-708E14626B2E}"/>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1553" t="-1890" b="-14971"/>
            </a:stretch>
          </a:blipFill>
          <a:extLst/>
        </p:spPr>
        <p:txBody>
          <a:bodyPr/>
          <a:lstStyle/>
          <a:p>
            <a:pPr>
              <a:defRPr/>
            </a:pPr>
            <a:r>
              <a:rPr lang="en-US">
                <a:noFill/>
              </a:rPr>
              <a:t>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a:extLst>
              <a:ext uri="{FF2B5EF4-FFF2-40B4-BE49-F238E27FC236}">
                <a16:creationId xmlns:a16="http://schemas.microsoft.com/office/drawing/2014/main" id="{11A2F6DE-DCA6-43B7-BD75-30DDB94BE676}"/>
              </a:ext>
            </a:extLst>
          </p:cNvPr>
          <p:cNvSpPr>
            <a:spLocks noGrp="1" noChangeArrowheads="1"/>
          </p:cNvSpPr>
          <p:nvPr>
            <p:ph type="title"/>
          </p:nvPr>
        </p:nvSpPr>
        <p:spPr/>
        <p:txBody>
          <a:bodyPr/>
          <a:lstStyle/>
          <a:p>
            <a:r>
              <a:rPr lang="en-US" altLang="en-US" sz="3000" b="1">
                <a:solidFill>
                  <a:srgbClr val="0000FF"/>
                </a:solidFill>
              </a:rPr>
              <a:t>Multiple Linear Regression (MLR) (contd..)</a:t>
            </a:r>
            <a:endParaRPr lang="en-US" altLang="en-US" sz="3000"/>
          </a:p>
        </p:txBody>
      </p:sp>
      <p:sp>
        <p:nvSpPr>
          <p:cNvPr id="231427" name="Date Placeholder 7">
            <a:extLst>
              <a:ext uri="{FF2B5EF4-FFF2-40B4-BE49-F238E27FC236}">
                <a16:creationId xmlns:a16="http://schemas.microsoft.com/office/drawing/2014/main" id="{4D1038D5-3993-44D8-AF96-6BD8C547B1B7}"/>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31428" name="Slide Number Placeholder 8">
            <a:extLst>
              <a:ext uri="{FF2B5EF4-FFF2-40B4-BE49-F238E27FC236}">
                <a16:creationId xmlns:a16="http://schemas.microsoft.com/office/drawing/2014/main" id="{B45AF2CB-8844-4958-B386-8CD25BD2C93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EBFE896-0254-4A46-9F6A-30491FFC6375}" type="slidenum">
              <a:rPr lang="en-US" altLang="en-US" sz="1400">
                <a:latin typeface="Times New Roman" panose="02020603050405020304" pitchFamily="18" charset="0"/>
              </a:rPr>
              <a:pPr>
                <a:spcBef>
                  <a:spcPct val="0"/>
                </a:spcBef>
                <a:buFontTx/>
                <a:buNone/>
              </a:pPr>
              <a:t>73</a:t>
            </a:fld>
            <a:endParaRPr lang="en-US" altLang="en-US" sz="1400">
              <a:latin typeface="Times New Roman" panose="02020603050405020304" pitchFamily="18" charset="0"/>
            </a:endParaRPr>
          </a:p>
        </p:txBody>
      </p:sp>
      <p:sp>
        <p:nvSpPr>
          <p:cNvPr id="231429" name="Footer Placeholder 9">
            <a:extLst>
              <a:ext uri="{FF2B5EF4-FFF2-40B4-BE49-F238E27FC236}">
                <a16:creationId xmlns:a16="http://schemas.microsoft.com/office/drawing/2014/main" id="{040CA4D8-3918-4862-B844-82005EE70D50}"/>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31430" name="Rectangle 2">
            <a:extLst>
              <a:ext uri="{FF2B5EF4-FFF2-40B4-BE49-F238E27FC236}">
                <a16:creationId xmlns:a16="http://schemas.microsoft.com/office/drawing/2014/main" id="{96A8228B-6519-4418-955B-4AC0E9BD9ECC}"/>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F6175D0A-E76C-4F1C-A1F6-E445B6D57B2D}"/>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a:stretch>
          </a:blipFill>
          <a:extLst/>
        </p:spPr>
        <p:txBody>
          <a:bodyPr/>
          <a:lstStyle/>
          <a:p>
            <a:pPr>
              <a:defRPr/>
            </a:pPr>
            <a:r>
              <a:rPr lang="en-US">
                <a:noFill/>
              </a:rPr>
              <a:t>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a:extLst>
              <a:ext uri="{FF2B5EF4-FFF2-40B4-BE49-F238E27FC236}">
                <a16:creationId xmlns:a16="http://schemas.microsoft.com/office/drawing/2014/main" id="{A5FA0279-CA14-4843-A1C4-ADB917D8ABF4}"/>
              </a:ext>
            </a:extLst>
          </p:cNvPr>
          <p:cNvSpPr>
            <a:spLocks noGrp="1" noChangeArrowheads="1"/>
          </p:cNvSpPr>
          <p:nvPr>
            <p:ph type="title"/>
          </p:nvPr>
        </p:nvSpPr>
        <p:spPr/>
        <p:txBody>
          <a:bodyPr/>
          <a:lstStyle/>
          <a:p>
            <a:r>
              <a:rPr lang="en-US" altLang="en-US" sz="3000" b="1">
                <a:solidFill>
                  <a:srgbClr val="0000FF"/>
                </a:solidFill>
              </a:rPr>
              <a:t>Multiple Linear Regression (MLR) (contd..)</a:t>
            </a:r>
            <a:endParaRPr lang="en-US" altLang="en-US" sz="3000"/>
          </a:p>
        </p:txBody>
      </p:sp>
      <p:sp>
        <p:nvSpPr>
          <p:cNvPr id="233475" name="Date Placeholder 7">
            <a:extLst>
              <a:ext uri="{FF2B5EF4-FFF2-40B4-BE49-F238E27FC236}">
                <a16:creationId xmlns:a16="http://schemas.microsoft.com/office/drawing/2014/main" id="{73C6C1F2-F1EB-4E84-9CB2-5A9D344A421E}"/>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33476" name="Slide Number Placeholder 8">
            <a:extLst>
              <a:ext uri="{FF2B5EF4-FFF2-40B4-BE49-F238E27FC236}">
                <a16:creationId xmlns:a16="http://schemas.microsoft.com/office/drawing/2014/main" id="{847081E3-7752-4A05-8F3B-E4D941C5163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11FFEF4-CFE4-4B9D-9DC4-0083BA33E47A}" type="slidenum">
              <a:rPr lang="en-US" altLang="en-US" sz="1400">
                <a:latin typeface="Times New Roman" panose="02020603050405020304" pitchFamily="18" charset="0"/>
              </a:rPr>
              <a:pPr>
                <a:spcBef>
                  <a:spcPct val="0"/>
                </a:spcBef>
                <a:buFontTx/>
                <a:buNone/>
              </a:pPr>
              <a:t>74</a:t>
            </a:fld>
            <a:endParaRPr lang="en-US" altLang="en-US" sz="1400">
              <a:latin typeface="Times New Roman" panose="02020603050405020304" pitchFamily="18" charset="0"/>
            </a:endParaRPr>
          </a:p>
        </p:txBody>
      </p:sp>
      <p:sp>
        <p:nvSpPr>
          <p:cNvPr id="233477" name="Footer Placeholder 9">
            <a:extLst>
              <a:ext uri="{FF2B5EF4-FFF2-40B4-BE49-F238E27FC236}">
                <a16:creationId xmlns:a16="http://schemas.microsoft.com/office/drawing/2014/main" id="{18957E8C-08F2-4ED5-AEBF-35533CB64C68}"/>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33478" name="Rectangle 2">
            <a:extLst>
              <a:ext uri="{FF2B5EF4-FFF2-40B4-BE49-F238E27FC236}">
                <a16:creationId xmlns:a16="http://schemas.microsoft.com/office/drawing/2014/main" id="{7E896531-E0D4-4E67-9BA4-8B1779572A17}"/>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B391ACCD-9BCC-4BC6-8E2E-7F8DCAE5FCC9}"/>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a:stretch>
          </a:blipFill>
          <a:extLst/>
        </p:spPr>
        <p:txBody>
          <a:bodyPr/>
          <a:lstStyle/>
          <a:p>
            <a:pPr>
              <a:defRPr/>
            </a:pPr>
            <a:r>
              <a:rPr lang="en-US">
                <a:noFill/>
              </a:rPr>
              <a:t>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a:extLst>
              <a:ext uri="{FF2B5EF4-FFF2-40B4-BE49-F238E27FC236}">
                <a16:creationId xmlns:a16="http://schemas.microsoft.com/office/drawing/2014/main" id="{E91084FA-BC9B-4811-9407-38F2B52D83CC}"/>
              </a:ext>
            </a:extLst>
          </p:cNvPr>
          <p:cNvSpPr>
            <a:spLocks noGrp="1" noChangeArrowheads="1"/>
          </p:cNvSpPr>
          <p:nvPr>
            <p:ph type="title"/>
          </p:nvPr>
        </p:nvSpPr>
        <p:spPr/>
        <p:txBody>
          <a:bodyPr/>
          <a:lstStyle/>
          <a:p>
            <a:r>
              <a:rPr lang="en-US" altLang="en-US" sz="3000" b="1">
                <a:solidFill>
                  <a:srgbClr val="0000FF"/>
                </a:solidFill>
              </a:rPr>
              <a:t>Multiple Linear Regression (MLR) (contd..)</a:t>
            </a:r>
            <a:endParaRPr lang="en-US" altLang="en-US" sz="3000"/>
          </a:p>
        </p:txBody>
      </p:sp>
      <p:sp>
        <p:nvSpPr>
          <p:cNvPr id="235523" name="Date Placeholder 7">
            <a:extLst>
              <a:ext uri="{FF2B5EF4-FFF2-40B4-BE49-F238E27FC236}">
                <a16:creationId xmlns:a16="http://schemas.microsoft.com/office/drawing/2014/main" id="{769D9BAA-30E7-4897-8B37-21144395005F}"/>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35524" name="Slide Number Placeholder 8">
            <a:extLst>
              <a:ext uri="{FF2B5EF4-FFF2-40B4-BE49-F238E27FC236}">
                <a16:creationId xmlns:a16="http://schemas.microsoft.com/office/drawing/2014/main" id="{5DCDFEF4-627A-41CB-8F18-976E3EAA839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1976F55-DF89-4A50-8C59-E5F64816965A}" type="slidenum">
              <a:rPr lang="en-US" altLang="en-US" sz="1400">
                <a:latin typeface="Times New Roman" panose="02020603050405020304" pitchFamily="18" charset="0"/>
              </a:rPr>
              <a:pPr>
                <a:spcBef>
                  <a:spcPct val="0"/>
                </a:spcBef>
                <a:buFontTx/>
                <a:buNone/>
              </a:pPr>
              <a:t>75</a:t>
            </a:fld>
            <a:endParaRPr lang="en-US" altLang="en-US" sz="1400">
              <a:latin typeface="Times New Roman" panose="02020603050405020304" pitchFamily="18" charset="0"/>
            </a:endParaRPr>
          </a:p>
        </p:txBody>
      </p:sp>
      <p:sp>
        <p:nvSpPr>
          <p:cNvPr id="235525" name="Footer Placeholder 9">
            <a:extLst>
              <a:ext uri="{FF2B5EF4-FFF2-40B4-BE49-F238E27FC236}">
                <a16:creationId xmlns:a16="http://schemas.microsoft.com/office/drawing/2014/main" id="{41D1F5BC-ACC0-42F1-8FC1-095258732597}"/>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35526" name="Rectangle 2">
            <a:extLst>
              <a:ext uri="{FF2B5EF4-FFF2-40B4-BE49-F238E27FC236}">
                <a16:creationId xmlns:a16="http://schemas.microsoft.com/office/drawing/2014/main" id="{531263B0-8862-4956-8428-B4DE6A6DEE09}"/>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4AA77C09-6718-4F12-9E29-22F00C4FDDCE}"/>
              </a:ext>
            </a:extLst>
          </p:cNvPr>
          <p:cNvSpPr>
            <a:spLocks noGrp="1" noRot="1" noChangeAspect="1" noMove="1" noResize="1" noEditPoints="1" noAdjustHandles="1" noChangeArrowheads="1" noChangeShapeType="1" noTextEdit="1"/>
          </p:cNvSpPr>
          <p:nvPr>
            <p:ph type="body" sz="half" idx="1"/>
          </p:nvPr>
        </p:nvSpPr>
        <p:spPr>
          <a:xfrm>
            <a:off x="609600" y="1600200"/>
            <a:ext cx="10820400" cy="4525963"/>
          </a:xfrm>
          <a:blipFill>
            <a:blip r:embed="rId3"/>
            <a:stretch>
              <a:fillRect l="-2019" t="-2326" r="-1242" b="-1599"/>
            </a:stretch>
          </a:blipFill>
          <a:extLst/>
        </p:spPr>
        <p:txBody>
          <a:bodyPr/>
          <a:lstStyle/>
          <a:p>
            <a:pPr>
              <a:defRPr/>
            </a:pPr>
            <a:r>
              <a:rPr lang="en-US">
                <a:noFill/>
              </a:rPr>
              <a:t>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29796B3D-0BC0-4FA1-BA24-C6D2DF57D9A9}"/>
              </a:ext>
            </a:extLst>
          </p:cNvPr>
          <p:cNvSpPr>
            <a:spLocks noGrp="1" noRot="1" noChangeAspect="1" noMove="1" noResize="1" noEditPoints="1" noAdjustHandles="1" noChangeArrowheads="1" noChangeShapeType="1" noTextEdit="1"/>
          </p:cNvSpPr>
          <p:nvPr>
            <p:ph type="title"/>
          </p:nvPr>
        </p:nvSpPr>
        <p:spPr>
          <a:blipFill>
            <a:blip r:embed="rId3"/>
            <a:stretch>
              <a:fillRect t="-3191" b="-12234"/>
            </a:stretch>
          </a:blipFill>
          <a:extLst/>
        </p:spPr>
        <p:txBody>
          <a:bodyPr/>
          <a:lstStyle/>
          <a:p>
            <a:pPr>
              <a:defRPr/>
            </a:pPr>
            <a:r>
              <a:rPr lang="en-US">
                <a:noFill/>
              </a:rPr>
              <a:t> </a:t>
            </a:r>
          </a:p>
        </p:txBody>
      </p:sp>
      <p:sp>
        <p:nvSpPr>
          <p:cNvPr id="237571" name="Date Placeholder 7">
            <a:extLst>
              <a:ext uri="{FF2B5EF4-FFF2-40B4-BE49-F238E27FC236}">
                <a16:creationId xmlns:a16="http://schemas.microsoft.com/office/drawing/2014/main" id="{6C64E710-B457-4D7E-92AD-D622FF6A7647}"/>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37572" name="Slide Number Placeholder 8">
            <a:extLst>
              <a:ext uri="{FF2B5EF4-FFF2-40B4-BE49-F238E27FC236}">
                <a16:creationId xmlns:a16="http://schemas.microsoft.com/office/drawing/2014/main" id="{30E318C5-346C-4E58-9DA8-0DC5E5961D1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120397C-55B0-4677-8A1A-7B72A64D864B}" type="slidenum">
              <a:rPr lang="en-US" altLang="en-US" sz="1400">
                <a:latin typeface="Times New Roman" panose="02020603050405020304" pitchFamily="18" charset="0"/>
              </a:rPr>
              <a:pPr>
                <a:spcBef>
                  <a:spcPct val="0"/>
                </a:spcBef>
                <a:buFontTx/>
                <a:buNone/>
              </a:pPr>
              <a:t>76</a:t>
            </a:fld>
            <a:endParaRPr lang="en-US" altLang="en-US" sz="1400">
              <a:latin typeface="Times New Roman" panose="02020603050405020304" pitchFamily="18" charset="0"/>
            </a:endParaRPr>
          </a:p>
        </p:txBody>
      </p:sp>
      <p:sp>
        <p:nvSpPr>
          <p:cNvPr id="237573" name="Footer Placeholder 9">
            <a:extLst>
              <a:ext uri="{FF2B5EF4-FFF2-40B4-BE49-F238E27FC236}">
                <a16:creationId xmlns:a16="http://schemas.microsoft.com/office/drawing/2014/main" id="{688A2D76-33CD-46F8-9D09-8D64C85779D2}"/>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37574" name="Rectangle 2">
            <a:extLst>
              <a:ext uri="{FF2B5EF4-FFF2-40B4-BE49-F238E27FC236}">
                <a16:creationId xmlns:a16="http://schemas.microsoft.com/office/drawing/2014/main" id="{3CC27FE4-BDF4-4107-857A-D696223B065F}"/>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C217B888-2E37-4684-978E-7FB85E55D4BD}"/>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4"/>
            <a:stretch>
              <a:fillRect l="-1553"/>
            </a:stretch>
          </a:blipFill>
          <a:extLst/>
        </p:spPr>
        <p:txBody>
          <a:bodyPr/>
          <a:lstStyle/>
          <a:p>
            <a:pPr>
              <a:defRPr/>
            </a:pPr>
            <a:r>
              <a:rPr lang="en-US">
                <a:noFill/>
              </a:rPr>
              <a:t>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650C0404-C484-4341-B0AF-683E51EED6E1}"/>
              </a:ext>
            </a:extLst>
          </p:cNvPr>
          <p:cNvSpPr>
            <a:spLocks noGrp="1" noRot="1" noChangeAspect="1" noMove="1" noResize="1" noEditPoints="1" noAdjustHandles="1" noChangeArrowheads="1" noChangeShapeType="1" noTextEdit="1"/>
          </p:cNvSpPr>
          <p:nvPr>
            <p:ph type="title"/>
          </p:nvPr>
        </p:nvSpPr>
        <p:spPr>
          <a:blipFill>
            <a:blip r:embed="rId3"/>
            <a:stretch>
              <a:fillRect t="-3191" b="-12234"/>
            </a:stretch>
          </a:blipFill>
          <a:extLst/>
        </p:spPr>
        <p:txBody>
          <a:bodyPr/>
          <a:lstStyle/>
          <a:p>
            <a:pPr>
              <a:defRPr/>
            </a:pPr>
            <a:r>
              <a:rPr lang="en-US">
                <a:noFill/>
              </a:rPr>
              <a:t> </a:t>
            </a:r>
          </a:p>
        </p:txBody>
      </p:sp>
      <p:sp>
        <p:nvSpPr>
          <p:cNvPr id="239619" name="Date Placeholder 7">
            <a:extLst>
              <a:ext uri="{FF2B5EF4-FFF2-40B4-BE49-F238E27FC236}">
                <a16:creationId xmlns:a16="http://schemas.microsoft.com/office/drawing/2014/main" id="{83D7C705-345E-4506-8355-1C3D56591252}"/>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39620" name="Slide Number Placeholder 8">
            <a:extLst>
              <a:ext uri="{FF2B5EF4-FFF2-40B4-BE49-F238E27FC236}">
                <a16:creationId xmlns:a16="http://schemas.microsoft.com/office/drawing/2014/main" id="{75365671-B724-4B9E-9DCC-B16BA2D8BDA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779A6FB-5D95-4765-92E6-DD43AB9A734D}" type="slidenum">
              <a:rPr lang="en-US" altLang="en-US" sz="1400">
                <a:latin typeface="Times New Roman" panose="02020603050405020304" pitchFamily="18" charset="0"/>
              </a:rPr>
              <a:pPr>
                <a:spcBef>
                  <a:spcPct val="0"/>
                </a:spcBef>
                <a:buFontTx/>
                <a:buNone/>
              </a:pPr>
              <a:t>77</a:t>
            </a:fld>
            <a:endParaRPr lang="en-US" altLang="en-US" sz="1400">
              <a:latin typeface="Times New Roman" panose="02020603050405020304" pitchFamily="18" charset="0"/>
            </a:endParaRPr>
          </a:p>
        </p:txBody>
      </p:sp>
      <p:sp>
        <p:nvSpPr>
          <p:cNvPr id="239621" name="Footer Placeholder 9">
            <a:extLst>
              <a:ext uri="{FF2B5EF4-FFF2-40B4-BE49-F238E27FC236}">
                <a16:creationId xmlns:a16="http://schemas.microsoft.com/office/drawing/2014/main" id="{64C5B469-C99C-4A45-8872-7ABB45D7B09A}"/>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39622" name="Rectangle 2">
            <a:extLst>
              <a:ext uri="{FF2B5EF4-FFF2-40B4-BE49-F238E27FC236}">
                <a16:creationId xmlns:a16="http://schemas.microsoft.com/office/drawing/2014/main" id="{E37A606E-A093-4BB2-BFC7-A4BE517991E9}"/>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5AB89AAD-6C6C-4A20-B0E9-3185202CD47D}"/>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4"/>
            <a:stretch>
              <a:fillRect b="-3198"/>
            </a:stretch>
          </a:blipFill>
          <a:extLst/>
        </p:spPr>
        <p:txBody>
          <a:bodyPr/>
          <a:lstStyle/>
          <a:p>
            <a:pPr>
              <a:defRPr/>
            </a:pPr>
            <a:r>
              <a:rPr lang="en-US">
                <a:noFill/>
              </a:rPr>
              <a:t>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2AE26951-7A3A-43C5-BF74-4B5068AF1689}"/>
              </a:ext>
            </a:extLst>
          </p:cNvPr>
          <p:cNvSpPr>
            <a:spLocks noGrp="1" noRot="1" noChangeAspect="1" noMove="1" noResize="1" noEditPoints="1" noAdjustHandles="1" noChangeArrowheads="1" noChangeShapeType="1" noTextEdit="1"/>
          </p:cNvSpPr>
          <p:nvPr>
            <p:ph type="title"/>
          </p:nvPr>
        </p:nvSpPr>
        <p:spPr>
          <a:blipFill>
            <a:blip r:embed="rId3"/>
            <a:stretch>
              <a:fillRect t="-3191" b="-12766"/>
            </a:stretch>
          </a:blipFill>
          <a:extLst/>
        </p:spPr>
        <p:txBody>
          <a:bodyPr/>
          <a:lstStyle/>
          <a:p>
            <a:pPr>
              <a:defRPr/>
            </a:pPr>
            <a:r>
              <a:rPr lang="en-US">
                <a:noFill/>
              </a:rPr>
              <a:t> </a:t>
            </a:r>
          </a:p>
        </p:txBody>
      </p:sp>
      <p:sp>
        <p:nvSpPr>
          <p:cNvPr id="251907" name="Date Placeholder 7">
            <a:extLst>
              <a:ext uri="{FF2B5EF4-FFF2-40B4-BE49-F238E27FC236}">
                <a16:creationId xmlns:a16="http://schemas.microsoft.com/office/drawing/2014/main" id="{BE518773-B712-40CD-838B-B8E0FCDD6C7F}"/>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51908" name="Slide Number Placeholder 8">
            <a:extLst>
              <a:ext uri="{FF2B5EF4-FFF2-40B4-BE49-F238E27FC236}">
                <a16:creationId xmlns:a16="http://schemas.microsoft.com/office/drawing/2014/main" id="{D6A1F356-C248-4F25-9B5C-BA5BA8E95CE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E447AB4-2EEF-4207-A10F-EDE88A876F09}" type="slidenum">
              <a:rPr lang="en-US" altLang="en-US" sz="1400">
                <a:latin typeface="Times New Roman" panose="02020603050405020304" pitchFamily="18" charset="0"/>
              </a:rPr>
              <a:pPr>
                <a:spcBef>
                  <a:spcPct val="0"/>
                </a:spcBef>
                <a:buFontTx/>
                <a:buNone/>
              </a:pPr>
              <a:t>78</a:t>
            </a:fld>
            <a:endParaRPr lang="en-US" altLang="en-US" sz="1400">
              <a:latin typeface="Times New Roman" panose="02020603050405020304" pitchFamily="18" charset="0"/>
            </a:endParaRPr>
          </a:p>
        </p:txBody>
      </p:sp>
      <p:sp>
        <p:nvSpPr>
          <p:cNvPr id="251909" name="Footer Placeholder 9">
            <a:extLst>
              <a:ext uri="{FF2B5EF4-FFF2-40B4-BE49-F238E27FC236}">
                <a16:creationId xmlns:a16="http://schemas.microsoft.com/office/drawing/2014/main" id="{DFC01510-A319-4D28-8889-3DED607A2C6E}"/>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51910" name="Rectangle 2">
            <a:extLst>
              <a:ext uri="{FF2B5EF4-FFF2-40B4-BE49-F238E27FC236}">
                <a16:creationId xmlns:a16="http://schemas.microsoft.com/office/drawing/2014/main" id="{A78A48EC-9764-4AE4-AC3A-CDBDA43880E1}"/>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6D8016D3-30C5-4D70-9DDE-C4A99B7A5F92}"/>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4"/>
            <a:stretch>
              <a:fillRect l="-2019" t="-1599"/>
            </a:stretch>
          </a:blipFill>
          <a:extLst/>
        </p:spPr>
        <p:txBody>
          <a:bodyPr/>
          <a:lstStyle/>
          <a:p>
            <a:pPr>
              <a:defRPr/>
            </a:pPr>
            <a:r>
              <a:rPr lang="en-US">
                <a:noFill/>
              </a:rPr>
              <a:t>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a:extLst>
              <a:ext uri="{FF2B5EF4-FFF2-40B4-BE49-F238E27FC236}">
                <a16:creationId xmlns:a16="http://schemas.microsoft.com/office/drawing/2014/main" id="{0D96938A-F572-440B-A5C4-71BFC3A97482}"/>
              </a:ext>
            </a:extLst>
          </p:cNvPr>
          <p:cNvSpPr>
            <a:spLocks noGrp="1" noChangeArrowheads="1"/>
          </p:cNvSpPr>
          <p:nvPr>
            <p:ph type="title"/>
          </p:nvPr>
        </p:nvSpPr>
        <p:spPr/>
        <p:txBody>
          <a:bodyPr/>
          <a:lstStyle/>
          <a:p>
            <a:r>
              <a:rPr lang="en-US" altLang="en-US" sz="3000" b="1">
                <a:solidFill>
                  <a:srgbClr val="0000FF"/>
                </a:solidFill>
              </a:rPr>
              <a:t>Multiple Linear Regression (MLR) (contd..)</a:t>
            </a:r>
            <a:br>
              <a:rPr lang="en-US" altLang="en-US" sz="3000" b="1">
                <a:solidFill>
                  <a:srgbClr val="0000FF"/>
                </a:solidFill>
              </a:rPr>
            </a:br>
            <a:r>
              <a:rPr lang="en-US" altLang="en-US" sz="3000" b="1">
                <a:solidFill>
                  <a:srgbClr val="FF0000"/>
                </a:solidFill>
              </a:rPr>
              <a:t>Gauss Markov Theorem</a:t>
            </a:r>
            <a:endParaRPr lang="en-US" altLang="en-US" sz="3000">
              <a:solidFill>
                <a:srgbClr val="FF0000"/>
              </a:solidFill>
            </a:endParaRPr>
          </a:p>
        </p:txBody>
      </p:sp>
      <p:sp>
        <p:nvSpPr>
          <p:cNvPr id="253955" name="Date Placeholder 7">
            <a:extLst>
              <a:ext uri="{FF2B5EF4-FFF2-40B4-BE49-F238E27FC236}">
                <a16:creationId xmlns:a16="http://schemas.microsoft.com/office/drawing/2014/main" id="{382575BC-93DE-4EB8-B8D5-1B576645B3D0}"/>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53956" name="Slide Number Placeholder 8">
            <a:extLst>
              <a:ext uri="{FF2B5EF4-FFF2-40B4-BE49-F238E27FC236}">
                <a16:creationId xmlns:a16="http://schemas.microsoft.com/office/drawing/2014/main" id="{99F6D139-902A-459B-A310-4CF8BFA7EE4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4511669-5E2E-4665-ADC5-2474ED03140D}" type="slidenum">
              <a:rPr lang="en-US" altLang="en-US" sz="1400">
                <a:latin typeface="Times New Roman" panose="02020603050405020304" pitchFamily="18" charset="0"/>
              </a:rPr>
              <a:pPr>
                <a:spcBef>
                  <a:spcPct val="0"/>
                </a:spcBef>
                <a:buFontTx/>
                <a:buNone/>
              </a:pPr>
              <a:t>79</a:t>
            </a:fld>
            <a:endParaRPr lang="en-US" altLang="en-US" sz="1400">
              <a:latin typeface="Times New Roman" panose="02020603050405020304" pitchFamily="18" charset="0"/>
            </a:endParaRPr>
          </a:p>
        </p:txBody>
      </p:sp>
      <p:sp>
        <p:nvSpPr>
          <p:cNvPr id="253957" name="Footer Placeholder 9">
            <a:extLst>
              <a:ext uri="{FF2B5EF4-FFF2-40B4-BE49-F238E27FC236}">
                <a16:creationId xmlns:a16="http://schemas.microsoft.com/office/drawing/2014/main" id="{A3507416-4FDD-4E7F-8A96-4C9A50C64B2F}"/>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53958" name="Rectangle 2">
            <a:extLst>
              <a:ext uri="{FF2B5EF4-FFF2-40B4-BE49-F238E27FC236}">
                <a16:creationId xmlns:a16="http://schemas.microsoft.com/office/drawing/2014/main" id="{504455E6-5B30-4FE2-9208-A90954ED1245}"/>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F312FD62-EA9F-4CF7-8126-CE426E21254A}"/>
              </a:ext>
            </a:extLst>
          </p:cNvPr>
          <p:cNvSpPr>
            <a:spLocks noGrp="1" noRot="1" noChangeAspect="1" noMove="1" noResize="1" noEditPoints="1" noAdjustHandles="1" noChangeArrowheads="1" noChangeShapeType="1" noTextEdit="1"/>
          </p:cNvSpPr>
          <p:nvPr>
            <p:ph type="body" sz="half" idx="1"/>
          </p:nvPr>
        </p:nvSpPr>
        <p:spPr>
          <a:xfrm>
            <a:off x="609600" y="1600200"/>
            <a:ext cx="10820400" cy="4525963"/>
          </a:xfrm>
          <a:blipFill>
            <a:blip r:embed="rId3"/>
            <a:stretch>
              <a:fillRect t="-1599" r="-776" b="-13227"/>
            </a:stretch>
          </a:blipFill>
          <a:extLst/>
        </p:spPr>
        <p:txBody>
          <a:bodyPr/>
          <a:lstStyle/>
          <a:p>
            <a:pPr>
              <a:defRPr/>
            </a:pPr>
            <a:r>
              <a:rPr lang="en-US">
                <a:noFill/>
              </a:rPr>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28089AE9-CCDA-40E8-BDC7-662B045A13BF}"/>
              </a:ext>
            </a:extLst>
          </p:cNvPr>
          <p:cNvSpPr>
            <a:spLocks noGrp="1" noChangeArrowheads="1"/>
          </p:cNvSpPr>
          <p:nvPr>
            <p:ph type="title"/>
          </p:nvPr>
        </p:nvSpPr>
        <p:spPr/>
        <p:txBody>
          <a:bodyPr/>
          <a:lstStyle/>
          <a:p>
            <a:r>
              <a:rPr lang="en-US" altLang="en-US" sz="3000" b="1">
                <a:solidFill>
                  <a:srgbClr val="0000FF"/>
                </a:solidFill>
              </a:rPr>
              <a:t>Multiple Linear Regression (MLR) (contd..)</a:t>
            </a:r>
            <a:endParaRPr lang="en-US" altLang="en-US" sz="3000"/>
          </a:p>
        </p:txBody>
      </p:sp>
      <p:sp>
        <p:nvSpPr>
          <p:cNvPr id="26627" name="Rectangle 3">
            <a:extLst>
              <a:ext uri="{FF2B5EF4-FFF2-40B4-BE49-F238E27FC236}">
                <a16:creationId xmlns:a16="http://schemas.microsoft.com/office/drawing/2014/main" id="{CC9B59BD-248B-4A23-BA3C-C821218E22AC}"/>
              </a:ext>
            </a:extLst>
          </p:cNvPr>
          <p:cNvSpPr>
            <a:spLocks noGrp="1" noChangeArrowheads="1"/>
          </p:cNvSpPr>
          <p:nvPr>
            <p:ph type="body" sz="half" idx="1"/>
          </p:nvPr>
        </p:nvSpPr>
        <p:spPr>
          <a:xfrm>
            <a:off x="609600" y="1676400"/>
            <a:ext cx="10972800" cy="4191000"/>
          </a:xfrm>
        </p:spPr>
        <p:txBody>
          <a:bodyPr/>
          <a:lstStyle/>
          <a:p>
            <a:pPr marL="0" indent="0" algn="ctr">
              <a:buFontTx/>
              <a:buNone/>
              <a:defRPr/>
            </a:pPr>
            <a:r>
              <a:rPr lang="en-US" altLang="en-US" sz="4000" b="1" i="1" dirty="0">
                <a:solidFill>
                  <a:srgbClr val="FF0000"/>
                </a:solidFill>
                <a:sym typeface="Symbol" panose="05050102010706020507" pitchFamily="18" charset="2"/>
              </a:rPr>
              <a:t>Assumptions (</a:t>
            </a:r>
            <a:r>
              <a:rPr lang="en-US" altLang="en-US" sz="4000" b="1" dirty="0">
                <a:solidFill>
                  <a:srgbClr val="FF0000"/>
                </a:solidFill>
                <a:sym typeface="Symbol" panose="05050102010706020507" pitchFamily="18" charset="2"/>
              </a:rPr>
              <a:t>Full rank)</a:t>
            </a:r>
            <a:endParaRPr lang="en-US" altLang="en-US" sz="4000" b="1" dirty="0">
              <a:sym typeface="Symbol" panose="05050102010706020507" pitchFamily="18" charset="2"/>
            </a:endParaRPr>
          </a:p>
          <a:p>
            <a:pPr algn="just">
              <a:buFont typeface="Wingdings" panose="05000000000000000000" pitchFamily="2" charset="2"/>
              <a:buChar char="§"/>
              <a:defRPr/>
            </a:pPr>
            <a:r>
              <a:rPr lang="en-US" altLang="en-US" sz="4000" dirty="0">
                <a:sym typeface="Symbol" panose="05050102010706020507" pitchFamily="18" charset="2"/>
              </a:rPr>
              <a:t>In general we mean that all the different </a:t>
            </a:r>
            <a:r>
              <a:rPr lang="en-US" altLang="en-US" sz="4000" b="1" dirty="0">
                <a:solidFill>
                  <a:srgbClr val="0000FF"/>
                </a:solidFill>
                <a:sym typeface="Symbol" panose="05050102010706020507" pitchFamily="18" charset="2"/>
              </a:rPr>
              <a:t>independent</a:t>
            </a:r>
            <a:r>
              <a:rPr lang="en-US" altLang="en-US" sz="4000" dirty="0">
                <a:sym typeface="Symbol" panose="05050102010706020507" pitchFamily="18" charset="2"/>
              </a:rPr>
              <a:t> variables are themselves </a:t>
            </a:r>
            <a:r>
              <a:rPr lang="en-US" altLang="en-US" sz="4000" b="1" dirty="0">
                <a:solidFill>
                  <a:srgbClr val="0000FF"/>
                </a:solidFill>
                <a:sym typeface="Symbol" panose="05050102010706020507" pitchFamily="18" charset="2"/>
              </a:rPr>
              <a:t>independent</a:t>
            </a:r>
            <a:r>
              <a:rPr lang="en-US" altLang="en-US" sz="4000" dirty="0">
                <a:sym typeface="Symbol" panose="05050102010706020507" pitchFamily="18" charset="2"/>
              </a:rPr>
              <a:t>, i.e., in the matrix notion (for multiple linear regression) the </a:t>
            </a:r>
            <a:r>
              <a:rPr lang="en-US" altLang="en-US" sz="4000" b="1" dirty="0">
                <a:solidFill>
                  <a:srgbClr val="0000FF"/>
                </a:solidFill>
                <a:sym typeface="Symbol" panose="05050102010706020507" pitchFamily="18" charset="2"/>
              </a:rPr>
              <a:t>rows and/or columns are independent</a:t>
            </a:r>
          </a:p>
        </p:txBody>
      </p:sp>
      <p:sp>
        <p:nvSpPr>
          <p:cNvPr id="26628" name="Date Placeholder 7">
            <a:extLst>
              <a:ext uri="{FF2B5EF4-FFF2-40B4-BE49-F238E27FC236}">
                <a16:creationId xmlns:a16="http://schemas.microsoft.com/office/drawing/2014/main" id="{B52E2644-9E90-4EE8-991E-DEED07E95015}"/>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6629" name="Slide Number Placeholder 8">
            <a:extLst>
              <a:ext uri="{FF2B5EF4-FFF2-40B4-BE49-F238E27FC236}">
                <a16:creationId xmlns:a16="http://schemas.microsoft.com/office/drawing/2014/main" id="{2BC84548-FF21-4844-942D-BBDC415313E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D425C5C-24EA-4EFC-8D06-16C2F34A0E9C}" type="slidenum">
              <a:rPr lang="en-US" altLang="en-US" sz="1400">
                <a:latin typeface="Times New Roman" panose="02020603050405020304" pitchFamily="18" charset="0"/>
              </a:rPr>
              <a:pPr>
                <a:spcBef>
                  <a:spcPct val="0"/>
                </a:spcBef>
                <a:buFontTx/>
                <a:buNone/>
              </a:pPr>
              <a:t>8</a:t>
            </a:fld>
            <a:endParaRPr lang="en-US" altLang="en-US" sz="1400">
              <a:latin typeface="Times New Roman" panose="02020603050405020304" pitchFamily="18" charset="0"/>
            </a:endParaRPr>
          </a:p>
        </p:txBody>
      </p:sp>
      <p:sp>
        <p:nvSpPr>
          <p:cNvPr id="26630" name="Footer Placeholder 9">
            <a:extLst>
              <a:ext uri="{FF2B5EF4-FFF2-40B4-BE49-F238E27FC236}">
                <a16:creationId xmlns:a16="http://schemas.microsoft.com/office/drawing/2014/main" id="{1F7FBBA6-70F7-4D6B-BF16-2BF083179714}"/>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6631" name="Rectangle 2">
            <a:extLst>
              <a:ext uri="{FF2B5EF4-FFF2-40B4-BE49-F238E27FC236}">
                <a16:creationId xmlns:a16="http://schemas.microsoft.com/office/drawing/2014/main" id="{A762852E-3406-4FDF-BD45-41AA1ED33EF1}"/>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Date Placeholder 7">
            <a:extLst>
              <a:ext uri="{FF2B5EF4-FFF2-40B4-BE49-F238E27FC236}">
                <a16:creationId xmlns:a16="http://schemas.microsoft.com/office/drawing/2014/main" id="{59407612-022F-4EBD-AE6A-145FDBD43110}"/>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56003" name="Slide Number Placeholder 8">
            <a:extLst>
              <a:ext uri="{FF2B5EF4-FFF2-40B4-BE49-F238E27FC236}">
                <a16:creationId xmlns:a16="http://schemas.microsoft.com/office/drawing/2014/main" id="{F178F930-8590-4349-A24D-E3A19E75412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8216260-5F16-4FB0-935F-C63EE72CE4D1}" type="slidenum">
              <a:rPr lang="en-US" altLang="en-US" sz="1400">
                <a:latin typeface="Times New Roman" panose="02020603050405020304" pitchFamily="18" charset="0"/>
              </a:rPr>
              <a:pPr>
                <a:spcBef>
                  <a:spcPct val="0"/>
                </a:spcBef>
                <a:buFontTx/>
                <a:buNone/>
              </a:pPr>
              <a:t>80</a:t>
            </a:fld>
            <a:endParaRPr lang="en-US" altLang="en-US" sz="1400">
              <a:latin typeface="Times New Roman" panose="02020603050405020304" pitchFamily="18" charset="0"/>
            </a:endParaRPr>
          </a:p>
        </p:txBody>
      </p:sp>
      <p:sp>
        <p:nvSpPr>
          <p:cNvPr id="256004" name="Footer Placeholder 9">
            <a:extLst>
              <a:ext uri="{FF2B5EF4-FFF2-40B4-BE49-F238E27FC236}">
                <a16:creationId xmlns:a16="http://schemas.microsoft.com/office/drawing/2014/main" id="{D4B03EE2-4A44-4E5B-B947-CBE31FE9C288}"/>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56005" name="Rectangle 2">
            <a:extLst>
              <a:ext uri="{FF2B5EF4-FFF2-40B4-BE49-F238E27FC236}">
                <a16:creationId xmlns:a16="http://schemas.microsoft.com/office/drawing/2014/main" id="{33204004-EF53-4C5F-8620-59507794E4CE}"/>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3" name="Title 2">
            <a:extLst>
              <a:ext uri="{FF2B5EF4-FFF2-40B4-BE49-F238E27FC236}">
                <a16:creationId xmlns:a16="http://schemas.microsoft.com/office/drawing/2014/main" id="{58B1ED40-923F-4098-955C-E36F3D49FBB1}"/>
              </a:ext>
            </a:extLst>
          </p:cNvPr>
          <p:cNvSpPr>
            <a:spLocks noGrp="1" noRot="1" noChangeAspect="1" noMove="1" noResize="1" noEditPoints="1" noAdjustHandles="1" noChangeArrowheads="1" noChangeShapeType="1" noTextEdit="1"/>
          </p:cNvSpPr>
          <p:nvPr>
            <p:ph type="title"/>
          </p:nvPr>
        </p:nvSpPr>
        <p:spPr>
          <a:blipFill>
            <a:blip r:embed="rId3"/>
            <a:stretch>
              <a:fillRect t="-20213" b="-29787"/>
            </a:stretch>
          </a:blipFill>
          <a:extLst/>
        </p:spPr>
        <p:txBody>
          <a:bodyPr/>
          <a:lstStyle/>
          <a:p>
            <a:pPr>
              <a:defRPr/>
            </a:pPr>
            <a:r>
              <a:rPr lang="en-US">
                <a:noFill/>
              </a:rPr>
              <a:t> </a:t>
            </a:r>
          </a:p>
        </p:txBody>
      </p:sp>
      <p:sp>
        <p:nvSpPr>
          <p:cNvPr id="11" name="Rectangle 3">
            <a:extLst>
              <a:ext uri="{FF2B5EF4-FFF2-40B4-BE49-F238E27FC236}">
                <a16:creationId xmlns:a16="http://schemas.microsoft.com/office/drawing/2014/main" id="{FA9F7A53-2B53-4574-A71C-247E2EA8EF8D}"/>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4"/>
            <a:stretch>
              <a:fillRect l="-2019" t="-1599"/>
            </a:stretch>
          </a:blipFill>
          <a:extLst/>
        </p:spPr>
        <p:txBody>
          <a:bodyPr/>
          <a:lstStyle/>
          <a:p>
            <a:pPr>
              <a:defRPr/>
            </a:pPr>
            <a:r>
              <a:rPr lang="en-US">
                <a:noFill/>
              </a:rPr>
              <a:t>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Date Placeholder 7">
            <a:extLst>
              <a:ext uri="{FF2B5EF4-FFF2-40B4-BE49-F238E27FC236}">
                <a16:creationId xmlns:a16="http://schemas.microsoft.com/office/drawing/2014/main" id="{DB9970D0-442E-461C-9018-CAC3F1097A78}"/>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58051" name="Slide Number Placeholder 8">
            <a:extLst>
              <a:ext uri="{FF2B5EF4-FFF2-40B4-BE49-F238E27FC236}">
                <a16:creationId xmlns:a16="http://schemas.microsoft.com/office/drawing/2014/main" id="{9B8E6330-64A5-4539-A872-AC0048D2671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E78A5E7-0313-41C3-94EF-3C959749CBCF}" type="slidenum">
              <a:rPr lang="en-US" altLang="en-US" sz="1400">
                <a:latin typeface="Times New Roman" panose="02020603050405020304" pitchFamily="18" charset="0"/>
              </a:rPr>
              <a:pPr>
                <a:spcBef>
                  <a:spcPct val="0"/>
                </a:spcBef>
                <a:buFontTx/>
                <a:buNone/>
              </a:pPr>
              <a:t>81</a:t>
            </a:fld>
            <a:endParaRPr lang="en-US" altLang="en-US" sz="1400">
              <a:latin typeface="Times New Roman" panose="02020603050405020304" pitchFamily="18" charset="0"/>
            </a:endParaRPr>
          </a:p>
        </p:txBody>
      </p:sp>
      <p:sp>
        <p:nvSpPr>
          <p:cNvPr id="258052" name="Footer Placeholder 9">
            <a:extLst>
              <a:ext uri="{FF2B5EF4-FFF2-40B4-BE49-F238E27FC236}">
                <a16:creationId xmlns:a16="http://schemas.microsoft.com/office/drawing/2014/main" id="{360D9285-7047-403B-82E3-67574F7649B7}"/>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58053" name="Rectangle 2">
            <a:extLst>
              <a:ext uri="{FF2B5EF4-FFF2-40B4-BE49-F238E27FC236}">
                <a16:creationId xmlns:a16="http://schemas.microsoft.com/office/drawing/2014/main" id="{AFAA2D04-C35F-4753-99EC-C1B4FB461DD6}"/>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2" name="Title 1">
            <a:extLst>
              <a:ext uri="{FF2B5EF4-FFF2-40B4-BE49-F238E27FC236}">
                <a16:creationId xmlns:a16="http://schemas.microsoft.com/office/drawing/2014/main" id="{529F357A-E173-4C3A-ACBA-26DF53A155EF}"/>
              </a:ext>
            </a:extLst>
          </p:cNvPr>
          <p:cNvSpPr>
            <a:spLocks noGrp="1" noRot="1" noChangeAspect="1" noMove="1" noResize="1" noEditPoints="1" noAdjustHandles="1" noChangeArrowheads="1" noChangeShapeType="1" noTextEdit="1"/>
          </p:cNvSpPr>
          <p:nvPr>
            <p:ph type="title"/>
          </p:nvPr>
        </p:nvSpPr>
        <p:spPr>
          <a:blipFill>
            <a:blip r:embed="rId3"/>
            <a:stretch>
              <a:fillRect t="-12234" b="-19681"/>
            </a:stretch>
          </a:blipFill>
          <a:extLst/>
        </p:spPr>
        <p:txBody>
          <a:bodyPr/>
          <a:lstStyle/>
          <a:p>
            <a:pPr>
              <a:defRPr/>
            </a:pPr>
            <a:r>
              <a:rPr lang="en-US">
                <a:noFill/>
              </a:rPr>
              <a:t> </a:t>
            </a:r>
          </a:p>
        </p:txBody>
      </p:sp>
      <p:sp>
        <p:nvSpPr>
          <p:cNvPr id="10" name="Rectangle 3">
            <a:extLst>
              <a:ext uri="{FF2B5EF4-FFF2-40B4-BE49-F238E27FC236}">
                <a16:creationId xmlns:a16="http://schemas.microsoft.com/office/drawing/2014/main" id="{C8006689-E80E-4D97-80C1-DD892F385FF9}"/>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4"/>
            <a:stretch>
              <a:fillRect l="-2019" t="-2326" r="-1165"/>
            </a:stretch>
          </a:blipFill>
          <a:extLst/>
        </p:spPr>
        <p:txBody>
          <a:bodyPr/>
          <a:lstStyle/>
          <a:p>
            <a:pPr>
              <a:defRPr/>
            </a:pPr>
            <a:r>
              <a:rPr lang="en-US">
                <a:noFill/>
              </a:rPr>
              <a:t> </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Date Placeholder 7">
            <a:extLst>
              <a:ext uri="{FF2B5EF4-FFF2-40B4-BE49-F238E27FC236}">
                <a16:creationId xmlns:a16="http://schemas.microsoft.com/office/drawing/2014/main" id="{F0CAB51D-53F5-4DE9-A59D-11458C366FA0}"/>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60099" name="Slide Number Placeholder 8">
            <a:extLst>
              <a:ext uri="{FF2B5EF4-FFF2-40B4-BE49-F238E27FC236}">
                <a16:creationId xmlns:a16="http://schemas.microsoft.com/office/drawing/2014/main" id="{627F1C6B-3F5D-4EF5-BBC8-DF0B64F8A51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9064BCE-3859-498B-84DC-E135EFC9AF34}" type="slidenum">
              <a:rPr lang="en-US" altLang="en-US" sz="1400">
                <a:latin typeface="Times New Roman" panose="02020603050405020304" pitchFamily="18" charset="0"/>
              </a:rPr>
              <a:pPr>
                <a:spcBef>
                  <a:spcPct val="0"/>
                </a:spcBef>
                <a:buFontTx/>
                <a:buNone/>
              </a:pPr>
              <a:t>82</a:t>
            </a:fld>
            <a:endParaRPr lang="en-US" altLang="en-US" sz="1400">
              <a:latin typeface="Times New Roman" panose="02020603050405020304" pitchFamily="18" charset="0"/>
            </a:endParaRPr>
          </a:p>
        </p:txBody>
      </p:sp>
      <p:sp>
        <p:nvSpPr>
          <p:cNvPr id="260100" name="Footer Placeholder 9">
            <a:extLst>
              <a:ext uri="{FF2B5EF4-FFF2-40B4-BE49-F238E27FC236}">
                <a16:creationId xmlns:a16="http://schemas.microsoft.com/office/drawing/2014/main" id="{BB9FB3EB-DFB1-4BCD-9569-2EC1922858B5}"/>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60101" name="Rectangle 2">
            <a:extLst>
              <a:ext uri="{FF2B5EF4-FFF2-40B4-BE49-F238E27FC236}">
                <a16:creationId xmlns:a16="http://schemas.microsoft.com/office/drawing/2014/main" id="{0156E6E1-DEDD-4151-8D3D-641CCE78663E}"/>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2" name="Title 1">
            <a:extLst>
              <a:ext uri="{FF2B5EF4-FFF2-40B4-BE49-F238E27FC236}">
                <a16:creationId xmlns:a16="http://schemas.microsoft.com/office/drawing/2014/main" id="{A0B2D3C6-AD12-47A8-BB2A-BB69623811CB}"/>
              </a:ext>
            </a:extLst>
          </p:cNvPr>
          <p:cNvSpPr>
            <a:spLocks noGrp="1" noRot="1" noChangeAspect="1" noMove="1" noResize="1" noEditPoints="1" noAdjustHandles="1" noChangeArrowheads="1" noChangeShapeType="1" noTextEdit="1"/>
          </p:cNvSpPr>
          <p:nvPr>
            <p:ph type="title"/>
          </p:nvPr>
        </p:nvSpPr>
        <p:spPr>
          <a:blipFill>
            <a:blip r:embed="rId3"/>
            <a:stretch>
              <a:fillRect t="-12234" b="-19681"/>
            </a:stretch>
          </a:blipFill>
          <a:extLst/>
        </p:spPr>
        <p:txBody>
          <a:bodyPr/>
          <a:lstStyle/>
          <a:p>
            <a:pPr>
              <a:defRPr/>
            </a:pPr>
            <a:r>
              <a:rPr lang="en-US">
                <a:noFill/>
              </a:rPr>
              <a:t> </a:t>
            </a:r>
          </a:p>
        </p:txBody>
      </p:sp>
      <p:sp>
        <p:nvSpPr>
          <p:cNvPr id="11" name="Rectangle 3">
            <a:extLst>
              <a:ext uri="{FF2B5EF4-FFF2-40B4-BE49-F238E27FC236}">
                <a16:creationId xmlns:a16="http://schemas.microsoft.com/office/drawing/2014/main" id="{674101FB-35D0-4F1C-B07E-4FCE87E41713}"/>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4"/>
            <a:stretch>
              <a:fillRect l="-2019" t="-2326"/>
            </a:stretch>
          </a:blipFill>
          <a:extLst/>
        </p:spPr>
        <p:txBody>
          <a:bodyPr/>
          <a:lstStyle/>
          <a:p>
            <a:pPr>
              <a:defRPr/>
            </a:pPr>
            <a:r>
              <a:rPr lang="en-US">
                <a:noFill/>
              </a:rPr>
              <a:t>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2">
            <a:extLst>
              <a:ext uri="{FF2B5EF4-FFF2-40B4-BE49-F238E27FC236}">
                <a16:creationId xmlns:a16="http://schemas.microsoft.com/office/drawing/2014/main" id="{5B7A635F-99FD-48D1-BE05-87EEF7CB4B80}"/>
              </a:ext>
            </a:extLst>
          </p:cNvPr>
          <p:cNvSpPr>
            <a:spLocks noGrp="1" noChangeArrowheads="1"/>
          </p:cNvSpPr>
          <p:nvPr>
            <p:ph type="title"/>
          </p:nvPr>
        </p:nvSpPr>
        <p:spPr/>
        <p:txBody>
          <a:bodyPr/>
          <a:lstStyle/>
          <a:p>
            <a:r>
              <a:rPr lang="en-US" altLang="en-US" sz="3000" b="1">
                <a:solidFill>
                  <a:srgbClr val="0000FF"/>
                </a:solidFill>
              </a:rPr>
              <a:t>Multiple Linear Regression (MLR) (contd..)</a:t>
            </a:r>
            <a:endParaRPr lang="en-US" altLang="en-US" sz="3000" b="1">
              <a:solidFill>
                <a:srgbClr val="FF0000"/>
              </a:solidFill>
            </a:endParaRPr>
          </a:p>
        </p:txBody>
      </p:sp>
      <p:sp>
        <p:nvSpPr>
          <p:cNvPr id="262147" name="Date Placeholder 7">
            <a:extLst>
              <a:ext uri="{FF2B5EF4-FFF2-40B4-BE49-F238E27FC236}">
                <a16:creationId xmlns:a16="http://schemas.microsoft.com/office/drawing/2014/main" id="{28AAC949-69B8-40B0-B31F-02E9E069B500}"/>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62148" name="Slide Number Placeholder 8">
            <a:extLst>
              <a:ext uri="{FF2B5EF4-FFF2-40B4-BE49-F238E27FC236}">
                <a16:creationId xmlns:a16="http://schemas.microsoft.com/office/drawing/2014/main" id="{F6640A37-4DC0-4723-AA1F-4105B2A7230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AB47D08-CF3C-4772-93F1-3B858E22AF2B}" type="slidenum">
              <a:rPr lang="en-US" altLang="en-US" sz="1400">
                <a:latin typeface="Times New Roman" panose="02020603050405020304" pitchFamily="18" charset="0"/>
              </a:rPr>
              <a:pPr>
                <a:spcBef>
                  <a:spcPct val="0"/>
                </a:spcBef>
                <a:buFontTx/>
                <a:buNone/>
              </a:pPr>
              <a:t>83</a:t>
            </a:fld>
            <a:endParaRPr lang="en-US" altLang="en-US" sz="1400">
              <a:latin typeface="Times New Roman" panose="02020603050405020304" pitchFamily="18" charset="0"/>
            </a:endParaRPr>
          </a:p>
        </p:txBody>
      </p:sp>
      <p:sp>
        <p:nvSpPr>
          <p:cNvPr id="262149" name="Footer Placeholder 9">
            <a:extLst>
              <a:ext uri="{FF2B5EF4-FFF2-40B4-BE49-F238E27FC236}">
                <a16:creationId xmlns:a16="http://schemas.microsoft.com/office/drawing/2014/main" id="{DC119902-0D71-4D86-B245-5663380816DF}"/>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62150" name="Rectangle 2">
            <a:extLst>
              <a:ext uri="{FF2B5EF4-FFF2-40B4-BE49-F238E27FC236}">
                <a16:creationId xmlns:a16="http://schemas.microsoft.com/office/drawing/2014/main" id="{BE04C58F-E281-4770-A84B-3A422D91B95D}"/>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
        <p:nvSpPr>
          <p:cNvPr id="9" name="Rectangle 3">
            <a:extLst>
              <a:ext uri="{FF2B5EF4-FFF2-40B4-BE49-F238E27FC236}">
                <a16:creationId xmlns:a16="http://schemas.microsoft.com/office/drawing/2014/main" id="{BC5B3317-0613-41EF-9A69-CBA3F6B2EA23}"/>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2019" t="-2326"/>
            </a:stretch>
          </a:blipFill>
          <a:extLst/>
        </p:spPr>
        <p:txBody>
          <a:bodyPr/>
          <a:lstStyle/>
          <a:p>
            <a:pPr>
              <a:defRPr/>
            </a:pPr>
            <a:r>
              <a:rPr lang="en-US">
                <a:noFill/>
              </a:rPr>
              <a:t>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Date Placeholder 5">
            <a:extLst>
              <a:ext uri="{FF2B5EF4-FFF2-40B4-BE49-F238E27FC236}">
                <a16:creationId xmlns:a16="http://schemas.microsoft.com/office/drawing/2014/main" id="{3CACDB94-4A86-460E-BA20-ADB1BE9A6BB5}"/>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64195" name="Footer Placeholder 6">
            <a:extLst>
              <a:ext uri="{FF2B5EF4-FFF2-40B4-BE49-F238E27FC236}">
                <a16:creationId xmlns:a16="http://schemas.microsoft.com/office/drawing/2014/main" id="{EA6B17E9-B05E-4D42-9508-ECAAAE1A1374}"/>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64196" name="Slide Number Placeholder 7">
            <a:extLst>
              <a:ext uri="{FF2B5EF4-FFF2-40B4-BE49-F238E27FC236}">
                <a16:creationId xmlns:a16="http://schemas.microsoft.com/office/drawing/2014/main" id="{D3873CC3-A240-4291-91AB-2558441A5C3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8BD8DB5-903F-4FFF-9D0A-245E92A6B896}" type="slidenum">
              <a:rPr lang="en-US" altLang="en-US" sz="1400">
                <a:latin typeface="Times New Roman" panose="02020603050405020304" pitchFamily="18" charset="0"/>
              </a:rPr>
              <a:pPr>
                <a:spcBef>
                  <a:spcPct val="0"/>
                </a:spcBef>
                <a:buFontTx/>
                <a:buNone/>
              </a:pPr>
              <a:t>84</a:t>
            </a:fld>
            <a:endParaRPr lang="en-US" altLang="en-US" sz="1400">
              <a:latin typeface="Times New Roman" panose="02020603050405020304" pitchFamily="18" charset="0"/>
            </a:endParaRPr>
          </a:p>
        </p:txBody>
      </p:sp>
      <p:sp>
        <p:nvSpPr>
          <p:cNvPr id="264197" name="Rectangle 2">
            <a:extLst>
              <a:ext uri="{FF2B5EF4-FFF2-40B4-BE49-F238E27FC236}">
                <a16:creationId xmlns:a16="http://schemas.microsoft.com/office/drawing/2014/main" id="{7EABD7B8-64EA-4E3D-A1CB-D8D0B312D75E}"/>
              </a:ext>
            </a:extLst>
          </p:cNvPr>
          <p:cNvSpPr>
            <a:spLocks noGrp="1" noChangeArrowheads="1"/>
          </p:cNvSpPr>
          <p:nvPr>
            <p:ph type="title"/>
          </p:nvPr>
        </p:nvSpPr>
        <p:spPr/>
        <p:txBody>
          <a:bodyPr/>
          <a:lstStyle/>
          <a:p>
            <a:pPr eaLnBrk="1" hangingPunct="1"/>
            <a:r>
              <a:rPr lang="en-US" altLang="en-US" sz="4000" b="1">
                <a:solidFill>
                  <a:srgbClr val="0000FF"/>
                </a:solidFill>
              </a:rPr>
              <a:t>Capital Asset Pricing Model (Simple Linear Regression)</a:t>
            </a:r>
          </a:p>
        </p:txBody>
      </p:sp>
      <p:sp>
        <p:nvSpPr>
          <p:cNvPr id="28680" name="Rectangle 3">
            <a:extLst>
              <a:ext uri="{FF2B5EF4-FFF2-40B4-BE49-F238E27FC236}">
                <a16:creationId xmlns:a16="http://schemas.microsoft.com/office/drawing/2014/main" id="{622FF813-F85F-4519-A17D-CAF72DC9FD06}"/>
              </a:ext>
            </a:extLst>
          </p:cNvPr>
          <p:cNvSpPr>
            <a:spLocks noGrp="1" noChangeArrowheads="1"/>
          </p:cNvSpPr>
          <p:nvPr>
            <p:ph type="body" sz="half" idx="1"/>
          </p:nvPr>
        </p:nvSpPr>
        <p:spPr>
          <a:xfrm>
            <a:off x="609600" y="1981200"/>
            <a:ext cx="10972800" cy="4114800"/>
          </a:xfrm>
        </p:spPr>
        <p:txBody>
          <a:bodyPr/>
          <a:lstStyle/>
          <a:p>
            <a:pPr eaLnBrk="1" hangingPunct="1">
              <a:buFont typeface="Wingdings" panose="05000000000000000000" pitchFamily="2" charset="2"/>
              <a:buChar char="§"/>
              <a:defRPr/>
            </a:pPr>
            <a:r>
              <a:rPr lang="en-US" altLang="en-US" sz="3500" dirty="0">
                <a:sym typeface="Symbol" panose="05050102010706020507" pitchFamily="18" charset="2"/>
              </a:rPr>
              <a:t>The formulae for the CAPM is given as</a:t>
            </a:r>
          </a:p>
          <a:p>
            <a:pPr marL="533400" indent="-533400" eaLnBrk="1" hangingPunct="1">
              <a:buFontTx/>
              <a:buNone/>
              <a:defRPr/>
            </a:pPr>
            <a:r>
              <a:rPr lang="en-US" altLang="en-US" sz="3500" dirty="0">
                <a:sym typeface="Symbol" panose="05050102010706020507" pitchFamily="18" charset="2"/>
              </a:rPr>
              <a:t>	</a:t>
            </a:r>
          </a:p>
        </p:txBody>
      </p:sp>
      <p:graphicFrame>
        <p:nvGraphicFramePr>
          <p:cNvPr id="264199" name="Object 4">
            <a:extLst>
              <a:ext uri="{FF2B5EF4-FFF2-40B4-BE49-F238E27FC236}">
                <a16:creationId xmlns:a16="http://schemas.microsoft.com/office/drawing/2014/main" id="{AD6C4B76-9390-4E5A-BCBF-2CF8F86569A2}"/>
              </a:ext>
            </a:extLst>
          </p:cNvPr>
          <p:cNvGraphicFramePr>
            <a:graphicFrameLocks noGrp="1" noChangeAspect="1"/>
          </p:cNvGraphicFramePr>
          <p:nvPr>
            <p:ph sz="quarter" idx="2"/>
          </p:nvPr>
        </p:nvGraphicFramePr>
        <p:xfrm>
          <a:off x="1143000" y="2701925"/>
          <a:ext cx="5408613" cy="955675"/>
        </p:xfrm>
        <a:graphic>
          <a:graphicData uri="http://schemas.openxmlformats.org/presentationml/2006/ole">
            <mc:AlternateContent xmlns:mc="http://schemas.openxmlformats.org/markup-compatibility/2006">
              <mc:Choice xmlns:v="urn:schemas-microsoft-com:vml" Requires="v">
                <p:oleObj spid="_x0000_s264209" name="Equation" r:id="rId4" imgW="1574800" imgH="279400" progId="Equation.DSMT4">
                  <p:embed/>
                </p:oleObj>
              </mc:Choice>
              <mc:Fallback>
                <p:oleObj name="Equation" r:id="rId4" imgW="1574800" imgH="279400" progId="Equation.DSMT4">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2701925"/>
                        <a:ext cx="5408613"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64200" name="Object 6">
            <a:extLst>
              <a:ext uri="{FF2B5EF4-FFF2-40B4-BE49-F238E27FC236}">
                <a16:creationId xmlns:a16="http://schemas.microsoft.com/office/drawing/2014/main" id="{95D3E3AE-A5DB-4C98-BA3E-EC827652C51F}"/>
              </a:ext>
            </a:extLst>
          </p:cNvPr>
          <p:cNvGraphicFramePr>
            <a:graphicFrameLocks noGrp="1" noChangeAspect="1"/>
          </p:cNvGraphicFramePr>
          <p:nvPr>
            <p:ph sz="quarter" idx="3"/>
          </p:nvPr>
        </p:nvGraphicFramePr>
        <p:xfrm>
          <a:off x="1295400" y="3675063"/>
          <a:ext cx="4606925" cy="955675"/>
        </p:xfrm>
        <a:graphic>
          <a:graphicData uri="http://schemas.openxmlformats.org/presentationml/2006/ole">
            <mc:AlternateContent xmlns:mc="http://schemas.openxmlformats.org/markup-compatibility/2006">
              <mc:Choice xmlns:v="urn:schemas-microsoft-com:vml" Requires="v">
                <p:oleObj spid="_x0000_s264210" name="Equation" r:id="rId6" imgW="1346200" imgH="279400" progId="Equation.DSMT4">
                  <p:embed/>
                </p:oleObj>
              </mc:Choice>
              <mc:Fallback>
                <p:oleObj name="Equation" r:id="rId6" imgW="1346200" imgH="279400" progId="Equation.DSMT4">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95400" y="3675063"/>
                        <a:ext cx="4606925"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Date Placeholder 5">
            <a:extLst>
              <a:ext uri="{FF2B5EF4-FFF2-40B4-BE49-F238E27FC236}">
                <a16:creationId xmlns:a16="http://schemas.microsoft.com/office/drawing/2014/main" id="{094B7C0F-A0F4-4272-9B06-496F511DD790}"/>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66243" name="Footer Placeholder 6">
            <a:extLst>
              <a:ext uri="{FF2B5EF4-FFF2-40B4-BE49-F238E27FC236}">
                <a16:creationId xmlns:a16="http://schemas.microsoft.com/office/drawing/2014/main" id="{CFBEF54D-EEE1-4116-8774-C5A7B693F658}"/>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66244" name="Slide Number Placeholder 7">
            <a:extLst>
              <a:ext uri="{FF2B5EF4-FFF2-40B4-BE49-F238E27FC236}">
                <a16:creationId xmlns:a16="http://schemas.microsoft.com/office/drawing/2014/main" id="{DC235295-1DA8-4C3E-946D-17869595ECF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1F0014C-3B7A-461C-8789-18C9A8CCB32B}" type="slidenum">
              <a:rPr lang="en-US" altLang="en-US" sz="1400">
                <a:latin typeface="Times New Roman" panose="02020603050405020304" pitchFamily="18" charset="0"/>
              </a:rPr>
              <a:pPr>
                <a:spcBef>
                  <a:spcPct val="0"/>
                </a:spcBef>
                <a:buFontTx/>
                <a:buNone/>
              </a:pPr>
              <a:t>85</a:t>
            </a:fld>
            <a:endParaRPr lang="en-US" altLang="en-US" sz="1400">
              <a:latin typeface="Times New Roman" panose="02020603050405020304" pitchFamily="18" charset="0"/>
            </a:endParaRPr>
          </a:p>
        </p:txBody>
      </p:sp>
      <p:sp>
        <p:nvSpPr>
          <p:cNvPr id="266245" name="Rectangle 2">
            <a:extLst>
              <a:ext uri="{FF2B5EF4-FFF2-40B4-BE49-F238E27FC236}">
                <a16:creationId xmlns:a16="http://schemas.microsoft.com/office/drawing/2014/main" id="{9F83413D-B6DF-4BEE-B336-AC3B8EE1CBAB}"/>
              </a:ext>
            </a:extLst>
          </p:cNvPr>
          <p:cNvSpPr>
            <a:spLocks noGrp="1" noChangeArrowheads="1"/>
          </p:cNvSpPr>
          <p:nvPr>
            <p:ph type="title"/>
          </p:nvPr>
        </p:nvSpPr>
        <p:spPr/>
        <p:txBody>
          <a:bodyPr/>
          <a:lstStyle/>
          <a:p>
            <a:pPr eaLnBrk="1" hangingPunct="1"/>
            <a:r>
              <a:rPr lang="en-US" altLang="en-US" sz="4000" b="1">
                <a:solidFill>
                  <a:srgbClr val="0000FF"/>
                </a:solidFill>
              </a:rPr>
              <a:t>Capital Asset Pricing Model (Simple Linear Regression)</a:t>
            </a:r>
            <a:endParaRPr lang="en-US" altLang="en-US" sz="4000"/>
          </a:p>
        </p:txBody>
      </p:sp>
      <p:sp>
        <p:nvSpPr>
          <p:cNvPr id="266246" name="Rectangle 3">
            <a:extLst>
              <a:ext uri="{FF2B5EF4-FFF2-40B4-BE49-F238E27FC236}">
                <a16:creationId xmlns:a16="http://schemas.microsoft.com/office/drawing/2014/main" id="{4BA491AA-A785-48AA-A0FA-DC0BC11BDE71}"/>
              </a:ext>
            </a:extLst>
          </p:cNvPr>
          <p:cNvSpPr>
            <a:spLocks noGrp="1" noChangeArrowheads="1"/>
          </p:cNvSpPr>
          <p:nvPr>
            <p:ph type="body" sz="half" idx="1"/>
          </p:nvPr>
        </p:nvSpPr>
        <p:spPr>
          <a:xfrm>
            <a:off x="609600" y="1981200"/>
            <a:ext cx="10972800" cy="4114800"/>
          </a:xfrm>
        </p:spPr>
        <p:txBody>
          <a:bodyPr/>
          <a:lstStyle/>
          <a:p>
            <a:pPr algn="just" eaLnBrk="1" hangingPunct="1">
              <a:lnSpc>
                <a:spcPct val="90000"/>
              </a:lnSpc>
              <a:buClr>
                <a:schemeClr val="tx1"/>
              </a:buClr>
              <a:buFont typeface="Wingdings" panose="05000000000000000000" pitchFamily="2" charset="2"/>
              <a:buChar char="§"/>
            </a:pPr>
            <a:r>
              <a:rPr lang="en-US" altLang="en-US" sz="4000" b="1">
                <a:solidFill>
                  <a:srgbClr val="0000FF"/>
                </a:solidFill>
                <a:sym typeface="Symbol" panose="05050102010706020507" pitchFamily="18" charset="2"/>
              </a:rPr>
              <a:t>Market index portfolio</a:t>
            </a:r>
            <a:r>
              <a:rPr lang="en-US" altLang="en-US" sz="4000">
                <a:sym typeface="Symbol" panose="05050102010706020507" pitchFamily="18" charset="2"/>
              </a:rPr>
              <a:t>, i.e., it is the fund that contains share of every stock in proportion to the stocks representation in the entire market.</a:t>
            </a:r>
          </a:p>
          <a:p>
            <a:pPr algn="just" eaLnBrk="1" hangingPunct="1">
              <a:lnSpc>
                <a:spcPct val="90000"/>
              </a:lnSpc>
              <a:buFont typeface="Wingdings" panose="05000000000000000000" pitchFamily="2" charset="2"/>
              <a:buChar char="§"/>
            </a:pPr>
            <a:r>
              <a:rPr lang="en-US" altLang="en-US" sz="4000">
                <a:sym typeface="Symbol" panose="05050102010706020507" pitchFamily="18" charset="2"/>
              </a:rPr>
              <a:t>An </a:t>
            </a:r>
            <a:r>
              <a:rPr lang="en-US" altLang="en-US" sz="4000" b="1">
                <a:solidFill>
                  <a:srgbClr val="0000FF"/>
                </a:solidFill>
                <a:sym typeface="Symbol" panose="05050102010706020507" pitchFamily="18" charset="2"/>
              </a:rPr>
              <a:t>assets weight</a:t>
            </a:r>
            <a:r>
              <a:rPr lang="en-US" altLang="en-US" sz="4000">
                <a:sym typeface="Symbol" panose="05050102010706020507" pitchFamily="18" charset="2"/>
              </a:rPr>
              <a:t> is defined as the proportion of the portfolio capital that is allocated to the asset.</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Date Placeholder 5">
            <a:extLst>
              <a:ext uri="{FF2B5EF4-FFF2-40B4-BE49-F238E27FC236}">
                <a16:creationId xmlns:a16="http://schemas.microsoft.com/office/drawing/2014/main" id="{33DE6A2D-B36D-44BF-8282-A42EE0DE280A}"/>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68291" name="Footer Placeholder 6">
            <a:extLst>
              <a:ext uri="{FF2B5EF4-FFF2-40B4-BE49-F238E27FC236}">
                <a16:creationId xmlns:a16="http://schemas.microsoft.com/office/drawing/2014/main" id="{7ED45A53-E0FB-4688-8470-0D57E268949D}"/>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68292" name="Slide Number Placeholder 7">
            <a:extLst>
              <a:ext uri="{FF2B5EF4-FFF2-40B4-BE49-F238E27FC236}">
                <a16:creationId xmlns:a16="http://schemas.microsoft.com/office/drawing/2014/main" id="{C42A437C-FF18-49C7-87FF-02056AC1915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050723A-7E96-4783-93AD-64F820C38324}" type="slidenum">
              <a:rPr lang="en-US" altLang="en-US" sz="1400">
                <a:latin typeface="Times New Roman" panose="02020603050405020304" pitchFamily="18" charset="0"/>
              </a:rPr>
              <a:pPr>
                <a:spcBef>
                  <a:spcPct val="0"/>
                </a:spcBef>
                <a:buFontTx/>
                <a:buNone/>
              </a:pPr>
              <a:t>86</a:t>
            </a:fld>
            <a:endParaRPr lang="en-US" altLang="en-US" sz="1400">
              <a:latin typeface="Times New Roman" panose="02020603050405020304" pitchFamily="18" charset="0"/>
            </a:endParaRPr>
          </a:p>
        </p:txBody>
      </p:sp>
      <p:sp>
        <p:nvSpPr>
          <p:cNvPr id="268293" name="Rectangle 2">
            <a:extLst>
              <a:ext uri="{FF2B5EF4-FFF2-40B4-BE49-F238E27FC236}">
                <a16:creationId xmlns:a16="http://schemas.microsoft.com/office/drawing/2014/main" id="{AF61A3FC-B71B-474E-8BFC-3C477B35A311}"/>
              </a:ext>
            </a:extLst>
          </p:cNvPr>
          <p:cNvSpPr>
            <a:spLocks noGrp="1" noChangeArrowheads="1"/>
          </p:cNvSpPr>
          <p:nvPr>
            <p:ph type="title"/>
          </p:nvPr>
        </p:nvSpPr>
        <p:spPr/>
        <p:txBody>
          <a:bodyPr/>
          <a:lstStyle/>
          <a:p>
            <a:pPr eaLnBrk="1" hangingPunct="1"/>
            <a:r>
              <a:rPr lang="en-US" altLang="en-US" sz="4000" b="1">
                <a:solidFill>
                  <a:srgbClr val="0000FF"/>
                </a:solidFill>
              </a:rPr>
              <a:t>Capital Asset Pricing Model (Simple Linear Regression)</a:t>
            </a:r>
            <a:endParaRPr lang="en-US" altLang="en-US" sz="4000"/>
          </a:p>
        </p:txBody>
      </p:sp>
      <p:sp>
        <p:nvSpPr>
          <p:cNvPr id="268294" name="Rectangle 3">
            <a:extLst>
              <a:ext uri="{FF2B5EF4-FFF2-40B4-BE49-F238E27FC236}">
                <a16:creationId xmlns:a16="http://schemas.microsoft.com/office/drawing/2014/main" id="{F0ABA88B-2CFF-4157-8736-422F9FCF85C9}"/>
              </a:ext>
            </a:extLst>
          </p:cNvPr>
          <p:cNvSpPr>
            <a:spLocks noGrp="1" noChangeArrowheads="1"/>
          </p:cNvSpPr>
          <p:nvPr>
            <p:ph type="body" sz="half" idx="1"/>
          </p:nvPr>
        </p:nvSpPr>
        <p:spPr>
          <a:xfrm>
            <a:off x="609600" y="1981200"/>
            <a:ext cx="10972800" cy="4114800"/>
          </a:xfrm>
        </p:spPr>
        <p:txBody>
          <a:bodyPr/>
          <a:lstStyle/>
          <a:p>
            <a:pPr eaLnBrk="1" hangingPunct="1">
              <a:buFont typeface="Wingdings" panose="05000000000000000000" pitchFamily="2" charset="2"/>
              <a:buChar char="§"/>
            </a:pPr>
            <a:r>
              <a:rPr lang="en-US" altLang="en-US" sz="4000">
                <a:sym typeface="Symbol" panose="05050102010706020507" pitchFamily="18" charset="2"/>
              </a:rPr>
              <a:t>The weight of the asset in the market portfolio is equal to the proportion of that assets total capital value to the total market capital value.</a:t>
            </a:r>
          </a:p>
          <a:p>
            <a:pPr eaLnBrk="1" hangingPunct="1">
              <a:buFont typeface="Wingdings" panose="05000000000000000000" pitchFamily="2" charset="2"/>
              <a:buChar char="§"/>
            </a:pPr>
            <a:r>
              <a:rPr lang="en-US" altLang="en-US" sz="4000">
                <a:sym typeface="Symbol" panose="05050102010706020507" pitchFamily="18" charset="2"/>
              </a:rPr>
              <a:t>This weight is called the market capitalization weights and is denoted by w</a:t>
            </a:r>
            <a:r>
              <a:rPr lang="en-US" altLang="en-US" sz="4000" baseline="-25000">
                <a:sym typeface="Symbol" panose="05050102010706020507" pitchFamily="18" charset="2"/>
              </a:rPr>
              <a:t>i</a:t>
            </a:r>
            <a:endParaRPr lang="en-US" altLang="en-US" sz="4000">
              <a:sym typeface="Symbol" panose="05050102010706020507" pitchFamily="18" charset="2"/>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Date Placeholder 4">
            <a:extLst>
              <a:ext uri="{FF2B5EF4-FFF2-40B4-BE49-F238E27FC236}">
                <a16:creationId xmlns:a16="http://schemas.microsoft.com/office/drawing/2014/main" id="{11E2C769-9726-4F5D-8D69-AF252D417DEC}"/>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70339" name="Footer Placeholder 5">
            <a:extLst>
              <a:ext uri="{FF2B5EF4-FFF2-40B4-BE49-F238E27FC236}">
                <a16:creationId xmlns:a16="http://schemas.microsoft.com/office/drawing/2014/main" id="{0B076F91-BBF3-4959-9DEE-0E919040AD26}"/>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70340" name="Slide Number Placeholder 6">
            <a:extLst>
              <a:ext uri="{FF2B5EF4-FFF2-40B4-BE49-F238E27FC236}">
                <a16:creationId xmlns:a16="http://schemas.microsoft.com/office/drawing/2014/main" id="{99F7EFC9-E658-40F7-999B-86FCB99825B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7C808E9-3414-4725-B6DD-860DB3671568}" type="slidenum">
              <a:rPr lang="en-US" altLang="en-US" sz="1400">
                <a:latin typeface="Times New Roman" panose="02020603050405020304" pitchFamily="18" charset="0"/>
              </a:rPr>
              <a:pPr>
                <a:spcBef>
                  <a:spcPct val="0"/>
                </a:spcBef>
                <a:buFontTx/>
                <a:buNone/>
              </a:pPr>
              <a:t>87</a:t>
            </a:fld>
            <a:endParaRPr lang="en-US" altLang="en-US" sz="1400">
              <a:latin typeface="Times New Roman" panose="02020603050405020304" pitchFamily="18" charset="0"/>
            </a:endParaRPr>
          </a:p>
        </p:txBody>
      </p:sp>
      <p:sp>
        <p:nvSpPr>
          <p:cNvPr id="270341" name="Rectangle 2">
            <a:extLst>
              <a:ext uri="{FF2B5EF4-FFF2-40B4-BE49-F238E27FC236}">
                <a16:creationId xmlns:a16="http://schemas.microsoft.com/office/drawing/2014/main" id="{6097D1E2-FE7E-404E-AD53-D1BB2B5AF3A9}"/>
              </a:ext>
            </a:extLst>
          </p:cNvPr>
          <p:cNvSpPr>
            <a:spLocks noGrp="1" noChangeArrowheads="1"/>
          </p:cNvSpPr>
          <p:nvPr>
            <p:ph type="title"/>
          </p:nvPr>
        </p:nvSpPr>
        <p:spPr/>
        <p:txBody>
          <a:bodyPr/>
          <a:lstStyle/>
          <a:p>
            <a:pPr eaLnBrk="1" hangingPunct="1"/>
            <a:r>
              <a:rPr lang="en-US" altLang="en-US" sz="4000" b="1">
                <a:solidFill>
                  <a:srgbClr val="0000FF"/>
                </a:solidFill>
              </a:rPr>
              <a:t>Capital Asset Pricing Model (Simple Linear Regression)</a:t>
            </a:r>
            <a:endParaRPr lang="en-US" altLang="en-US" sz="4000"/>
          </a:p>
        </p:txBody>
      </p:sp>
      <p:sp>
        <p:nvSpPr>
          <p:cNvPr id="159750" name="Rectangle 3">
            <a:extLst>
              <a:ext uri="{FF2B5EF4-FFF2-40B4-BE49-F238E27FC236}">
                <a16:creationId xmlns:a16="http://schemas.microsoft.com/office/drawing/2014/main" id="{2E4B5F62-E037-4040-9713-9AC4E7CDAD88}"/>
              </a:ext>
            </a:extLst>
          </p:cNvPr>
          <p:cNvSpPr>
            <a:spLocks noGrp="1" noChangeArrowheads="1"/>
          </p:cNvSpPr>
          <p:nvPr>
            <p:ph type="body" sz="half" idx="1"/>
          </p:nvPr>
        </p:nvSpPr>
        <p:spPr>
          <a:xfrm>
            <a:off x="609600" y="1600200"/>
            <a:ext cx="10972800" cy="4645025"/>
          </a:xfrm>
        </p:spPr>
        <p:txBody>
          <a:bodyPr/>
          <a:lstStyle/>
          <a:p>
            <a:pPr marL="533400" indent="-533400" algn="ctr" eaLnBrk="1" hangingPunct="1">
              <a:lnSpc>
                <a:spcPct val="90000"/>
              </a:lnSpc>
              <a:buFontTx/>
              <a:buNone/>
              <a:defRPr/>
            </a:pPr>
            <a:r>
              <a:rPr lang="en-US" altLang="en-US" sz="3000" b="1" u="sng" dirty="0">
                <a:solidFill>
                  <a:srgbClr val="0000FF"/>
                </a:solidFill>
                <a:sym typeface="Symbol" panose="05050102010706020507" pitchFamily="18" charset="2"/>
              </a:rPr>
              <a:t>Capital market/Pricing line</a:t>
            </a:r>
          </a:p>
          <a:p>
            <a:pPr algn="just" eaLnBrk="1" hangingPunct="1">
              <a:lnSpc>
                <a:spcPct val="90000"/>
              </a:lnSpc>
              <a:buFont typeface="Wingdings" panose="05000000000000000000" pitchFamily="2" charset="2"/>
              <a:buChar char="§"/>
              <a:defRPr/>
            </a:pPr>
            <a:r>
              <a:rPr lang="en-US" altLang="en-US" sz="3000" dirty="0">
                <a:sym typeface="Symbol" panose="05050102010706020507" pitchFamily="18" charset="2"/>
              </a:rPr>
              <a:t>The capital market/pricing line shows the relation between the expected rate of return and the risk.</a:t>
            </a:r>
          </a:p>
          <a:p>
            <a:pPr algn="just" eaLnBrk="1" hangingPunct="1">
              <a:lnSpc>
                <a:spcPct val="90000"/>
              </a:lnSpc>
              <a:buFont typeface="Wingdings" panose="05000000000000000000" pitchFamily="2" charset="2"/>
              <a:buChar char="§"/>
              <a:defRPr/>
            </a:pPr>
            <a:r>
              <a:rPr lang="en-US" altLang="en-US" sz="3000" dirty="0">
                <a:sym typeface="Symbol" panose="05050102010706020507" pitchFamily="18" charset="2"/>
              </a:rPr>
              <a:t>Thus as risk increases so does the expected return. Mathematically we can define this as a linear regression, given by</a:t>
            </a:r>
          </a:p>
          <a:p>
            <a:pPr marL="533400" indent="-533400" algn="just" eaLnBrk="1" hangingPunct="1">
              <a:lnSpc>
                <a:spcPct val="90000"/>
              </a:lnSpc>
              <a:buFontTx/>
              <a:buNone/>
              <a:defRPr/>
            </a:pPr>
            <a:endParaRPr lang="en-US" altLang="en-US" sz="3000" dirty="0">
              <a:sym typeface="Symbol" panose="05050102010706020507" pitchFamily="18" charset="2"/>
            </a:endParaRPr>
          </a:p>
          <a:p>
            <a:pPr marL="533400" indent="-533400" algn="just" eaLnBrk="1" hangingPunct="1">
              <a:lnSpc>
                <a:spcPct val="90000"/>
              </a:lnSpc>
              <a:buFontTx/>
              <a:buNone/>
              <a:defRPr/>
            </a:pPr>
            <a:r>
              <a:rPr lang="en-US" altLang="en-US" sz="3000" dirty="0">
                <a:sym typeface="Symbol" panose="05050102010706020507" pitchFamily="18" charset="2"/>
              </a:rPr>
              <a:t>		</a:t>
            </a:r>
          </a:p>
          <a:p>
            <a:pPr algn="just" eaLnBrk="1" hangingPunct="1">
              <a:lnSpc>
                <a:spcPct val="90000"/>
              </a:lnSpc>
              <a:buFont typeface="Wingdings" panose="05000000000000000000" pitchFamily="2" charset="2"/>
              <a:buChar char="§"/>
              <a:defRPr/>
            </a:pPr>
            <a:r>
              <a:rPr lang="en-US" altLang="en-US" sz="3000" dirty="0">
                <a:sym typeface="Symbol" panose="05050102010706020507" pitchFamily="18" charset="2"/>
              </a:rPr>
              <a:t>The slope of the capital market/pricing line is the </a:t>
            </a:r>
            <a:r>
              <a:rPr lang="en-US" altLang="en-US" sz="3000" b="1" u="sng" dirty="0">
                <a:solidFill>
                  <a:srgbClr val="0000FF"/>
                </a:solidFill>
                <a:sym typeface="Symbol" panose="05050102010706020507" pitchFamily="18" charset="2"/>
              </a:rPr>
              <a:t>price of risk</a:t>
            </a:r>
          </a:p>
        </p:txBody>
      </p:sp>
      <p:graphicFrame>
        <p:nvGraphicFramePr>
          <p:cNvPr id="270343" name="Object 4">
            <a:extLst>
              <a:ext uri="{FF2B5EF4-FFF2-40B4-BE49-F238E27FC236}">
                <a16:creationId xmlns:a16="http://schemas.microsoft.com/office/drawing/2014/main" id="{2A9989EF-8025-423E-957A-E293A3E82C9F}"/>
              </a:ext>
            </a:extLst>
          </p:cNvPr>
          <p:cNvGraphicFramePr>
            <a:graphicFrameLocks noGrp="1" noChangeAspect="1"/>
          </p:cNvGraphicFramePr>
          <p:nvPr>
            <p:ph sz="half" idx="2"/>
          </p:nvPr>
        </p:nvGraphicFramePr>
        <p:xfrm>
          <a:off x="3454400" y="3948113"/>
          <a:ext cx="6299200" cy="1090612"/>
        </p:xfrm>
        <a:graphic>
          <a:graphicData uri="http://schemas.openxmlformats.org/presentationml/2006/ole">
            <mc:AlternateContent xmlns:mc="http://schemas.openxmlformats.org/markup-compatibility/2006">
              <mc:Choice xmlns:v="urn:schemas-microsoft-com:vml" Requires="v">
                <p:oleObj spid="_x0000_s270348" name="Equation" r:id="rId4" imgW="2781300" imgH="469900" progId="Equation.3">
                  <p:embed/>
                </p:oleObj>
              </mc:Choice>
              <mc:Fallback>
                <p:oleObj name="Equation" r:id="rId4" imgW="2781300" imgH="4699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54400" y="3948113"/>
                        <a:ext cx="6299200" cy="109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Date Placeholder 5">
            <a:extLst>
              <a:ext uri="{FF2B5EF4-FFF2-40B4-BE49-F238E27FC236}">
                <a16:creationId xmlns:a16="http://schemas.microsoft.com/office/drawing/2014/main" id="{168B3424-58DA-4204-93C4-7D276FCBEB65}"/>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72387" name="Footer Placeholder 6">
            <a:extLst>
              <a:ext uri="{FF2B5EF4-FFF2-40B4-BE49-F238E27FC236}">
                <a16:creationId xmlns:a16="http://schemas.microsoft.com/office/drawing/2014/main" id="{E051E2AB-3C5D-4AC1-AA88-3FC47C154886}"/>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72388" name="Slide Number Placeholder 7">
            <a:extLst>
              <a:ext uri="{FF2B5EF4-FFF2-40B4-BE49-F238E27FC236}">
                <a16:creationId xmlns:a16="http://schemas.microsoft.com/office/drawing/2014/main" id="{F6421EE7-FFC1-4D7B-B1B7-F79B9952897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2D2DE35-F17A-4073-8A35-EB4416BC69CB}" type="slidenum">
              <a:rPr lang="en-US" altLang="en-US" sz="1400">
                <a:latin typeface="Times New Roman" panose="02020603050405020304" pitchFamily="18" charset="0"/>
              </a:rPr>
              <a:pPr>
                <a:spcBef>
                  <a:spcPct val="0"/>
                </a:spcBef>
                <a:buFontTx/>
                <a:buNone/>
              </a:pPr>
              <a:t>88</a:t>
            </a:fld>
            <a:endParaRPr lang="en-US" altLang="en-US" sz="1400">
              <a:latin typeface="Times New Roman" panose="02020603050405020304" pitchFamily="18" charset="0"/>
            </a:endParaRPr>
          </a:p>
        </p:txBody>
      </p:sp>
      <p:sp>
        <p:nvSpPr>
          <p:cNvPr id="272389" name="Rectangle 2">
            <a:extLst>
              <a:ext uri="{FF2B5EF4-FFF2-40B4-BE49-F238E27FC236}">
                <a16:creationId xmlns:a16="http://schemas.microsoft.com/office/drawing/2014/main" id="{863C6D1F-B2A5-4232-8CDC-A9ACF72BA9FE}"/>
              </a:ext>
            </a:extLst>
          </p:cNvPr>
          <p:cNvSpPr>
            <a:spLocks noGrp="1" noChangeArrowheads="1"/>
          </p:cNvSpPr>
          <p:nvPr>
            <p:ph type="title"/>
          </p:nvPr>
        </p:nvSpPr>
        <p:spPr/>
        <p:txBody>
          <a:bodyPr/>
          <a:lstStyle/>
          <a:p>
            <a:pPr eaLnBrk="1" hangingPunct="1"/>
            <a:r>
              <a:rPr lang="en-US" altLang="en-US" sz="4000" b="1">
                <a:solidFill>
                  <a:srgbClr val="0000FF"/>
                </a:solidFill>
              </a:rPr>
              <a:t>Capital Asset Pricing Model (Simple Linear Regression)</a:t>
            </a:r>
            <a:endParaRPr lang="en-US" altLang="en-US" sz="4000"/>
          </a:p>
        </p:txBody>
      </p:sp>
      <p:sp>
        <p:nvSpPr>
          <p:cNvPr id="272390" name="Rectangle 3">
            <a:extLst>
              <a:ext uri="{FF2B5EF4-FFF2-40B4-BE49-F238E27FC236}">
                <a16:creationId xmlns:a16="http://schemas.microsoft.com/office/drawing/2014/main" id="{4B92ADF7-EA70-4141-B6CE-2CF37904D7BE}"/>
              </a:ext>
            </a:extLst>
          </p:cNvPr>
          <p:cNvSpPr>
            <a:spLocks noGrp="1" noChangeArrowheads="1"/>
          </p:cNvSpPr>
          <p:nvPr>
            <p:ph type="body" sz="half" idx="1"/>
          </p:nvPr>
        </p:nvSpPr>
        <p:spPr>
          <a:xfrm>
            <a:off x="609600" y="1600200"/>
            <a:ext cx="10972800" cy="4495800"/>
          </a:xfrm>
        </p:spPr>
        <p:txBody>
          <a:bodyPr/>
          <a:lstStyle/>
          <a:p>
            <a:pPr algn="ctr" eaLnBrk="1" hangingPunct="1">
              <a:buFontTx/>
              <a:buNone/>
            </a:pPr>
            <a:r>
              <a:rPr lang="en-US" altLang="en-US" sz="2500" b="1" u="sng">
                <a:solidFill>
                  <a:srgbClr val="0000FF"/>
                </a:solidFill>
                <a:sym typeface="Symbol" panose="05050102010706020507" pitchFamily="18" charset="2"/>
              </a:rPr>
              <a:t>Capital market/Pricing line</a:t>
            </a:r>
          </a:p>
        </p:txBody>
      </p:sp>
      <p:graphicFrame>
        <p:nvGraphicFramePr>
          <p:cNvPr id="272391" name="Object 4">
            <a:extLst>
              <a:ext uri="{FF2B5EF4-FFF2-40B4-BE49-F238E27FC236}">
                <a16:creationId xmlns:a16="http://schemas.microsoft.com/office/drawing/2014/main" id="{155D4DA3-8B0E-433D-9BED-67C897CBB738}"/>
              </a:ext>
            </a:extLst>
          </p:cNvPr>
          <p:cNvGraphicFramePr>
            <a:graphicFrameLocks noGrp="1" noChangeAspect="1"/>
          </p:cNvGraphicFramePr>
          <p:nvPr>
            <p:ph sz="quarter" idx="2"/>
          </p:nvPr>
        </p:nvGraphicFramePr>
        <p:xfrm>
          <a:off x="5964238" y="5607050"/>
          <a:ext cx="276225" cy="241300"/>
        </p:xfrm>
        <a:graphic>
          <a:graphicData uri="http://schemas.openxmlformats.org/presentationml/2006/ole">
            <mc:AlternateContent xmlns:mc="http://schemas.openxmlformats.org/markup-compatibility/2006">
              <mc:Choice xmlns:v="urn:schemas-microsoft-com:vml" Requires="v">
                <p:oleObj spid="_x0000_s272416" name="Equation" r:id="rId4" imgW="139518" imgH="126835" progId="Equation.3">
                  <p:embed/>
                </p:oleObj>
              </mc:Choice>
              <mc:Fallback>
                <p:oleObj name="Equation" r:id="rId4" imgW="139518" imgH="126835"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64238" y="5607050"/>
                        <a:ext cx="276225" cy="241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72392" name="Line 5">
            <a:extLst>
              <a:ext uri="{FF2B5EF4-FFF2-40B4-BE49-F238E27FC236}">
                <a16:creationId xmlns:a16="http://schemas.microsoft.com/office/drawing/2014/main" id="{54166C9C-1DC3-4CF4-8FBA-40D1A8F65FB4}"/>
              </a:ext>
            </a:extLst>
          </p:cNvPr>
          <p:cNvSpPr>
            <a:spLocks noChangeShapeType="1"/>
          </p:cNvSpPr>
          <p:nvPr/>
        </p:nvSpPr>
        <p:spPr bwMode="auto">
          <a:xfrm flipV="1">
            <a:off x="3505200" y="2438400"/>
            <a:ext cx="0" cy="2971800"/>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72393" name="Line 6">
            <a:extLst>
              <a:ext uri="{FF2B5EF4-FFF2-40B4-BE49-F238E27FC236}">
                <a16:creationId xmlns:a16="http://schemas.microsoft.com/office/drawing/2014/main" id="{D97A02A3-1EEF-48E2-A8E9-B34B0318E4E3}"/>
              </a:ext>
            </a:extLst>
          </p:cNvPr>
          <p:cNvSpPr>
            <a:spLocks noChangeShapeType="1"/>
          </p:cNvSpPr>
          <p:nvPr/>
        </p:nvSpPr>
        <p:spPr bwMode="auto">
          <a:xfrm flipV="1">
            <a:off x="3505200" y="5410200"/>
            <a:ext cx="5867400" cy="0"/>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aphicFrame>
        <p:nvGraphicFramePr>
          <p:cNvPr id="272394" name="Object 7">
            <a:extLst>
              <a:ext uri="{FF2B5EF4-FFF2-40B4-BE49-F238E27FC236}">
                <a16:creationId xmlns:a16="http://schemas.microsoft.com/office/drawing/2014/main" id="{C4D7D237-3262-4348-835D-AD248CE43204}"/>
              </a:ext>
            </a:extLst>
          </p:cNvPr>
          <p:cNvGraphicFramePr>
            <a:graphicFrameLocks noGrp="1" noChangeAspect="1"/>
          </p:cNvGraphicFramePr>
          <p:nvPr>
            <p:ph sz="quarter" idx="3"/>
          </p:nvPr>
        </p:nvGraphicFramePr>
        <p:xfrm>
          <a:off x="2928938" y="4129088"/>
          <a:ext cx="360362" cy="338137"/>
        </p:xfrm>
        <a:graphic>
          <a:graphicData uri="http://schemas.openxmlformats.org/presentationml/2006/ole">
            <mc:AlternateContent xmlns:mc="http://schemas.openxmlformats.org/markup-compatibility/2006">
              <mc:Choice xmlns:v="urn:schemas-microsoft-com:vml" Requires="v">
                <p:oleObj spid="_x0000_s272417" name="Equation" r:id="rId6" imgW="139579" imgH="164957" progId="Equation.3">
                  <p:embed/>
                </p:oleObj>
              </mc:Choice>
              <mc:Fallback>
                <p:oleObj name="Equation" r:id="rId6" imgW="139579" imgH="164957" progId="Equation.3">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28938" y="4129088"/>
                        <a:ext cx="360362" cy="3381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72395" name="Line 8">
            <a:extLst>
              <a:ext uri="{FF2B5EF4-FFF2-40B4-BE49-F238E27FC236}">
                <a16:creationId xmlns:a16="http://schemas.microsoft.com/office/drawing/2014/main" id="{9C6FB665-7741-4D10-BC53-B8730C5FFED3}"/>
              </a:ext>
            </a:extLst>
          </p:cNvPr>
          <p:cNvSpPr>
            <a:spLocks noChangeShapeType="1"/>
          </p:cNvSpPr>
          <p:nvPr/>
        </p:nvSpPr>
        <p:spPr bwMode="auto">
          <a:xfrm flipV="1">
            <a:off x="2895600" y="2971800"/>
            <a:ext cx="0" cy="914400"/>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72396" name="Line 9">
            <a:extLst>
              <a:ext uri="{FF2B5EF4-FFF2-40B4-BE49-F238E27FC236}">
                <a16:creationId xmlns:a16="http://schemas.microsoft.com/office/drawing/2014/main" id="{254A0F15-8185-4149-A022-762A56212720}"/>
              </a:ext>
            </a:extLst>
          </p:cNvPr>
          <p:cNvSpPr>
            <a:spLocks noChangeShapeType="1"/>
          </p:cNvSpPr>
          <p:nvPr/>
        </p:nvSpPr>
        <p:spPr bwMode="auto">
          <a:xfrm flipV="1">
            <a:off x="6400800" y="5715000"/>
            <a:ext cx="914400" cy="0"/>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72397" name="Line 10">
            <a:extLst>
              <a:ext uri="{FF2B5EF4-FFF2-40B4-BE49-F238E27FC236}">
                <a16:creationId xmlns:a16="http://schemas.microsoft.com/office/drawing/2014/main" id="{FC89210C-5C5E-41D8-BB54-A6A0ECDE9464}"/>
              </a:ext>
            </a:extLst>
          </p:cNvPr>
          <p:cNvSpPr>
            <a:spLocks noChangeShapeType="1"/>
          </p:cNvSpPr>
          <p:nvPr/>
        </p:nvSpPr>
        <p:spPr bwMode="auto">
          <a:xfrm flipH="1">
            <a:off x="3505200" y="2057400"/>
            <a:ext cx="3810000" cy="1676400"/>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aphicFrame>
        <p:nvGraphicFramePr>
          <p:cNvPr id="272398" name="Object 11">
            <a:extLst>
              <a:ext uri="{FF2B5EF4-FFF2-40B4-BE49-F238E27FC236}">
                <a16:creationId xmlns:a16="http://schemas.microsoft.com/office/drawing/2014/main" id="{FF19C083-8BDC-40EF-8FCB-C698F6151A90}"/>
              </a:ext>
            </a:extLst>
          </p:cNvPr>
          <p:cNvGraphicFramePr>
            <a:graphicFrameLocks noChangeAspect="1"/>
          </p:cNvGraphicFramePr>
          <p:nvPr/>
        </p:nvGraphicFramePr>
        <p:xfrm>
          <a:off x="5237163" y="2992438"/>
          <a:ext cx="1657350" cy="436562"/>
        </p:xfrm>
        <a:graphic>
          <a:graphicData uri="http://schemas.openxmlformats.org/presentationml/2006/ole">
            <mc:AlternateContent xmlns:mc="http://schemas.openxmlformats.org/markup-compatibility/2006">
              <mc:Choice xmlns:v="urn:schemas-microsoft-com:vml" Requires="v">
                <p:oleObj spid="_x0000_s272418" name="Equation" r:id="rId8" imgW="850900" imgH="228600" progId="Equation.3">
                  <p:embed/>
                </p:oleObj>
              </mc:Choice>
              <mc:Fallback>
                <p:oleObj name="Equation" r:id="rId8" imgW="850900" imgH="228600" progId="Equation.3">
                  <p:embed/>
                  <p:pic>
                    <p:nvPicPr>
                      <p:cNvPr id="0" name="Object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37163" y="2992438"/>
                        <a:ext cx="1657350"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72399" name="Object 12">
            <a:extLst>
              <a:ext uri="{FF2B5EF4-FFF2-40B4-BE49-F238E27FC236}">
                <a16:creationId xmlns:a16="http://schemas.microsoft.com/office/drawing/2014/main" id="{80646272-5EEC-4656-AEDD-9753EA66C855}"/>
              </a:ext>
            </a:extLst>
          </p:cNvPr>
          <p:cNvGraphicFramePr>
            <a:graphicFrameLocks noChangeAspect="1"/>
          </p:cNvGraphicFramePr>
          <p:nvPr/>
        </p:nvGraphicFramePr>
        <p:xfrm>
          <a:off x="3657600" y="3752850"/>
          <a:ext cx="838200" cy="382588"/>
        </p:xfrm>
        <a:graphic>
          <a:graphicData uri="http://schemas.openxmlformats.org/presentationml/2006/ole">
            <mc:AlternateContent xmlns:mc="http://schemas.openxmlformats.org/markup-compatibility/2006">
              <mc:Choice xmlns:v="urn:schemas-microsoft-com:vml" Requires="v">
                <p:oleObj spid="_x0000_s272419" name="Equation" r:id="rId10" imgW="558558" imgH="241195" progId="Equation.3">
                  <p:embed/>
                </p:oleObj>
              </mc:Choice>
              <mc:Fallback>
                <p:oleObj name="Equation" r:id="rId10" imgW="558558" imgH="241195" progId="Equation.3">
                  <p:embed/>
                  <p:pic>
                    <p:nvPicPr>
                      <p:cNvPr id="0" name="Object 1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657600" y="3752850"/>
                        <a:ext cx="838200"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Date Placeholder 5">
            <a:extLst>
              <a:ext uri="{FF2B5EF4-FFF2-40B4-BE49-F238E27FC236}">
                <a16:creationId xmlns:a16="http://schemas.microsoft.com/office/drawing/2014/main" id="{12047728-E6B9-4CD3-8B53-9D83F2117AB7}"/>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74435" name="Footer Placeholder 6">
            <a:extLst>
              <a:ext uri="{FF2B5EF4-FFF2-40B4-BE49-F238E27FC236}">
                <a16:creationId xmlns:a16="http://schemas.microsoft.com/office/drawing/2014/main" id="{EBDFE903-7448-4F6E-B3EA-46BA1A0FF2CD}"/>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74436" name="Slide Number Placeholder 7">
            <a:extLst>
              <a:ext uri="{FF2B5EF4-FFF2-40B4-BE49-F238E27FC236}">
                <a16:creationId xmlns:a16="http://schemas.microsoft.com/office/drawing/2014/main" id="{88935918-80C5-4973-AE10-4CE661E7F03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6BD7297-9537-4966-9C96-FD7FDA66BC8F}" type="slidenum">
              <a:rPr lang="en-US" altLang="en-US" sz="1400">
                <a:latin typeface="Times New Roman" panose="02020603050405020304" pitchFamily="18" charset="0"/>
              </a:rPr>
              <a:pPr>
                <a:spcBef>
                  <a:spcPct val="0"/>
                </a:spcBef>
                <a:buFontTx/>
                <a:buNone/>
              </a:pPr>
              <a:t>89</a:t>
            </a:fld>
            <a:endParaRPr lang="en-US" altLang="en-US" sz="1400">
              <a:latin typeface="Times New Roman" panose="02020603050405020304" pitchFamily="18" charset="0"/>
            </a:endParaRPr>
          </a:p>
        </p:txBody>
      </p:sp>
      <p:sp>
        <p:nvSpPr>
          <p:cNvPr id="274437" name="Rectangle 2">
            <a:extLst>
              <a:ext uri="{FF2B5EF4-FFF2-40B4-BE49-F238E27FC236}">
                <a16:creationId xmlns:a16="http://schemas.microsoft.com/office/drawing/2014/main" id="{CC3A48C3-218A-433C-A056-987F006A074E}"/>
              </a:ext>
            </a:extLst>
          </p:cNvPr>
          <p:cNvSpPr>
            <a:spLocks noGrp="1" noChangeArrowheads="1"/>
          </p:cNvSpPr>
          <p:nvPr>
            <p:ph type="title"/>
          </p:nvPr>
        </p:nvSpPr>
        <p:spPr/>
        <p:txBody>
          <a:bodyPr/>
          <a:lstStyle/>
          <a:p>
            <a:pPr eaLnBrk="1" hangingPunct="1"/>
            <a:r>
              <a:rPr lang="en-US" altLang="en-US" sz="4000" b="1">
                <a:solidFill>
                  <a:srgbClr val="0000FF"/>
                </a:solidFill>
              </a:rPr>
              <a:t>Capital Asset Pricing Model (Simple Linear Regression)</a:t>
            </a:r>
            <a:endParaRPr lang="en-US" altLang="en-US" sz="4000"/>
          </a:p>
        </p:txBody>
      </p:sp>
      <p:sp>
        <p:nvSpPr>
          <p:cNvPr id="274438" name="Rectangle 3">
            <a:extLst>
              <a:ext uri="{FF2B5EF4-FFF2-40B4-BE49-F238E27FC236}">
                <a16:creationId xmlns:a16="http://schemas.microsoft.com/office/drawing/2014/main" id="{52DA114E-BABC-4D65-B02E-3AF2E232634A}"/>
              </a:ext>
            </a:extLst>
          </p:cNvPr>
          <p:cNvSpPr>
            <a:spLocks noGrp="1" noChangeArrowheads="1"/>
          </p:cNvSpPr>
          <p:nvPr>
            <p:ph type="body" sz="half" idx="1"/>
          </p:nvPr>
        </p:nvSpPr>
        <p:spPr>
          <a:xfrm>
            <a:off x="609600" y="1981200"/>
            <a:ext cx="10972800" cy="4114800"/>
          </a:xfrm>
        </p:spPr>
        <p:txBody>
          <a:bodyPr/>
          <a:lstStyle/>
          <a:p>
            <a:pPr eaLnBrk="1" hangingPunct="1">
              <a:buFont typeface="Wingdings" panose="05000000000000000000" pitchFamily="2" charset="2"/>
              <a:buChar char="§"/>
            </a:pPr>
            <a:r>
              <a:rPr lang="en-US" altLang="en-US" sz="3500">
                <a:sym typeface="Symbol" panose="05050102010706020507" pitchFamily="18" charset="2"/>
              </a:rPr>
              <a:t>The capital market/pricing line relates the expected rate of return of an </a:t>
            </a:r>
            <a:r>
              <a:rPr lang="en-US" altLang="en-US" sz="3500" b="1" u="sng">
                <a:solidFill>
                  <a:srgbClr val="0000FF"/>
                </a:solidFill>
                <a:sym typeface="Symbol" panose="05050102010706020507" pitchFamily="18" charset="2"/>
              </a:rPr>
              <a:t>efficient portfolio</a:t>
            </a:r>
            <a:r>
              <a:rPr lang="en-US" altLang="en-US" sz="3500">
                <a:sym typeface="Symbol" panose="05050102010706020507" pitchFamily="18" charset="2"/>
              </a:rPr>
              <a:t> to its standard deviation.</a:t>
            </a:r>
          </a:p>
          <a:p>
            <a:pPr eaLnBrk="1" hangingPunct="1">
              <a:buClr>
                <a:schemeClr val="tx1"/>
              </a:buClr>
              <a:buFont typeface="Wingdings" panose="05000000000000000000" pitchFamily="2" charset="2"/>
              <a:buChar char="§"/>
            </a:pPr>
            <a:r>
              <a:rPr lang="en-US" altLang="en-US" sz="3500" b="1" u="sng">
                <a:solidFill>
                  <a:srgbClr val="0000FF"/>
                </a:solidFill>
                <a:sym typeface="Symbol" panose="05050102010706020507" pitchFamily="18" charset="2"/>
              </a:rPr>
              <a:t>Remember it does not show how the expected rate of return of an individual asset is related to its corresponding risk</a:t>
            </a:r>
            <a:r>
              <a:rPr lang="en-US" altLang="en-US" sz="3500">
                <a:sym typeface="Symbol" panose="05050102010706020507" pitchFamily="18" charset="2"/>
              </a:rPr>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A7E6251C-B3B2-4025-915B-542EF2F9722E}"/>
              </a:ext>
            </a:extLst>
          </p:cNvPr>
          <p:cNvSpPr>
            <a:spLocks noGrp="1" noChangeArrowheads="1"/>
          </p:cNvSpPr>
          <p:nvPr>
            <p:ph type="title"/>
          </p:nvPr>
        </p:nvSpPr>
        <p:spPr/>
        <p:txBody>
          <a:bodyPr/>
          <a:lstStyle/>
          <a:p>
            <a:r>
              <a:rPr lang="en-US" altLang="en-US" sz="3000" b="1">
                <a:solidFill>
                  <a:srgbClr val="0000FF"/>
                </a:solidFill>
              </a:rPr>
              <a:t>Multiple Linear Regression (MLR) (contd..)</a:t>
            </a:r>
            <a:endParaRPr lang="en-US" altLang="en-US" sz="3000"/>
          </a:p>
        </p:txBody>
      </p:sp>
      <p:sp>
        <p:nvSpPr>
          <p:cNvPr id="28675" name="Rectangle 3">
            <a:extLst>
              <a:ext uri="{FF2B5EF4-FFF2-40B4-BE49-F238E27FC236}">
                <a16:creationId xmlns:a16="http://schemas.microsoft.com/office/drawing/2014/main" id="{CF5FD307-A226-421F-9142-7E97D97E6840}"/>
              </a:ext>
            </a:extLst>
          </p:cNvPr>
          <p:cNvSpPr>
            <a:spLocks noGrp="1" noChangeArrowheads="1"/>
          </p:cNvSpPr>
          <p:nvPr>
            <p:ph type="body" sz="half" idx="1"/>
          </p:nvPr>
        </p:nvSpPr>
        <p:spPr>
          <a:xfrm>
            <a:off x="609600" y="1676400"/>
            <a:ext cx="11125200" cy="4191000"/>
          </a:xfrm>
        </p:spPr>
        <p:txBody>
          <a:bodyPr/>
          <a:lstStyle/>
          <a:p>
            <a:pPr marL="0" indent="0" algn="ctr">
              <a:buFontTx/>
              <a:buNone/>
              <a:defRPr/>
            </a:pPr>
            <a:r>
              <a:rPr lang="en-US" altLang="en-US" b="1" i="1" dirty="0">
                <a:solidFill>
                  <a:srgbClr val="FF0000"/>
                </a:solidFill>
                <a:sym typeface="Symbol" panose="05050102010706020507" pitchFamily="18" charset="2"/>
              </a:rPr>
              <a:t>Assumptions (</a:t>
            </a:r>
            <a:r>
              <a:rPr lang="en-US" altLang="en-US" b="1" dirty="0">
                <a:solidFill>
                  <a:srgbClr val="FF0000"/>
                </a:solidFill>
                <a:sym typeface="Symbol" panose="05050102010706020507" pitchFamily="18" charset="2"/>
              </a:rPr>
              <a:t>Exogeneity of the independent variables)</a:t>
            </a:r>
            <a:endParaRPr lang="en-US" altLang="en-US" dirty="0">
              <a:sym typeface="Symbol" panose="05050102010706020507" pitchFamily="18" charset="2"/>
            </a:endParaRPr>
          </a:p>
          <a:p>
            <a:pPr algn="just">
              <a:buFont typeface="Wingdings" panose="05000000000000000000" pitchFamily="2" charset="2"/>
              <a:buChar char="§"/>
              <a:defRPr/>
            </a:pPr>
            <a:r>
              <a:rPr lang="en-US" altLang="en-US" dirty="0">
                <a:sym typeface="Symbol" panose="05050102010706020507" pitchFamily="18" charset="2"/>
              </a:rPr>
              <a:t>The expected value of the disturbance at any observation in the sample is not a function of the independent variables observed at any other observation, including this one.</a:t>
            </a:r>
          </a:p>
          <a:p>
            <a:pPr algn="just">
              <a:buFont typeface="Wingdings" panose="05000000000000000000" pitchFamily="2" charset="2"/>
              <a:buChar char="§"/>
              <a:defRPr/>
            </a:pPr>
            <a:r>
              <a:rPr lang="en-US" altLang="en-US" dirty="0">
                <a:sym typeface="Symbol" panose="05050102010706020507" pitchFamily="18" charset="2"/>
              </a:rPr>
              <a:t>Thus the independent variables will not carry useful information for prediction of error term</a:t>
            </a:r>
          </a:p>
        </p:txBody>
      </p:sp>
      <p:sp>
        <p:nvSpPr>
          <p:cNvPr id="38916" name="Date Placeholder 7">
            <a:extLst>
              <a:ext uri="{FF2B5EF4-FFF2-40B4-BE49-F238E27FC236}">
                <a16:creationId xmlns:a16="http://schemas.microsoft.com/office/drawing/2014/main" id="{CE7882D6-FF73-4E43-B8A3-98AE3CF043D0}"/>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38917" name="Slide Number Placeholder 8">
            <a:extLst>
              <a:ext uri="{FF2B5EF4-FFF2-40B4-BE49-F238E27FC236}">
                <a16:creationId xmlns:a16="http://schemas.microsoft.com/office/drawing/2014/main" id="{C1A576EF-1190-4921-9DD6-A03F0AE155D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FB7A063-490A-4525-9B08-5ED1DC06EB36}" type="slidenum">
              <a:rPr lang="en-US" altLang="en-US" sz="1400">
                <a:latin typeface="Times New Roman" panose="02020603050405020304" pitchFamily="18" charset="0"/>
              </a:rPr>
              <a:pPr>
                <a:spcBef>
                  <a:spcPct val="0"/>
                </a:spcBef>
                <a:buFontTx/>
                <a:buNone/>
              </a:pPr>
              <a:t>9</a:t>
            </a:fld>
            <a:endParaRPr lang="en-US" altLang="en-US" sz="1400">
              <a:latin typeface="Times New Roman" panose="02020603050405020304" pitchFamily="18" charset="0"/>
            </a:endParaRPr>
          </a:p>
        </p:txBody>
      </p:sp>
      <p:sp>
        <p:nvSpPr>
          <p:cNvPr id="38918" name="Footer Placeholder 9">
            <a:extLst>
              <a:ext uri="{FF2B5EF4-FFF2-40B4-BE49-F238E27FC236}">
                <a16:creationId xmlns:a16="http://schemas.microsoft.com/office/drawing/2014/main" id="{76958A2E-0937-4EE7-8994-9E2C0674452B}"/>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38919" name="Rectangle 2">
            <a:extLst>
              <a:ext uri="{FF2B5EF4-FFF2-40B4-BE49-F238E27FC236}">
                <a16:creationId xmlns:a16="http://schemas.microsoft.com/office/drawing/2014/main" id="{2F1D3293-4468-4D97-9433-A4FB8CA1A8A2}"/>
              </a:ext>
            </a:extLst>
          </p:cNvPr>
          <p:cNvSpPr>
            <a:spLocks noChangeArrowheads="1"/>
          </p:cNvSpPr>
          <p:nvPr/>
        </p:nvSpPr>
        <p:spPr bwMode="auto">
          <a:xfrm>
            <a:off x="1524000" y="-600075"/>
            <a:ext cx="18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7200">
              <a:solidFill>
                <a:schemeClr val="tx2"/>
              </a:solidFill>
              <a:latin typeface="Times New Roman" panose="02020603050405020304" pitchFamily="18" charset="0"/>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Date Placeholder 5">
            <a:extLst>
              <a:ext uri="{FF2B5EF4-FFF2-40B4-BE49-F238E27FC236}">
                <a16:creationId xmlns:a16="http://schemas.microsoft.com/office/drawing/2014/main" id="{F0DDBC1F-EBC2-4542-8BEF-E558C4D1EFDE}"/>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76483" name="Footer Placeholder 6">
            <a:extLst>
              <a:ext uri="{FF2B5EF4-FFF2-40B4-BE49-F238E27FC236}">
                <a16:creationId xmlns:a16="http://schemas.microsoft.com/office/drawing/2014/main" id="{CBE33252-C0F0-4BA9-935A-55395A4A6D96}"/>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76484" name="Slide Number Placeholder 7">
            <a:extLst>
              <a:ext uri="{FF2B5EF4-FFF2-40B4-BE49-F238E27FC236}">
                <a16:creationId xmlns:a16="http://schemas.microsoft.com/office/drawing/2014/main" id="{A108F9B2-72D0-44B0-B750-723038293F5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7DD5D58-244B-45EE-9FE6-618A6AAB25EB}" type="slidenum">
              <a:rPr lang="en-US" altLang="en-US" sz="1400">
                <a:latin typeface="Times New Roman" panose="02020603050405020304" pitchFamily="18" charset="0"/>
              </a:rPr>
              <a:pPr>
                <a:spcBef>
                  <a:spcPct val="0"/>
                </a:spcBef>
                <a:buFontTx/>
                <a:buNone/>
              </a:pPr>
              <a:t>90</a:t>
            </a:fld>
            <a:endParaRPr lang="en-US" altLang="en-US" sz="1400">
              <a:latin typeface="Times New Roman" panose="02020603050405020304" pitchFamily="18" charset="0"/>
            </a:endParaRPr>
          </a:p>
        </p:txBody>
      </p:sp>
      <p:sp>
        <p:nvSpPr>
          <p:cNvPr id="276485" name="Rectangle 2">
            <a:extLst>
              <a:ext uri="{FF2B5EF4-FFF2-40B4-BE49-F238E27FC236}">
                <a16:creationId xmlns:a16="http://schemas.microsoft.com/office/drawing/2014/main" id="{9D460947-0318-47EA-8F08-E5A7C58718C2}"/>
              </a:ext>
            </a:extLst>
          </p:cNvPr>
          <p:cNvSpPr>
            <a:spLocks noGrp="1" noChangeArrowheads="1"/>
          </p:cNvSpPr>
          <p:nvPr>
            <p:ph type="title"/>
          </p:nvPr>
        </p:nvSpPr>
        <p:spPr/>
        <p:txBody>
          <a:bodyPr/>
          <a:lstStyle/>
          <a:p>
            <a:pPr eaLnBrk="1" hangingPunct="1"/>
            <a:r>
              <a:rPr lang="en-US" altLang="en-US" sz="4000" b="1">
                <a:solidFill>
                  <a:srgbClr val="0000FF"/>
                </a:solidFill>
              </a:rPr>
              <a:t>Capital Asset Pricing Model (Simple Linear Regression)</a:t>
            </a:r>
            <a:endParaRPr lang="en-US" altLang="en-US" sz="4000"/>
          </a:p>
        </p:txBody>
      </p:sp>
      <p:sp>
        <p:nvSpPr>
          <p:cNvPr id="276486" name="Rectangle 3">
            <a:extLst>
              <a:ext uri="{FF2B5EF4-FFF2-40B4-BE49-F238E27FC236}">
                <a16:creationId xmlns:a16="http://schemas.microsoft.com/office/drawing/2014/main" id="{569F467F-935D-4819-8CB9-7CBC372606C8}"/>
              </a:ext>
            </a:extLst>
          </p:cNvPr>
          <p:cNvSpPr>
            <a:spLocks noGrp="1" noChangeArrowheads="1"/>
          </p:cNvSpPr>
          <p:nvPr>
            <p:ph type="body" sz="half" idx="1"/>
          </p:nvPr>
        </p:nvSpPr>
        <p:spPr>
          <a:xfrm>
            <a:off x="609600" y="1981200"/>
            <a:ext cx="10972800" cy="4114800"/>
          </a:xfrm>
        </p:spPr>
        <p:txBody>
          <a:bodyPr/>
          <a:lstStyle/>
          <a:p>
            <a:pPr algn="just" eaLnBrk="1" hangingPunct="1">
              <a:buFont typeface="Wingdings" panose="05000000000000000000" pitchFamily="2" charset="2"/>
              <a:buChar char="§"/>
            </a:pPr>
            <a:r>
              <a:rPr lang="en-US" altLang="en-US" sz="3000">
                <a:sym typeface="Symbol" panose="05050102010706020507" pitchFamily="18" charset="2"/>
              </a:rPr>
              <a:t>If the </a:t>
            </a:r>
            <a:r>
              <a:rPr lang="en-US" altLang="en-US" sz="3000" b="1">
                <a:solidFill>
                  <a:srgbClr val="0000FF"/>
                </a:solidFill>
                <a:sym typeface="Symbol" panose="05050102010706020507" pitchFamily="18" charset="2"/>
              </a:rPr>
              <a:t>market portfolio M is efficient</a:t>
            </a:r>
            <a:r>
              <a:rPr lang="en-US" altLang="en-US" sz="3000">
                <a:sym typeface="Symbol" panose="05050102010706020507" pitchFamily="18" charset="2"/>
              </a:rPr>
              <a:t>, then the expected return for any efficient portfolio is given by</a:t>
            </a:r>
          </a:p>
        </p:txBody>
      </p:sp>
      <p:graphicFrame>
        <p:nvGraphicFramePr>
          <p:cNvPr id="276487" name="Object 4">
            <a:extLst>
              <a:ext uri="{FF2B5EF4-FFF2-40B4-BE49-F238E27FC236}">
                <a16:creationId xmlns:a16="http://schemas.microsoft.com/office/drawing/2014/main" id="{9A5A181A-1E5E-404A-81A0-E64A4D9379E9}"/>
              </a:ext>
            </a:extLst>
          </p:cNvPr>
          <p:cNvGraphicFramePr>
            <a:graphicFrameLocks noGrp="1" noChangeAspect="1"/>
          </p:cNvGraphicFramePr>
          <p:nvPr>
            <p:ph sz="quarter" idx="2"/>
          </p:nvPr>
        </p:nvGraphicFramePr>
        <p:xfrm>
          <a:off x="1219200" y="3074988"/>
          <a:ext cx="10198100" cy="1012825"/>
        </p:xfrm>
        <a:graphic>
          <a:graphicData uri="http://schemas.openxmlformats.org/presentationml/2006/ole">
            <mc:AlternateContent xmlns:mc="http://schemas.openxmlformats.org/markup-compatibility/2006">
              <mc:Choice xmlns:v="urn:schemas-microsoft-com:vml" Requires="v">
                <p:oleObj spid="_x0000_s276497" name="Equation" r:id="rId4" imgW="2844800" imgH="266700" progId="Equation.3">
                  <p:embed/>
                </p:oleObj>
              </mc:Choice>
              <mc:Fallback>
                <p:oleObj name="Equation" r:id="rId4" imgW="2844800" imgH="2667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3074988"/>
                        <a:ext cx="10198100"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76488" name="Object 5">
            <a:extLst>
              <a:ext uri="{FF2B5EF4-FFF2-40B4-BE49-F238E27FC236}">
                <a16:creationId xmlns:a16="http://schemas.microsoft.com/office/drawing/2014/main" id="{2F76A359-6DB5-459B-B920-6DB6A877D0DA}"/>
              </a:ext>
            </a:extLst>
          </p:cNvPr>
          <p:cNvGraphicFramePr>
            <a:graphicFrameLocks noGrp="1" noChangeAspect="1"/>
          </p:cNvGraphicFramePr>
          <p:nvPr>
            <p:ph sz="quarter" idx="3"/>
          </p:nvPr>
        </p:nvGraphicFramePr>
        <p:xfrm>
          <a:off x="1219200" y="4121150"/>
          <a:ext cx="8224838" cy="1322388"/>
        </p:xfrm>
        <a:graphic>
          <a:graphicData uri="http://schemas.openxmlformats.org/presentationml/2006/ole">
            <mc:AlternateContent xmlns:mc="http://schemas.openxmlformats.org/markup-compatibility/2006">
              <mc:Choice xmlns:v="urn:schemas-microsoft-com:vml" Requires="v">
                <p:oleObj spid="_x0000_s276498" name="Equation" r:id="rId6" imgW="3060700" imgH="482600" progId="Equation.3">
                  <p:embed/>
                </p:oleObj>
              </mc:Choice>
              <mc:Fallback>
                <p:oleObj name="Equation" r:id="rId6" imgW="3060700" imgH="48260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19200" y="4121150"/>
                        <a:ext cx="8224838"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Date Placeholder 5">
            <a:extLst>
              <a:ext uri="{FF2B5EF4-FFF2-40B4-BE49-F238E27FC236}">
                <a16:creationId xmlns:a16="http://schemas.microsoft.com/office/drawing/2014/main" id="{E9C8F125-4383-49DA-93A7-038725127070}"/>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88771" name="Footer Placeholder 6">
            <a:extLst>
              <a:ext uri="{FF2B5EF4-FFF2-40B4-BE49-F238E27FC236}">
                <a16:creationId xmlns:a16="http://schemas.microsoft.com/office/drawing/2014/main" id="{16A32A81-5B26-4DA0-87F6-96515F329A64}"/>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88772" name="Slide Number Placeholder 7">
            <a:extLst>
              <a:ext uri="{FF2B5EF4-FFF2-40B4-BE49-F238E27FC236}">
                <a16:creationId xmlns:a16="http://schemas.microsoft.com/office/drawing/2014/main" id="{F9403DB5-6178-41B6-B78B-995FDFA9A7A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6A7C24E-DCB0-41A9-8649-D43FA6D60579}" type="slidenum">
              <a:rPr lang="en-US" altLang="en-US" sz="1400">
                <a:latin typeface="Times New Roman" panose="02020603050405020304" pitchFamily="18" charset="0"/>
              </a:rPr>
              <a:pPr>
                <a:spcBef>
                  <a:spcPct val="0"/>
                </a:spcBef>
                <a:buFontTx/>
                <a:buNone/>
              </a:pPr>
              <a:t>91</a:t>
            </a:fld>
            <a:endParaRPr lang="en-US" altLang="en-US" sz="1400">
              <a:latin typeface="Times New Roman" panose="02020603050405020304" pitchFamily="18" charset="0"/>
            </a:endParaRPr>
          </a:p>
        </p:txBody>
      </p:sp>
      <p:sp>
        <p:nvSpPr>
          <p:cNvPr id="288773" name="Rectangle 2">
            <a:extLst>
              <a:ext uri="{FF2B5EF4-FFF2-40B4-BE49-F238E27FC236}">
                <a16:creationId xmlns:a16="http://schemas.microsoft.com/office/drawing/2014/main" id="{D2B84431-BB34-4D1A-9B20-EB429367FA01}"/>
              </a:ext>
            </a:extLst>
          </p:cNvPr>
          <p:cNvSpPr>
            <a:spLocks noGrp="1" noChangeArrowheads="1"/>
          </p:cNvSpPr>
          <p:nvPr>
            <p:ph type="title"/>
          </p:nvPr>
        </p:nvSpPr>
        <p:spPr/>
        <p:txBody>
          <a:bodyPr/>
          <a:lstStyle/>
          <a:p>
            <a:pPr eaLnBrk="1" hangingPunct="1"/>
            <a:r>
              <a:rPr lang="en-US" altLang="en-US" sz="4000" b="1">
                <a:solidFill>
                  <a:srgbClr val="0000FF"/>
                </a:solidFill>
              </a:rPr>
              <a:t>Single index models (Simple Linear Regression)</a:t>
            </a:r>
            <a:endParaRPr lang="en-US" altLang="en-US" sz="4000"/>
          </a:p>
        </p:txBody>
      </p:sp>
      <p:sp>
        <p:nvSpPr>
          <p:cNvPr id="288774" name="Rectangle 3">
            <a:extLst>
              <a:ext uri="{FF2B5EF4-FFF2-40B4-BE49-F238E27FC236}">
                <a16:creationId xmlns:a16="http://schemas.microsoft.com/office/drawing/2014/main" id="{D2E7E6D2-7A49-4F11-AFFB-6C2B207A35C1}"/>
              </a:ext>
            </a:extLst>
          </p:cNvPr>
          <p:cNvSpPr>
            <a:spLocks noGrp="1" noChangeArrowheads="1"/>
          </p:cNvSpPr>
          <p:nvPr>
            <p:ph type="body" sz="half" idx="1"/>
          </p:nvPr>
        </p:nvSpPr>
        <p:spPr>
          <a:xfrm>
            <a:off x="762000" y="1981200"/>
            <a:ext cx="10820400" cy="4114800"/>
          </a:xfrm>
        </p:spPr>
        <p:txBody>
          <a:bodyPr/>
          <a:lstStyle/>
          <a:p>
            <a:pPr marL="533400" indent="-533400" eaLnBrk="1" hangingPunct="1">
              <a:buFontTx/>
              <a:buNone/>
            </a:pPr>
            <a:r>
              <a:rPr lang="en-US" altLang="en-US" sz="3000"/>
              <a:t>	</a:t>
            </a:r>
            <a:endParaRPr lang="en-US" altLang="en-US" sz="2500"/>
          </a:p>
          <a:p>
            <a:pPr marL="533400" indent="-533400" eaLnBrk="1" hangingPunct="1">
              <a:buFontTx/>
              <a:buNone/>
            </a:pPr>
            <a:r>
              <a:rPr lang="en-US" altLang="en-US" sz="2500" b="1">
                <a:solidFill>
                  <a:srgbClr val="0000FF"/>
                </a:solidFill>
              </a:rPr>
              <a:t>Assumptions</a:t>
            </a:r>
          </a:p>
          <a:p>
            <a:pPr marL="533400" indent="-533400" eaLnBrk="1" hangingPunct="1">
              <a:buFontTx/>
              <a:buNone/>
            </a:pPr>
            <a:r>
              <a:rPr lang="en-US" altLang="en-US" sz="2500"/>
              <a:t>							</a:t>
            </a:r>
            <a:r>
              <a:rPr lang="en-US" altLang="en-US" sz="2500">
                <a:sym typeface="Symbol" panose="05050102010706020507" pitchFamily="18" charset="2"/>
              </a:rPr>
              <a:t> i=1,2,…..,n</a:t>
            </a:r>
          </a:p>
          <a:p>
            <a:pPr marL="533400" indent="-533400" eaLnBrk="1" hangingPunct="1">
              <a:buFontTx/>
              <a:buNone/>
            </a:pPr>
            <a:r>
              <a:rPr lang="en-US" altLang="en-US" sz="2500">
                <a:sym typeface="Symbol" panose="05050102010706020507" pitchFamily="18" charset="2"/>
              </a:rPr>
              <a:t>							 i=1,2,…..,n</a:t>
            </a:r>
          </a:p>
          <a:p>
            <a:pPr marL="533400" indent="-533400" eaLnBrk="1" hangingPunct="1">
              <a:buFontTx/>
              <a:buNone/>
            </a:pPr>
            <a:r>
              <a:rPr lang="en-US" altLang="en-US" sz="2500">
                <a:sym typeface="Symbol" panose="05050102010706020507" pitchFamily="18" charset="2"/>
              </a:rPr>
              <a:t>							 ij, i,j=1,2,…..,n</a:t>
            </a:r>
          </a:p>
          <a:p>
            <a:pPr marL="533400" indent="-533400" eaLnBrk="1" hangingPunct="1">
              <a:buFontTx/>
              <a:buNone/>
            </a:pPr>
            <a:r>
              <a:rPr lang="en-US" altLang="en-US" sz="2500">
                <a:sym typeface="Symbol" panose="05050102010706020507" pitchFamily="18" charset="2"/>
              </a:rPr>
              <a:t>							 i=1,2,…..,n</a:t>
            </a:r>
          </a:p>
          <a:p>
            <a:pPr marL="533400" indent="-533400" eaLnBrk="1" hangingPunct="1">
              <a:buFontTx/>
              <a:buNone/>
            </a:pPr>
            <a:r>
              <a:rPr lang="en-US" altLang="en-US" sz="2500"/>
              <a:t>	</a:t>
            </a:r>
          </a:p>
        </p:txBody>
      </p:sp>
      <p:graphicFrame>
        <p:nvGraphicFramePr>
          <p:cNvPr id="288775" name="Object 4">
            <a:extLst>
              <a:ext uri="{FF2B5EF4-FFF2-40B4-BE49-F238E27FC236}">
                <a16:creationId xmlns:a16="http://schemas.microsoft.com/office/drawing/2014/main" id="{4CED582E-8B69-48D0-B87C-85D2339BF0EA}"/>
              </a:ext>
            </a:extLst>
          </p:cNvPr>
          <p:cNvGraphicFramePr>
            <a:graphicFrameLocks noGrp="1" noChangeAspect="1"/>
          </p:cNvGraphicFramePr>
          <p:nvPr>
            <p:ph sz="quarter" idx="2"/>
          </p:nvPr>
        </p:nvGraphicFramePr>
        <p:xfrm>
          <a:off x="4267200" y="2133600"/>
          <a:ext cx="3759200" cy="642938"/>
        </p:xfrm>
        <a:graphic>
          <a:graphicData uri="http://schemas.openxmlformats.org/presentationml/2006/ole">
            <mc:AlternateContent xmlns:mc="http://schemas.openxmlformats.org/markup-compatibility/2006">
              <mc:Choice xmlns:v="urn:schemas-microsoft-com:vml" Requires="v">
                <p:oleObj spid="_x0000_s288805" name="Equation" r:id="rId4" imgW="1219200" imgH="228600" progId="Equation.3">
                  <p:embed/>
                </p:oleObj>
              </mc:Choice>
              <mc:Fallback>
                <p:oleObj name="Equation" r:id="rId4" imgW="1219200" imgH="2286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7200" y="2133600"/>
                        <a:ext cx="375920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88776" name="Object 5">
            <a:extLst>
              <a:ext uri="{FF2B5EF4-FFF2-40B4-BE49-F238E27FC236}">
                <a16:creationId xmlns:a16="http://schemas.microsoft.com/office/drawing/2014/main" id="{2288ACCC-CD68-4E7B-8271-5EE26103C8DD}"/>
              </a:ext>
            </a:extLst>
          </p:cNvPr>
          <p:cNvGraphicFramePr>
            <a:graphicFrameLocks noGrp="1" noChangeAspect="1"/>
          </p:cNvGraphicFramePr>
          <p:nvPr>
            <p:ph sz="quarter" idx="3"/>
          </p:nvPr>
        </p:nvGraphicFramePr>
        <p:xfrm>
          <a:off x="2222500" y="3343275"/>
          <a:ext cx="1316038" cy="484188"/>
        </p:xfrm>
        <a:graphic>
          <a:graphicData uri="http://schemas.openxmlformats.org/presentationml/2006/ole">
            <mc:AlternateContent xmlns:mc="http://schemas.openxmlformats.org/markup-compatibility/2006">
              <mc:Choice xmlns:v="urn:schemas-microsoft-com:vml" Requires="v">
                <p:oleObj spid="_x0000_s288806" name="Equation" r:id="rId6" imgW="596900" imgH="228600" progId="Equation.3">
                  <p:embed/>
                </p:oleObj>
              </mc:Choice>
              <mc:Fallback>
                <p:oleObj name="Equation" r:id="rId6" imgW="596900" imgH="22860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22500" y="3343275"/>
                        <a:ext cx="1316038" cy="484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88777" name="Object 6">
            <a:extLst>
              <a:ext uri="{FF2B5EF4-FFF2-40B4-BE49-F238E27FC236}">
                <a16:creationId xmlns:a16="http://schemas.microsoft.com/office/drawing/2014/main" id="{BCA5A60C-D4A4-46D1-A67F-6AE8953E669D}"/>
              </a:ext>
            </a:extLst>
          </p:cNvPr>
          <p:cNvGraphicFramePr>
            <a:graphicFrameLocks noChangeAspect="1"/>
          </p:cNvGraphicFramePr>
          <p:nvPr/>
        </p:nvGraphicFramePr>
        <p:xfrm>
          <a:off x="2225675" y="2924175"/>
          <a:ext cx="2743200" cy="533400"/>
        </p:xfrm>
        <a:graphic>
          <a:graphicData uri="http://schemas.openxmlformats.org/presentationml/2006/ole">
            <mc:AlternateContent xmlns:mc="http://schemas.openxmlformats.org/markup-compatibility/2006">
              <mc:Choice xmlns:v="urn:schemas-microsoft-com:vml" Requires="v">
                <p:oleObj spid="_x0000_s288807" name="Equation" r:id="rId8" imgW="1244600" imgH="241300" progId="Equation.3">
                  <p:embed/>
                </p:oleObj>
              </mc:Choice>
              <mc:Fallback>
                <p:oleObj name="Equation" r:id="rId8" imgW="1244600" imgH="241300" progId="Equation.3">
                  <p:embed/>
                  <p:pic>
                    <p:nvPicPr>
                      <p:cNvPr id="0" name="Object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25675" y="2924175"/>
                        <a:ext cx="27432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88778" name="Object 7">
            <a:extLst>
              <a:ext uri="{FF2B5EF4-FFF2-40B4-BE49-F238E27FC236}">
                <a16:creationId xmlns:a16="http://schemas.microsoft.com/office/drawing/2014/main" id="{6C3D92C3-80DD-4C9C-811B-8FC6688135DF}"/>
              </a:ext>
            </a:extLst>
          </p:cNvPr>
          <p:cNvGraphicFramePr>
            <a:graphicFrameLocks noChangeAspect="1"/>
          </p:cNvGraphicFramePr>
          <p:nvPr/>
        </p:nvGraphicFramePr>
        <p:xfrm>
          <a:off x="2190750" y="3759200"/>
          <a:ext cx="1524000" cy="609600"/>
        </p:xfrm>
        <a:graphic>
          <a:graphicData uri="http://schemas.openxmlformats.org/presentationml/2006/ole">
            <mc:AlternateContent xmlns:mc="http://schemas.openxmlformats.org/markup-compatibility/2006">
              <mc:Choice xmlns:v="urn:schemas-microsoft-com:vml" Requires="v">
                <p:oleObj spid="_x0000_s288808" name="Equation" r:id="rId10" imgW="736280" imgH="253890" progId="Equation.3">
                  <p:embed/>
                </p:oleObj>
              </mc:Choice>
              <mc:Fallback>
                <p:oleObj name="Equation" r:id="rId10" imgW="736280" imgH="253890" progId="Equation.3">
                  <p:embed/>
                  <p:pic>
                    <p:nvPicPr>
                      <p:cNvPr id="0" name="Object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90750" y="3759200"/>
                        <a:ext cx="1524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88779" name="Object 8">
            <a:extLst>
              <a:ext uri="{FF2B5EF4-FFF2-40B4-BE49-F238E27FC236}">
                <a16:creationId xmlns:a16="http://schemas.microsoft.com/office/drawing/2014/main" id="{3F05CC2D-E633-49A7-9CCE-6C7E68632060}"/>
              </a:ext>
            </a:extLst>
          </p:cNvPr>
          <p:cNvGraphicFramePr>
            <a:graphicFrameLocks noChangeAspect="1"/>
          </p:cNvGraphicFramePr>
          <p:nvPr/>
        </p:nvGraphicFramePr>
        <p:xfrm>
          <a:off x="2209800" y="4137025"/>
          <a:ext cx="2128838" cy="665163"/>
        </p:xfrm>
        <a:graphic>
          <a:graphicData uri="http://schemas.openxmlformats.org/presentationml/2006/ole">
            <mc:AlternateContent xmlns:mc="http://schemas.openxmlformats.org/markup-compatibility/2006">
              <mc:Choice xmlns:v="urn:schemas-microsoft-com:vml" Requires="v">
                <p:oleObj spid="_x0000_s288809" name="Equation" r:id="rId12" imgW="812447" imgH="304668" progId="Equation.3">
                  <p:embed/>
                </p:oleObj>
              </mc:Choice>
              <mc:Fallback>
                <p:oleObj name="Equation" r:id="rId12" imgW="812447" imgH="304668" progId="Equation.3">
                  <p:embed/>
                  <p:pic>
                    <p:nvPicPr>
                      <p:cNvPr id="0" name="Object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209800" y="4137025"/>
                        <a:ext cx="2128838" cy="66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88780" name="Object 9">
            <a:extLst>
              <a:ext uri="{FF2B5EF4-FFF2-40B4-BE49-F238E27FC236}">
                <a16:creationId xmlns:a16="http://schemas.microsoft.com/office/drawing/2014/main" id="{C2EAD639-1DDE-49B4-9CAC-BBA16D355F0B}"/>
              </a:ext>
            </a:extLst>
          </p:cNvPr>
          <p:cNvGraphicFramePr>
            <a:graphicFrameLocks noChangeAspect="1"/>
          </p:cNvGraphicFramePr>
          <p:nvPr/>
        </p:nvGraphicFramePr>
        <p:xfrm>
          <a:off x="2235200" y="4705350"/>
          <a:ext cx="1752600" cy="609600"/>
        </p:xfrm>
        <a:graphic>
          <a:graphicData uri="http://schemas.openxmlformats.org/presentationml/2006/ole">
            <mc:AlternateContent xmlns:mc="http://schemas.openxmlformats.org/markup-compatibility/2006">
              <mc:Choice xmlns:v="urn:schemas-microsoft-com:vml" Requires="v">
                <p:oleObj spid="_x0000_s288810" name="Equation" r:id="rId14" imgW="787400" imgH="279400" progId="Equation.3">
                  <p:embed/>
                </p:oleObj>
              </mc:Choice>
              <mc:Fallback>
                <p:oleObj name="Equation" r:id="rId14" imgW="787400" imgH="279400" progId="Equation.3">
                  <p:embed/>
                  <p:pic>
                    <p:nvPicPr>
                      <p:cNvPr id="0" name="Object 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235200" y="4705350"/>
                        <a:ext cx="1752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Date Placeholder 5">
            <a:extLst>
              <a:ext uri="{FF2B5EF4-FFF2-40B4-BE49-F238E27FC236}">
                <a16:creationId xmlns:a16="http://schemas.microsoft.com/office/drawing/2014/main" id="{413E3FC7-287E-4BB6-80FE-1C4EEDF4BE0D}"/>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90819" name="Footer Placeholder 6">
            <a:extLst>
              <a:ext uri="{FF2B5EF4-FFF2-40B4-BE49-F238E27FC236}">
                <a16:creationId xmlns:a16="http://schemas.microsoft.com/office/drawing/2014/main" id="{A5DACFFA-5E11-4779-863D-9B35384BA12F}"/>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90820" name="Slide Number Placeholder 7">
            <a:extLst>
              <a:ext uri="{FF2B5EF4-FFF2-40B4-BE49-F238E27FC236}">
                <a16:creationId xmlns:a16="http://schemas.microsoft.com/office/drawing/2014/main" id="{59AD1F08-A476-4778-9340-CE426071DF0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24D6E54-33AF-40D7-A998-6860616EE3D8}" type="slidenum">
              <a:rPr lang="en-US" altLang="en-US" sz="1400">
                <a:latin typeface="Times New Roman" panose="02020603050405020304" pitchFamily="18" charset="0"/>
              </a:rPr>
              <a:pPr>
                <a:spcBef>
                  <a:spcPct val="0"/>
                </a:spcBef>
                <a:buFontTx/>
                <a:buNone/>
              </a:pPr>
              <a:t>92</a:t>
            </a:fld>
            <a:endParaRPr lang="en-US" altLang="en-US" sz="1400">
              <a:latin typeface="Times New Roman" panose="02020603050405020304" pitchFamily="18" charset="0"/>
            </a:endParaRPr>
          </a:p>
        </p:txBody>
      </p:sp>
      <p:sp>
        <p:nvSpPr>
          <p:cNvPr id="290821" name="Rectangle 2">
            <a:extLst>
              <a:ext uri="{FF2B5EF4-FFF2-40B4-BE49-F238E27FC236}">
                <a16:creationId xmlns:a16="http://schemas.microsoft.com/office/drawing/2014/main" id="{EF49880A-4B09-4BF5-A278-E1F20A7B106D}"/>
              </a:ext>
            </a:extLst>
          </p:cNvPr>
          <p:cNvSpPr>
            <a:spLocks noGrp="1" noChangeArrowheads="1"/>
          </p:cNvSpPr>
          <p:nvPr>
            <p:ph type="title"/>
          </p:nvPr>
        </p:nvSpPr>
        <p:spPr/>
        <p:txBody>
          <a:bodyPr/>
          <a:lstStyle/>
          <a:p>
            <a:pPr eaLnBrk="1" hangingPunct="1"/>
            <a:r>
              <a:rPr lang="en-US" altLang="en-US" sz="4000" b="1">
                <a:solidFill>
                  <a:srgbClr val="0000FF"/>
                </a:solidFill>
              </a:rPr>
              <a:t>Single index models (Simple Linear Regression)</a:t>
            </a:r>
            <a:endParaRPr lang="en-US" altLang="en-US" sz="4000"/>
          </a:p>
        </p:txBody>
      </p:sp>
      <p:sp>
        <p:nvSpPr>
          <p:cNvPr id="290822" name="Rectangle 3">
            <a:extLst>
              <a:ext uri="{FF2B5EF4-FFF2-40B4-BE49-F238E27FC236}">
                <a16:creationId xmlns:a16="http://schemas.microsoft.com/office/drawing/2014/main" id="{43F34BCF-A9FE-48CC-8F79-36478F9B3930}"/>
              </a:ext>
            </a:extLst>
          </p:cNvPr>
          <p:cNvSpPr>
            <a:spLocks noGrp="1" noChangeArrowheads="1"/>
          </p:cNvSpPr>
          <p:nvPr>
            <p:ph type="body" sz="half" idx="1"/>
          </p:nvPr>
        </p:nvSpPr>
        <p:spPr>
          <a:xfrm>
            <a:off x="609600" y="1981200"/>
            <a:ext cx="11125200" cy="4114800"/>
          </a:xfrm>
        </p:spPr>
        <p:txBody>
          <a:bodyPr/>
          <a:lstStyle/>
          <a:p>
            <a:pPr marL="533400" indent="-533400" eaLnBrk="1" hangingPunct="1">
              <a:buFontTx/>
              <a:buNone/>
            </a:pPr>
            <a:r>
              <a:rPr lang="en-US" altLang="en-US" sz="3500" b="1">
                <a:solidFill>
                  <a:srgbClr val="0000FF"/>
                </a:solidFill>
              </a:rPr>
              <a:t>Results</a:t>
            </a:r>
          </a:p>
          <a:p>
            <a:pPr marL="533400" indent="-533400" eaLnBrk="1" hangingPunct="1">
              <a:buFontTx/>
              <a:buAutoNum type="arabicParenR"/>
            </a:pPr>
            <a:r>
              <a:rPr lang="en-US" altLang="en-US" sz="3500"/>
              <a:t>							</a:t>
            </a:r>
            <a:r>
              <a:rPr lang="en-US" altLang="en-US" sz="3500">
                <a:sym typeface="Symbol" panose="05050102010706020507" pitchFamily="18" charset="2"/>
              </a:rPr>
              <a:t> i=1,2,…..,n</a:t>
            </a:r>
          </a:p>
          <a:p>
            <a:pPr marL="533400" indent="-533400" eaLnBrk="1" hangingPunct="1">
              <a:buFontTx/>
              <a:buAutoNum type="arabicParenR"/>
            </a:pPr>
            <a:r>
              <a:rPr lang="en-US" altLang="en-US" sz="3500">
                <a:sym typeface="Symbol" panose="05050102010706020507" pitchFamily="18" charset="2"/>
              </a:rPr>
              <a:t>							 i=1,2,…..,n</a:t>
            </a:r>
          </a:p>
          <a:p>
            <a:pPr marL="533400" indent="-533400" eaLnBrk="1" hangingPunct="1">
              <a:buFontTx/>
              <a:buAutoNum type="arabicParenR"/>
            </a:pPr>
            <a:r>
              <a:rPr lang="en-US" altLang="en-US" sz="3500">
                <a:sym typeface="Symbol" panose="05050102010706020507" pitchFamily="18" charset="2"/>
              </a:rPr>
              <a:t>							 ij, i,j=1,2,…..,n</a:t>
            </a:r>
            <a:endParaRPr lang="en-US" altLang="en-US" sz="3500"/>
          </a:p>
        </p:txBody>
      </p:sp>
      <p:graphicFrame>
        <p:nvGraphicFramePr>
          <p:cNvPr id="290823" name="Object 4">
            <a:extLst>
              <a:ext uri="{FF2B5EF4-FFF2-40B4-BE49-F238E27FC236}">
                <a16:creationId xmlns:a16="http://schemas.microsoft.com/office/drawing/2014/main" id="{DA0FE05E-2D7A-410D-8A62-98911BC06A45}"/>
              </a:ext>
            </a:extLst>
          </p:cNvPr>
          <p:cNvGraphicFramePr>
            <a:graphicFrameLocks noGrp="1" noChangeAspect="1"/>
          </p:cNvGraphicFramePr>
          <p:nvPr>
            <p:ph sz="quarter" idx="2"/>
          </p:nvPr>
        </p:nvGraphicFramePr>
        <p:xfrm>
          <a:off x="2713038" y="2767013"/>
          <a:ext cx="2273300" cy="555625"/>
        </p:xfrm>
        <a:graphic>
          <a:graphicData uri="http://schemas.openxmlformats.org/presentationml/2006/ole">
            <mc:AlternateContent xmlns:mc="http://schemas.openxmlformats.org/markup-compatibility/2006">
              <mc:Choice xmlns:v="urn:schemas-microsoft-com:vml" Requires="v">
                <p:oleObj spid="_x0000_s290838" name="Equation" r:id="rId4" imgW="952087" imgH="241195" progId="Equation.3">
                  <p:embed/>
                </p:oleObj>
              </mc:Choice>
              <mc:Fallback>
                <p:oleObj name="Equation" r:id="rId4" imgW="952087" imgH="241195"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3038" y="2767013"/>
                        <a:ext cx="2273300" cy="555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90824" name="Object 5">
            <a:extLst>
              <a:ext uri="{FF2B5EF4-FFF2-40B4-BE49-F238E27FC236}">
                <a16:creationId xmlns:a16="http://schemas.microsoft.com/office/drawing/2014/main" id="{538121B7-5183-423F-8C43-E51EDEC965AF}"/>
              </a:ext>
            </a:extLst>
          </p:cNvPr>
          <p:cNvGraphicFramePr>
            <a:graphicFrameLocks noChangeAspect="1"/>
          </p:cNvGraphicFramePr>
          <p:nvPr/>
        </p:nvGraphicFramePr>
        <p:xfrm>
          <a:off x="2768600" y="3844925"/>
          <a:ext cx="2362200" cy="762000"/>
        </p:xfrm>
        <a:graphic>
          <a:graphicData uri="http://schemas.openxmlformats.org/presentationml/2006/ole">
            <mc:AlternateContent xmlns:mc="http://schemas.openxmlformats.org/markup-compatibility/2006">
              <mc:Choice xmlns:v="urn:schemas-microsoft-com:vml" Requires="v">
                <p:oleObj spid="_x0000_s290839" name="Equation" r:id="rId6" imgW="952087" imgH="304668" progId="Equation.3">
                  <p:embed/>
                </p:oleObj>
              </mc:Choice>
              <mc:Fallback>
                <p:oleObj name="Equation" r:id="rId6" imgW="952087" imgH="304668"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68600" y="3844925"/>
                        <a:ext cx="23622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90825" name="Object 6">
            <a:extLst>
              <a:ext uri="{FF2B5EF4-FFF2-40B4-BE49-F238E27FC236}">
                <a16:creationId xmlns:a16="http://schemas.microsoft.com/office/drawing/2014/main" id="{8C2B1F39-5D07-42D6-B62D-8FEA29730066}"/>
              </a:ext>
            </a:extLst>
          </p:cNvPr>
          <p:cNvGraphicFramePr>
            <a:graphicFrameLocks noChangeAspect="1"/>
          </p:cNvGraphicFramePr>
          <p:nvPr/>
        </p:nvGraphicFramePr>
        <p:xfrm>
          <a:off x="2608263" y="3235325"/>
          <a:ext cx="3305175" cy="762000"/>
        </p:xfrm>
        <a:graphic>
          <a:graphicData uri="http://schemas.openxmlformats.org/presentationml/2006/ole">
            <mc:AlternateContent xmlns:mc="http://schemas.openxmlformats.org/markup-compatibility/2006">
              <mc:Choice xmlns:v="urn:schemas-microsoft-com:vml" Requires="v">
                <p:oleObj spid="_x0000_s290840" name="Equation" r:id="rId8" imgW="1205977" imgH="304668" progId="Equation.3">
                  <p:embed/>
                </p:oleObj>
              </mc:Choice>
              <mc:Fallback>
                <p:oleObj name="Equation" r:id="rId8" imgW="1205977" imgH="304668" progId="Equation.3">
                  <p:embed/>
                  <p:pic>
                    <p:nvPicPr>
                      <p:cNvPr id="0" name="Object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08263" y="3235325"/>
                        <a:ext cx="33051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Date Placeholder 5">
            <a:extLst>
              <a:ext uri="{FF2B5EF4-FFF2-40B4-BE49-F238E27FC236}">
                <a16:creationId xmlns:a16="http://schemas.microsoft.com/office/drawing/2014/main" id="{1CC01163-7BB3-4AF0-BC88-092254AFDB7E}"/>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92867" name="Footer Placeholder 6">
            <a:extLst>
              <a:ext uri="{FF2B5EF4-FFF2-40B4-BE49-F238E27FC236}">
                <a16:creationId xmlns:a16="http://schemas.microsoft.com/office/drawing/2014/main" id="{91D74AF5-F61F-4282-AD89-E02DB226B097}"/>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92868" name="Slide Number Placeholder 7">
            <a:extLst>
              <a:ext uri="{FF2B5EF4-FFF2-40B4-BE49-F238E27FC236}">
                <a16:creationId xmlns:a16="http://schemas.microsoft.com/office/drawing/2014/main" id="{F6B48E7E-A5EB-4CA1-8F9E-335EC29EB7A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CCF5434-0889-4EF3-B754-35EF866C2605}" type="slidenum">
              <a:rPr lang="en-US" altLang="en-US" sz="1400">
                <a:latin typeface="Times New Roman" panose="02020603050405020304" pitchFamily="18" charset="0"/>
              </a:rPr>
              <a:pPr>
                <a:spcBef>
                  <a:spcPct val="0"/>
                </a:spcBef>
                <a:buFontTx/>
                <a:buNone/>
              </a:pPr>
              <a:t>93</a:t>
            </a:fld>
            <a:endParaRPr lang="en-US" altLang="en-US" sz="1400">
              <a:latin typeface="Times New Roman" panose="02020603050405020304" pitchFamily="18" charset="0"/>
            </a:endParaRPr>
          </a:p>
        </p:txBody>
      </p:sp>
      <p:sp>
        <p:nvSpPr>
          <p:cNvPr id="292869" name="Rectangle 2">
            <a:extLst>
              <a:ext uri="{FF2B5EF4-FFF2-40B4-BE49-F238E27FC236}">
                <a16:creationId xmlns:a16="http://schemas.microsoft.com/office/drawing/2014/main" id="{2B02AE49-F1EA-4F97-8117-4BE794669C47}"/>
              </a:ext>
            </a:extLst>
          </p:cNvPr>
          <p:cNvSpPr>
            <a:spLocks noGrp="1" noChangeArrowheads="1"/>
          </p:cNvSpPr>
          <p:nvPr>
            <p:ph type="title"/>
          </p:nvPr>
        </p:nvSpPr>
        <p:spPr/>
        <p:txBody>
          <a:bodyPr/>
          <a:lstStyle/>
          <a:p>
            <a:pPr eaLnBrk="1" hangingPunct="1"/>
            <a:r>
              <a:rPr lang="en-US" altLang="en-US" sz="4000" b="1">
                <a:solidFill>
                  <a:srgbClr val="0000FF"/>
                </a:solidFill>
              </a:rPr>
              <a:t>Single index models (Simple Linear Regression)</a:t>
            </a:r>
            <a:r>
              <a:rPr lang="en-US" altLang="en-US" sz="4000"/>
              <a:t>: </a:t>
            </a:r>
            <a:r>
              <a:rPr lang="en-US" altLang="en-US" sz="4000" b="1">
                <a:solidFill>
                  <a:srgbClr val="FF0000"/>
                </a:solidFill>
              </a:rPr>
              <a:t>Example # 23</a:t>
            </a:r>
            <a:endParaRPr lang="en-US" altLang="en-US" sz="4000"/>
          </a:p>
        </p:txBody>
      </p:sp>
      <p:sp>
        <p:nvSpPr>
          <p:cNvPr id="292870" name="Rectangle 3">
            <a:extLst>
              <a:ext uri="{FF2B5EF4-FFF2-40B4-BE49-F238E27FC236}">
                <a16:creationId xmlns:a16="http://schemas.microsoft.com/office/drawing/2014/main" id="{60FEC8B3-C803-4615-B5DD-DA540C63C2EB}"/>
              </a:ext>
            </a:extLst>
          </p:cNvPr>
          <p:cNvSpPr>
            <a:spLocks noGrp="1" noChangeArrowheads="1"/>
          </p:cNvSpPr>
          <p:nvPr>
            <p:ph type="body" sz="half" idx="1"/>
          </p:nvPr>
        </p:nvSpPr>
        <p:spPr>
          <a:xfrm>
            <a:off x="609600" y="1981200"/>
            <a:ext cx="10972800" cy="4114800"/>
          </a:xfrm>
        </p:spPr>
        <p:txBody>
          <a:bodyPr/>
          <a:lstStyle/>
          <a:p>
            <a:pPr eaLnBrk="1" hangingPunct="1">
              <a:lnSpc>
                <a:spcPct val="80000"/>
              </a:lnSpc>
              <a:buFontTx/>
              <a:buNone/>
            </a:pPr>
            <a:r>
              <a:rPr lang="en-US" altLang="en-US" sz="3000"/>
              <a:t>	Assume </a:t>
            </a:r>
            <a:r>
              <a:rPr lang="en-US" altLang="en-US" sz="3000">
                <a:sym typeface="Symbol" panose="05050102010706020507" pitchFamily="18" charset="2"/>
              </a:rPr>
              <a:t> = 3 and  </a:t>
            </a:r>
            <a:r>
              <a:rPr lang="en-US" altLang="en-US" sz="3000"/>
              <a:t>= 2.0</a:t>
            </a:r>
          </a:p>
          <a:p>
            <a:pPr eaLnBrk="1" hangingPunct="1">
              <a:lnSpc>
                <a:spcPct val="80000"/>
              </a:lnSpc>
              <a:buFontTx/>
              <a:buNone/>
            </a:pPr>
            <a:r>
              <a:rPr lang="en-US" altLang="en-US" sz="3000"/>
              <a:t>	</a:t>
            </a:r>
            <a:r>
              <a:rPr lang="en-US" altLang="en-US" sz="3000" b="1" u="sng"/>
              <a:t>Month	Return(i)	Return(m)	 </a:t>
            </a:r>
            <a:r>
              <a:rPr lang="en-US" altLang="en-US" sz="3000" b="1">
                <a:sym typeface="Symbol" panose="05050102010706020507" pitchFamily="18" charset="2"/>
              </a:rPr>
              <a:t>* </a:t>
            </a:r>
            <a:r>
              <a:rPr lang="en-US" altLang="en-US" sz="3000" b="1" u="sng"/>
              <a:t>Return(m)</a:t>
            </a:r>
          </a:p>
          <a:p>
            <a:pPr eaLnBrk="1" hangingPunct="1">
              <a:lnSpc>
                <a:spcPct val="80000"/>
              </a:lnSpc>
              <a:buFontTx/>
              <a:buNone/>
            </a:pPr>
            <a:r>
              <a:rPr lang="en-US" altLang="en-US" sz="3000"/>
              <a:t>	1		14		5		2*5</a:t>
            </a:r>
          </a:p>
          <a:p>
            <a:pPr eaLnBrk="1" hangingPunct="1">
              <a:lnSpc>
                <a:spcPct val="80000"/>
              </a:lnSpc>
              <a:buFontTx/>
              <a:buNone/>
            </a:pPr>
            <a:r>
              <a:rPr lang="en-US" altLang="en-US" sz="3000"/>
              <a:t>	2		10		4		2*4</a:t>
            </a:r>
          </a:p>
          <a:p>
            <a:pPr eaLnBrk="1" hangingPunct="1">
              <a:lnSpc>
                <a:spcPct val="80000"/>
              </a:lnSpc>
              <a:buFontTx/>
              <a:buNone/>
            </a:pPr>
            <a:r>
              <a:rPr lang="en-US" altLang="en-US" sz="3000"/>
              <a:t>	3		25		10		2*10</a:t>
            </a:r>
          </a:p>
          <a:p>
            <a:pPr eaLnBrk="1" hangingPunct="1">
              <a:lnSpc>
                <a:spcPct val="80000"/>
              </a:lnSpc>
              <a:buFontTx/>
              <a:buNone/>
            </a:pPr>
            <a:r>
              <a:rPr lang="en-US" altLang="en-US" sz="3000"/>
              <a:t>	4		16		7		2*7</a:t>
            </a:r>
          </a:p>
          <a:p>
            <a:pPr eaLnBrk="1" hangingPunct="1">
              <a:lnSpc>
                <a:spcPct val="80000"/>
              </a:lnSpc>
              <a:buFontTx/>
              <a:buNone/>
            </a:pPr>
            <a:r>
              <a:rPr lang="en-US" altLang="en-US" sz="3000"/>
              <a:t>	5		4		1		2*1</a:t>
            </a:r>
          </a:p>
          <a:p>
            <a:pPr eaLnBrk="1" hangingPunct="1">
              <a:lnSpc>
                <a:spcPct val="80000"/>
              </a:lnSpc>
              <a:buFontTx/>
              <a:buNone/>
            </a:pPr>
            <a:r>
              <a:rPr lang="en-US" altLang="en-US" sz="3000"/>
              <a:t>	Hence the errors are: +1, -1, +2, -1, -1 which adds up to 0 as the case should be</a:t>
            </a:r>
          </a:p>
        </p:txBody>
      </p:sp>
      <p:graphicFrame>
        <p:nvGraphicFramePr>
          <p:cNvPr id="292871" name="Object 4">
            <a:extLst>
              <a:ext uri="{FF2B5EF4-FFF2-40B4-BE49-F238E27FC236}">
                <a16:creationId xmlns:a16="http://schemas.microsoft.com/office/drawing/2014/main" id="{DCF9CA3F-367A-44E9-B933-A6F4A43B1176}"/>
              </a:ext>
            </a:extLst>
          </p:cNvPr>
          <p:cNvGraphicFramePr>
            <a:graphicFrameLocks noGrp="1" noChangeAspect="1"/>
          </p:cNvGraphicFramePr>
          <p:nvPr>
            <p:ph sz="quarter" idx="2"/>
          </p:nvPr>
        </p:nvGraphicFramePr>
        <p:xfrm>
          <a:off x="5457825" y="2000250"/>
          <a:ext cx="2446338" cy="346075"/>
        </p:xfrm>
        <a:graphic>
          <a:graphicData uri="http://schemas.openxmlformats.org/presentationml/2006/ole">
            <mc:AlternateContent xmlns:mc="http://schemas.openxmlformats.org/markup-compatibility/2006">
              <mc:Choice xmlns:v="urn:schemas-microsoft-com:vml" Requires="v">
                <p:oleObj spid="_x0000_s292876" name="Equation" r:id="rId4" imgW="1219200" imgH="228600" progId="Equation.3">
                  <p:embed/>
                </p:oleObj>
              </mc:Choice>
              <mc:Fallback>
                <p:oleObj name="Equation" r:id="rId4" imgW="1219200" imgH="2286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57825" y="2000250"/>
                        <a:ext cx="2446338"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Date Placeholder 5">
            <a:extLst>
              <a:ext uri="{FF2B5EF4-FFF2-40B4-BE49-F238E27FC236}">
                <a16:creationId xmlns:a16="http://schemas.microsoft.com/office/drawing/2014/main" id="{AC3EC0A8-6DE4-4F9A-8AAA-3E10F22445E1}"/>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94915" name="Footer Placeholder 6">
            <a:extLst>
              <a:ext uri="{FF2B5EF4-FFF2-40B4-BE49-F238E27FC236}">
                <a16:creationId xmlns:a16="http://schemas.microsoft.com/office/drawing/2014/main" id="{15E38999-F6A3-489C-BCD9-E1FBFAFCAF90}"/>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94916" name="Slide Number Placeholder 7">
            <a:extLst>
              <a:ext uri="{FF2B5EF4-FFF2-40B4-BE49-F238E27FC236}">
                <a16:creationId xmlns:a16="http://schemas.microsoft.com/office/drawing/2014/main" id="{0831ADAC-929E-42A5-AC0E-893D57625E1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9AF5B57-4524-45C0-8F35-338CE7A47A9C}" type="slidenum">
              <a:rPr lang="en-US" altLang="en-US" sz="1400">
                <a:latin typeface="Times New Roman" panose="02020603050405020304" pitchFamily="18" charset="0"/>
              </a:rPr>
              <a:pPr>
                <a:spcBef>
                  <a:spcPct val="0"/>
                </a:spcBef>
                <a:buFontTx/>
                <a:buNone/>
              </a:pPr>
              <a:t>94</a:t>
            </a:fld>
            <a:endParaRPr lang="en-US" altLang="en-US" sz="1400">
              <a:latin typeface="Times New Roman" panose="02020603050405020304" pitchFamily="18" charset="0"/>
            </a:endParaRPr>
          </a:p>
        </p:txBody>
      </p:sp>
      <p:sp>
        <p:nvSpPr>
          <p:cNvPr id="294917" name="Rectangle 2">
            <a:extLst>
              <a:ext uri="{FF2B5EF4-FFF2-40B4-BE49-F238E27FC236}">
                <a16:creationId xmlns:a16="http://schemas.microsoft.com/office/drawing/2014/main" id="{F113DB48-4501-4069-89FC-EF79FCCC53F1}"/>
              </a:ext>
            </a:extLst>
          </p:cNvPr>
          <p:cNvSpPr>
            <a:spLocks noGrp="1" noChangeArrowheads="1"/>
          </p:cNvSpPr>
          <p:nvPr>
            <p:ph type="title"/>
          </p:nvPr>
        </p:nvSpPr>
        <p:spPr/>
        <p:txBody>
          <a:bodyPr/>
          <a:lstStyle/>
          <a:p>
            <a:pPr eaLnBrk="1" hangingPunct="1"/>
            <a:r>
              <a:rPr lang="en-US" altLang="en-US" sz="4000" b="1">
                <a:solidFill>
                  <a:srgbClr val="0000FF"/>
                </a:solidFill>
              </a:rPr>
              <a:t>Single index models (Simple Linear Regression)</a:t>
            </a:r>
            <a:endParaRPr lang="en-US" altLang="en-US" sz="4000"/>
          </a:p>
        </p:txBody>
      </p:sp>
      <p:sp>
        <p:nvSpPr>
          <p:cNvPr id="294918" name="Rectangle 3">
            <a:extLst>
              <a:ext uri="{FF2B5EF4-FFF2-40B4-BE49-F238E27FC236}">
                <a16:creationId xmlns:a16="http://schemas.microsoft.com/office/drawing/2014/main" id="{6A661095-A7E9-479E-AF86-84B3BF1ABC8E}"/>
              </a:ext>
            </a:extLst>
          </p:cNvPr>
          <p:cNvSpPr>
            <a:spLocks noGrp="1" noChangeArrowheads="1"/>
          </p:cNvSpPr>
          <p:nvPr>
            <p:ph type="body" sz="half" idx="1"/>
          </p:nvPr>
        </p:nvSpPr>
        <p:spPr>
          <a:xfrm>
            <a:off x="609600" y="1981200"/>
            <a:ext cx="10972800" cy="4114800"/>
          </a:xfrm>
        </p:spPr>
        <p:txBody>
          <a:bodyPr/>
          <a:lstStyle/>
          <a:p>
            <a:pPr marL="533400" indent="-533400" eaLnBrk="1" hangingPunct="1">
              <a:buFontTx/>
              <a:buNone/>
            </a:pPr>
            <a:r>
              <a:rPr lang="en-US" altLang="en-US" sz="3500" b="1">
                <a:solidFill>
                  <a:srgbClr val="0000FF"/>
                </a:solidFill>
              </a:rPr>
              <a:t>Results</a:t>
            </a:r>
            <a:r>
              <a:rPr lang="en-US" altLang="en-US" sz="3500"/>
              <a:t>	</a:t>
            </a:r>
          </a:p>
        </p:txBody>
      </p:sp>
      <p:graphicFrame>
        <p:nvGraphicFramePr>
          <p:cNvPr id="294919" name="Object 4">
            <a:extLst>
              <a:ext uri="{FF2B5EF4-FFF2-40B4-BE49-F238E27FC236}">
                <a16:creationId xmlns:a16="http://schemas.microsoft.com/office/drawing/2014/main" id="{8BE2737A-1FF4-4DD6-BE06-7A1FD10ACC09}"/>
              </a:ext>
            </a:extLst>
          </p:cNvPr>
          <p:cNvGraphicFramePr>
            <a:graphicFrameLocks noGrp="1" noChangeAspect="1"/>
          </p:cNvGraphicFramePr>
          <p:nvPr>
            <p:ph sz="quarter" idx="2"/>
          </p:nvPr>
        </p:nvGraphicFramePr>
        <p:xfrm>
          <a:off x="2386013" y="2465388"/>
          <a:ext cx="3190875" cy="901700"/>
        </p:xfrm>
        <a:graphic>
          <a:graphicData uri="http://schemas.openxmlformats.org/presentationml/2006/ole">
            <mc:AlternateContent xmlns:mc="http://schemas.openxmlformats.org/markup-compatibility/2006">
              <mc:Choice xmlns:v="urn:schemas-microsoft-com:vml" Requires="v">
                <p:oleObj spid="_x0000_s294939" name="Equation" r:id="rId4" imgW="1612900" imgH="457200" progId="Equation.3">
                  <p:embed/>
                </p:oleObj>
              </mc:Choice>
              <mc:Fallback>
                <p:oleObj name="Equation" r:id="rId4" imgW="1612900" imgH="4572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86013" y="2465388"/>
                        <a:ext cx="3190875" cy="901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94920" name="Object 5">
            <a:extLst>
              <a:ext uri="{FF2B5EF4-FFF2-40B4-BE49-F238E27FC236}">
                <a16:creationId xmlns:a16="http://schemas.microsoft.com/office/drawing/2014/main" id="{0A7FD8BF-FB4B-4BB3-852D-C01FF71AEDDA}"/>
              </a:ext>
            </a:extLst>
          </p:cNvPr>
          <p:cNvGraphicFramePr>
            <a:graphicFrameLocks noChangeAspect="1"/>
          </p:cNvGraphicFramePr>
          <p:nvPr/>
        </p:nvGraphicFramePr>
        <p:xfrm>
          <a:off x="2428875" y="4114800"/>
          <a:ext cx="2078038" cy="1143000"/>
        </p:xfrm>
        <a:graphic>
          <a:graphicData uri="http://schemas.openxmlformats.org/presentationml/2006/ole">
            <mc:AlternateContent xmlns:mc="http://schemas.openxmlformats.org/markup-compatibility/2006">
              <mc:Choice xmlns:v="urn:schemas-microsoft-com:vml" Requires="v">
                <p:oleObj spid="_x0000_s294940" name="Equation" r:id="rId6" imgW="838200" imgH="457200" progId="Equation.3">
                  <p:embed/>
                </p:oleObj>
              </mc:Choice>
              <mc:Fallback>
                <p:oleObj name="Equation" r:id="rId6" imgW="838200" imgH="45720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28875" y="4114800"/>
                        <a:ext cx="207803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94921" name="Object 6">
            <a:extLst>
              <a:ext uri="{FF2B5EF4-FFF2-40B4-BE49-F238E27FC236}">
                <a16:creationId xmlns:a16="http://schemas.microsoft.com/office/drawing/2014/main" id="{EF0FCD2B-7C52-4204-8D65-CBE8F196C61F}"/>
              </a:ext>
            </a:extLst>
          </p:cNvPr>
          <p:cNvGraphicFramePr>
            <a:graphicFrameLocks noChangeAspect="1"/>
          </p:cNvGraphicFramePr>
          <p:nvPr/>
        </p:nvGraphicFramePr>
        <p:xfrm>
          <a:off x="2438400" y="3209925"/>
          <a:ext cx="7162800" cy="1066800"/>
        </p:xfrm>
        <a:graphic>
          <a:graphicData uri="http://schemas.openxmlformats.org/presentationml/2006/ole">
            <mc:AlternateContent xmlns:mc="http://schemas.openxmlformats.org/markup-compatibility/2006">
              <mc:Choice xmlns:v="urn:schemas-microsoft-com:vml" Requires="v">
                <p:oleObj spid="_x0000_s294941" name="Equation" r:id="rId8" imgW="3479800" imgH="482600" progId="Equation.3">
                  <p:embed/>
                </p:oleObj>
              </mc:Choice>
              <mc:Fallback>
                <p:oleObj name="Equation" r:id="rId8" imgW="3479800" imgH="482600" progId="Equation.3">
                  <p:embed/>
                  <p:pic>
                    <p:nvPicPr>
                      <p:cNvPr id="0" name="Object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38400" y="3209925"/>
                        <a:ext cx="7162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94922" name="Object 7">
            <a:extLst>
              <a:ext uri="{FF2B5EF4-FFF2-40B4-BE49-F238E27FC236}">
                <a16:creationId xmlns:a16="http://schemas.microsoft.com/office/drawing/2014/main" id="{1AEF551F-1739-4BA3-BB67-160FDFA0B9E3}"/>
              </a:ext>
            </a:extLst>
          </p:cNvPr>
          <p:cNvGraphicFramePr>
            <a:graphicFrameLocks noGrp="1" noChangeAspect="1"/>
          </p:cNvGraphicFramePr>
          <p:nvPr>
            <p:ph sz="quarter" idx="3"/>
          </p:nvPr>
        </p:nvGraphicFramePr>
        <p:xfrm>
          <a:off x="2466975" y="5146675"/>
          <a:ext cx="1655763" cy="966788"/>
        </p:xfrm>
        <a:graphic>
          <a:graphicData uri="http://schemas.openxmlformats.org/presentationml/2006/ole">
            <mc:AlternateContent xmlns:mc="http://schemas.openxmlformats.org/markup-compatibility/2006">
              <mc:Choice xmlns:v="urn:schemas-microsoft-com:vml" Requires="v">
                <p:oleObj spid="_x0000_s294942" name="Equation" r:id="rId10" imgW="838200" imgH="457200" progId="Equation.3">
                  <p:embed/>
                </p:oleObj>
              </mc:Choice>
              <mc:Fallback>
                <p:oleObj name="Equation" r:id="rId10" imgW="838200" imgH="457200" progId="Equation.3">
                  <p:embed/>
                  <p:pic>
                    <p:nvPicPr>
                      <p:cNvPr id="0" name="Object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466975" y="5146675"/>
                        <a:ext cx="1655763" cy="966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Date Placeholder 5">
            <a:extLst>
              <a:ext uri="{FF2B5EF4-FFF2-40B4-BE49-F238E27FC236}">
                <a16:creationId xmlns:a16="http://schemas.microsoft.com/office/drawing/2014/main" id="{023679AE-5799-4246-830A-9714B5CCAE61}"/>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96963" name="Footer Placeholder 6">
            <a:extLst>
              <a:ext uri="{FF2B5EF4-FFF2-40B4-BE49-F238E27FC236}">
                <a16:creationId xmlns:a16="http://schemas.microsoft.com/office/drawing/2014/main" id="{4D4DE16E-8D72-4218-9A39-33BAF8F9B652}"/>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96964" name="Slide Number Placeholder 7">
            <a:extLst>
              <a:ext uri="{FF2B5EF4-FFF2-40B4-BE49-F238E27FC236}">
                <a16:creationId xmlns:a16="http://schemas.microsoft.com/office/drawing/2014/main" id="{8855AD77-D683-437D-B5D8-D3727F77AB8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923F5BC-CB3B-4DA3-BC8B-CB828D321366}" type="slidenum">
              <a:rPr lang="en-US" altLang="en-US" sz="1400">
                <a:latin typeface="Times New Roman" panose="02020603050405020304" pitchFamily="18" charset="0"/>
              </a:rPr>
              <a:pPr>
                <a:spcBef>
                  <a:spcPct val="0"/>
                </a:spcBef>
                <a:buFontTx/>
                <a:buNone/>
              </a:pPr>
              <a:t>95</a:t>
            </a:fld>
            <a:endParaRPr lang="en-US" altLang="en-US" sz="1400">
              <a:latin typeface="Times New Roman" panose="02020603050405020304" pitchFamily="18" charset="0"/>
            </a:endParaRPr>
          </a:p>
        </p:txBody>
      </p:sp>
      <p:sp>
        <p:nvSpPr>
          <p:cNvPr id="296965" name="Rectangle 2">
            <a:extLst>
              <a:ext uri="{FF2B5EF4-FFF2-40B4-BE49-F238E27FC236}">
                <a16:creationId xmlns:a16="http://schemas.microsoft.com/office/drawing/2014/main" id="{8FE1670A-8534-4BAC-8F8C-397855DDD4C8}"/>
              </a:ext>
            </a:extLst>
          </p:cNvPr>
          <p:cNvSpPr>
            <a:spLocks noGrp="1" noChangeArrowheads="1"/>
          </p:cNvSpPr>
          <p:nvPr>
            <p:ph type="title"/>
          </p:nvPr>
        </p:nvSpPr>
        <p:spPr/>
        <p:txBody>
          <a:bodyPr/>
          <a:lstStyle/>
          <a:p>
            <a:pPr eaLnBrk="1" hangingPunct="1"/>
            <a:r>
              <a:rPr lang="en-US" altLang="en-US" sz="4000" b="1">
                <a:solidFill>
                  <a:srgbClr val="0000FF"/>
                </a:solidFill>
              </a:rPr>
              <a:t>Single index models (Simple Linear Regression)</a:t>
            </a:r>
            <a:endParaRPr lang="en-US" altLang="en-US" sz="4000"/>
          </a:p>
        </p:txBody>
      </p:sp>
      <p:sp>
        <p:nvSpPr>
          <p:cNvPr id="46088" name="Rectangle 3">
            <a:extLst>
              <a:ext uri="{FF2B5EF4-FFF2-40B4-BE49-F238E27FC236}">
                <a16:creationId xmlns:a16="http://schemas.microsoft.com/office/drawing/2014/main" id="{ACD30EF2-1B98-47FD-88AB-465D44E306E0}"/>
              </a:ext>
            </a:extLst>
          </p:cNvPr>
          <p:cNvSpPr>
            <a:spLocks noGrp="1" noRot="1" noChangeAspect="1" noMove="1" noResize="1" noEditPoints="1" noAdjustHandles="1" noChangeArrowheads="1" noChangeShapeType="1" noTextEdit="1"/>
          </p:cNvSpPr>
          <p:nvPr>
            <p:ph type="body" sz="half" idx="1"/>
          </p:nvPr>
        </p:nvSpPr>
        <p:spPr>
          <a:xfrm>
            <a:off x="609600" y="1981200"/>
            <a:ext cx="11125199" cy="4114800"/>
          </a:xfrm>
          <a:blipFill>
            <a:blip r:embed="rId4"/>
            <a:stretch>
              <a:fillRect r="-1589"/>
            </a:stretch>
          </a:blipFill>
          <a:extLst/>
        </p:spPr>
        <p:txBody>
          <a:bodyPr/>
          <a:lstStyle/>
          <a:p>
            <a:pPr>
              <a:defRPr/>
            </a:pPr>
            <a:r>
              <a:rPr lang="en-US">
                <a:noFill/>
              </a:rPr>
              <a:t> </a:t>
            </a:r>
          </a:p>
        </p:txBody>
      </p:sp>
      <p:graphicFrame>
        <p:nvGraphicFramePr>
          <p:cNvPr id="296967" name="Object 4">
            <a:extLst>
              <a:ext uri="{FF2B5EF4-FFF2-40B4-BE49-F238E27FC236}">
                <a16:creationId xmlns:a16="http://schemas.microsoft.com/office/drawing/2014/main" id="{216DF3EC-A732-4BC7-B95B-B730B3A310B2}"/>
              </a:ext>
            </a:extLst>
          </p:cNvPr>
          <p:cNvGraphicFramePr>
            <a:graphicFrameLocks noGrp="1" noChangeAspect="1"/>
          </p:cNvGraphicFramePr>
          <p:nvPr>
            <p:ph sz="quarter" idx="2"/>
          </p:nvPr>
        </p:nvGraphicFramePr>
        <p:xfrm>
          <a:off x="4343400" y="2124075"/>
          <a:ext cx="3378200" cy="738188"/>
        </p:xfrm>
        <a:graphic>
          <a:graphicData uri="http://schemas.openxmlformats.org/presentationml/2006/ole">
            <mc:AlternateContent xmlns:mc="http://schemas.openxmlformats.org/markup-compatibility/2006">
              <mc:Choice xmlns:v="urn:schemas-microsoft-com:vml" Requires="v">
                <p:oleObj spid="_x0000_s296972" name="Equation" r:id="rId5" imgW="1104900" imgH="241300" progId="Equation.3">
                  <p:embed/>
                </p:oleObj>
              </mc:Choice>
              <mc:Fallback>
                <p:oleObj name="Equation" r:id="rId5" imgW="1104900" imgH="24130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43400" y="2124075"/>
                        <a:ext cx="3378200" cy="738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Date Placeholder 5">
            <a:extLst>
              <a:ext uri="{FF2B5EF4-FFF2-40B4-BE49-F238E27FC236}">
                <a16:creationId xmlns:a16="http://schemas.microsoft.com/office/drawing/2014/main" id="{7E2A49FD-67C1-452A-B91B-1D50D4E14834}"/>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299011" name="Footer Placeholder 6">
            <a:extLst>
              <a:ext uri="{FF2B5EF4-FFF2-40B4-BE49-F238E27FC236}">
                <a16:creationId xmlns:a16="http://schemas.microsoft.com/office/drawing/2014/main" id="{A3B8C06D-E35F-4C33-BB7E-BDD9FA569DB9}"/>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299012" name="Slide Number Placeholder 7">
            <a:extLst>
              <a:ext uri="{FF2B5EF4-FFF2-40B4-BE49-F238E27FC236}">
                <a16:creationId xmlns:a16="http://schemas.microsoft.com/office/drawing/2014/main" id="{38E229EA-C43B-4B2C-9855-DEB6751777D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192737E-ADF9-4611-B561-A865B46886C5}" type="slidenum">
              <a:rPr lang="en-US" altLang="en-US" sz="1400">
                <a:latin typeface="Times New Roman" panose="02020603050405020304" pitchFamily="18" charset="0"/>
              </a:rPr>
              <a:pPr>
                <a:spcBef>
                  <a:spcPct val="0"/>
                </a:spcBef>
                <a:buFontTx/>
                <a:buNone/>
              </a:pPr>
              <a:t>96</a:t>
            </a:fld>
            <a:endParaRPr lang="en-US" altLang="en-US" sz="1400">
              <a:latin typeface="Times New Roman" panose="02020603050405020304" pitchFamily="18" charset="0"/>
            </a:endParaRPr>
          </a:p>
        </p:txBody>
      </p:sp>
      <p:sp>
        <p:nvSpPr>
          <p:cNvPr id="299013" name="Rectangle 2">
            <a:extLst>
              <a:ext uri="{FF2B5EF4-FFF2-40B4-BE49-F238E27FC236}">
                <a16:creationId xmlns:a16="http://schemas.microsoft.com/office/drawing/2014/main" id="{5BCD5CE5-DD2C-44A4-AF32-A7B90E488A4A}"/>
              </a:ext>
            </a:extLst>
          </p:cNvPr>
          <p:cNvSpPr>
            <a:spLocks noGrp="1" noChangeArrowheads="1"/>
          </p:cNvSpPr>
          <p:nvPr>
            <p:ph type="title"/>
          </p:nvPr>
        </p:nvSpPr>
        <p:spPr/>
        <p:txBody>
          <a:bodyPr/>
          <a:lstStyle/>
          <a:p>
            <a:pPr eaLnBrk="1" hangingPunct="1"/>
            <a:r>
              <a:rPr lang="en-US" altLang="en-US" sz="4000" b="1">
                <a:solidFill>
                  <a:srgbClr val="0000FF"/>
                </a:solidFill>
              </a:rPr>
              <a:t>Single index models (Simple Linear Regression)</a:t>
            </a:r>
            <a:endParaRPr lang="en-US" altLang="en-US" sz="4000"/>
          </a:p>
        </p:txBody>
      </p:sp>
      <p:sp>
        <p:nvSpPr>
          <p:cNvPr id="299014" name="Rectangle 3">
            <a:extLst>
              <a:ext uri="{FF2B5EF4-FFF2-40B4-BE49-F238E27FC236}">
                <a16:creationId xmlns:a16="http://schemas.microsoft.com/office/drawing/2014/main" id="{A24B0E87-2254-488A-A5DF-62FC7FEED80A}"/>
              </a:ext>
            </a:extLst>
          </p:cNvPr>
          <p:cNvSpPr>
            <a:spLocks noGrp="1" noChangeArrowheads="1"/>
          </p:cNvSpPr>
          <p:nvPr>
            <p:ph type="body" sz="half" idx="1"/>
          </p:nvPr>
        </p:nvSpPr>
        <p:spPr>
          <a:xfrm>
            <a:off x="609600" y="1981200"/>
            <a:ext cx="10972800" cy="4114800"/>
          </a:xfrm>
        </p:spPr>
        <p:txBody>
          <a:bodyPr/>
          <a:lstStyle/>
          <a:p>
            <a:pPr marL="533400" indent="-533400" eaLnBrk="1" hangingPunct="1">
              <a:buFontTx/>
              <a:buNone/>
            </a:pPr>
            <a:r>
              <a:rPr lang="en-US" altLang="en-US" sz="3500" b="1">
                <a:solidFill>
                  <a:srgbClr val="0000FF"/>
                </a:solidFill>
              </a:rPr>
              <a:t>Risk of the portfolio</a:t>
            </a:r>
          </a:p>
        </p:txBody>
      </p:sp>
      <p:graphicFrame>
        <p:nvGraphicFramePr>
          <p:cNvPr id="299015" name="Object 4">
            <a:extLst>
              <a:ext uri="{FF2B5EF4-FFF2-40B4-BE49-F238E27FC236}">
                <a16:creationId xmlns:a16="http://schemas.microsoft.com/office/drawing/2014/main" id="{0A4E71E5-237F-4E6C-9F9F-BF3917DD60CC}"/>
              </a:ext>
            </a:extLst>
          </p:cNvPr>
          <p:cNvGraphicFramePr>
            <a:graphicFrameLocks noChangeAspect="1"/>
          </p:cNvGraphicFramePr>
          <p:nvPr/>
        </p:nvGraphicFramePr>
        <p:xfrm>
          <a:off x="914400" y="2895600"/>
          <a:ext cx="8277225" cy="1219200"/>
        </p:xfrm>
        <a:graphic>
          <a:graphicData uri="http://schemas.openxmlformats.org/presentationml/2006/ole">
            <mc:AlternateContent xmlns:mc="http://schemas.openxmlformats.org/markup-compatibility/2006">
              <mc:Choice xmlns:v="urn:schemas-microsoft-com:vml" Requires="v">
                <p:oleObj spid="_x0000_s299025" name="Equation" r:id="rId4" imgW="3517900" imgH="482600" progId="Equation.3">
                  <p:embed/>
                </p:oleObj>
              </mc:Choice>
              <mc:Fallback>
                <p:oleObj name="Equation" r:id="rId4" imgW="3517900" imgH="4826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2895600"/>
                        <a:ext cx="8277225"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99016" name="Object 5">
            <a:extLst>
              <a:ext uri="{FF2B5EF4-FFF2-40B4-BE49-F238E27FC236}">
                <a16:creationId xmlns:a16="http://schemas.microsoft.com/office/drawing/2014/main" id="{80364E21-01FF-4D47-9DE7-D7776B9F2BE1}"/>
              </a:ext>
            </a:extLst>
          </p:cNvPr>
          <p:cNvGraphicFramePr>
            <a:graphicFrameLocks noGrp="1" noChangeAspect="1"/>
          </p:cNvGraphicFramePr>
          <p:nvPr>
            <p:ph sz="quarter" idx="2"/>
          </p:nvPr>
        </p:nvGraphicFramePr>
        <p:xfrm>
          <a:off x="914400" y="4264025"/>
          <a:ext cx="5167313" cy="1219200"/>
        </p:xfrm>
        <a:graphic>
          <a:graphicData uri="http://schemas.openxmlformats.org/presentationml/2006/ole">
            <mc:AlternateContent xmlns:mc="http://schemas.openxmlformats.org/markup-compatibility/2006">
              <mc:Choice xmlns:v="urn:schemas-microsoft-com:vml" Requires="v">
                <p:oleObj spid="_x0000_s299026" name="Equation" r:id="rId6" imgW="1574800" imgH="457200" progId="Equation.3">
                  <p:embed/>
                </p:oleObj>
              </mc:Choice>
              <mc:Fallback>
                <p:oleObj name="Equation" r:id="rId6" imgW="1574800" imgH="45720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4400" y="4264025"/>
                        <a:ext cx="516731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Date Placeholder 5">
            <a:extLst>
              <a:ext uri="{FF2B5EF4-FFF2-40B4-BE49-F238E27FC236}">
                <a16:creationId xmlns:a16="http://schemas.microsoft.com/office/drawing/2014/main" id="{24655C8F-0F3D-4C73-A32D-BEDF25DD0788}"/>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311299" name="Footer Placeholder 6">
            <a:extLst>
              <a:ext uri="{FF2B5EF4-FFF2-40B4-BE49-F238E27FC236}">
                <a16:creationId xmlns:a16="http://schemas.microsoft.com/office/drawing/2014/main" id="{2A1FDB31-95C4-430E-8394-F6412F18F82D}"/>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311300" name="Slide Number Placeholder 7">
            <a:extLst>
              <a:ext uri="{FF2B5EF4-FFF2-40B4-BE49-F238E27FC236}">
                <a16:creationId xmlns:a16="http://schemas.microsoft.com/office/drawing/2014/main" id="{C5DDC7F7-1C50-4EEA-8A6E-3DAFAD98641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6DC5AD5-C871-4FA3-A684-D711D8D263EF}" type="slidenum">
              <a:rPr lang="en-US" altLang="en-US" sz="1400">
                <a:latin typeface="Times New Roman" panose="02020603050405020304" pitchFamily="18" charset="0"/>
              </a:rPr>
              <a:pPr>
                <a:spcBef>
                  <a:spcPct val="0"/>
                </a:spcBef>
                <a:buFontTx/>
                <a:buNone/>
              </a:pPr>
              <a:t>97</a:t>
            </a:fld>
            <a:endParaRPr lang="en-US" altLang="en-US" sz="1400">
              <a:latin typeface="Times New Roman" panose="02020603050405020304" pitchFamily="18" charset="0"/>
            </a:endParaRPr>
          </a:p>
        </p:txBody>
      </p:sp>
      <p:sp>
        <p:nvSpPr>
          <p:cNvPr id="311301" name="Rectangle 2">
            <a:extLst>
              <a:ext uri="{FF2B5EF4-FFF2-40B4-BE49-F238E27FC236}">
                <a16:creationId xmlns:a16="http://schemas.microsoft.com/office/drawing/2014/main" id="{F5B1FDE9-3758-4E19-84B0-AB40D1AF8431}"/>
              </a:ext>
            </a:extLst>
          </p:cNvPr>
          <p:cNvSpPr>
            <a:spLocks noGrp="1" noChangeArrowheads="1"/>
          </p:cNvSpPr>
          <p:nvPr>
            <p:ph type="title"/>
          </p:nvPr>
        </p:nvSpPr>
        <p:spPr/>
        <p:txBody>
          <a:bodyPr/>
          <a:lstStyle/>
          <a:p>
            <a:pPr eaLnBrk="1" hangingPunct="1"/>
            <a:r>
              <a:rPr lang="en-US" altLang="en-US" sz="4000" b="1">
                <a:solidFill>
                  <a:srgbClr val="0000FF"/>
                </a:solidFill>
              </a:rPr>
              <a:t>Single index models (Simple Linear Regression)</a:t>
            </a:r>
            <a:endParaRPr lang="en-US" altLang="en-US" sz="4000"/>
          </a:p>
        </p:txBody>
      </p:sp>
      <p:sp>
        <p:nvSpPr>
          <p:cNvPr id="311302" name="Rectangle 3">
            <a:extLst>
              <a:ext uri="{FF2B5EF4-FFF2-40B4-BE49-F238E27FC236}">
                <a16:creationId xmlns:a16="http://schemas.microsoft.com/office/drawing/2014/main" id="{B0F90A22-E358-45E9-8A7A-9064E7826051}"/>
              </a:ext>
            </a:extLst>
          </p:cNvPr>
          <p:cNvSpPr>
            <a:spLocks noGrp="1" noChangeArrowheads="1"/>
          </p:cNvSpPr>
          <p:nvPr>
            <p:ph type="body" sz="half" idx="1"/>
          </p:nvPr>
        </p:nvSpPr>
        <p:spPr>
          <a:xfrm>
            <a:off x="609600" y="2051050"/>
            <a:ext cx="10820400" cy="4044950"/>
          </a:xfrm>
        </p:spPr>
        <p:txBody>
          <a:bodyPr/>
          <a:lstStyle/>
          <a:p>
            <a:pPr algn="just" eaLnBrk="1" hangingPunct="1">
              <a:buFont typeface="Wingdings" panose="05000000000000000000" pitchFamily="2" charset="2"/>
              <a:buChar char="§"/>
            </a:pPr>
            <a:r>
              <a:rPr lang="en-US" altLang="en-US" sz="4500"/>
              <a:t>For the stock prices/indices (assuming they are log-normally distributed) we have r=ln(SP</a:t>
            </a:r>
            <a:r>
              <a:rPr lang="en-US" altLang="en-US" sz="4500" baseline="-25000"/>
              <a:t>2</a:t>
            </a:r>
            <a:r>
              <a:rPr lang="en-US" altLang="en-US" sz="4500"/>
              <a:t>/SP</a:t>
            </a:r>
            <a:r>
              <a:rPr lang="en-US" altLang="en-US" sz="4500" baseline="-25000"/>
              <a:t>1</a:t>
            </a:r>
            <a:r>
              <a:rPr lang="en-US" altLang="en-US" sz="4500"/>
              <a:t>).</a:t>
            </a:r>
          </a:p>
          <a:p>
            <a:pPr algn="just" eaLnBrk="1" hangingPunct="1">
              <a:buFont typeface="Wingdings" panose="05000000000000000000" pitchFamily="2" charset="2"/>
              <a:buChar char="§"/>
            </a:pPr>
            <a:r>
              <a:rPr lang="en-US" altLang="en-US" sz="4500"/>
              <a:t>In place of R we can use r and do all the calculation we have done so far.</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Date Placeholder 5">
            <a:extLst>
              <a:ext uri="{FF2B5EF4-FFF2-40B4-BE49-F238E27FC236}">
                <a16:creationId xmlns:a16="http://schemas.microsoft.com/office/drawing/2014/main" id="{09CA4F79-658D-43FB-86C8-451AA40F4FFF}"/>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IME602: REGRESSION ANALYSIS</a:t>
            </a:r>
          </a:p>
        </p:txBody>
      </p:sp>
      <p:sp>
        <p:nvSpPr>
          <p:cNvPr id="313347" name="Footer Placeholder 6">
            <a:extLst>
              <a:ext uri="{FF2B5EF4-FFF2-40B4-BE49-F238E27FC236}">
                <a16:creationId xmlns:a16="http://schemas.microsoft.com/office/drawing/2014/main" id="{50686C2F-AB8A-42D1-8C9B-17C56C679EC7}"/>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Department,IIT Kanpur,INDIA</a:t>
            </a:r>
          </a:p>
        </p:txBody>
      </p:sp>
      <p:sp>
        <p:nvSpPr>
          <p:cNvPr id="313348" name="Slide Number Placeholder 7">
            <a:extLst>
              <a:ext uri="{FF2B5EF4-FFF2-40B4-BE49-F238E27FC236}">
                <a16:creationId xmlns:a16="http://schemas.microsoft.com/office/drawing/2014/main" id="{CCB40FCA-233A-40E6-B268-5C2A67E3214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EA32EF7-2A36-4C4C-91F2-A30AF3085D66}" type="slidenum">
              <a:rPr lang="en-US" altLang="en-US" sz="1400">
                <a:latin typeface="Times New Roman" panose="02020603050405020304" pitchFamily="18" charset="0"/>
              </a:rPr>
              <a:pPr>
                <a:spcBef>
                  <a:spcPct val="0"/>
                </a:spcBef>
                <a:buFontTx/>
                <a:buNone/>
              </a:pPr>
              <a:t>98</a:t>
            </a:fld>
            <a:endParaRPr lang="en-US" altLang="en-US" sz="1400">
              <a:latin typeface="Times New Roman" panose="02020603050405020304" pitchFamily="18" charset="0"/>
            </a:endParaRPr>
          </a:p>
        </p:txBody>
      </p:sp>
      <p:sp>
        <p:nvSpPr>
          <p:cNvPr id="313349" name="Rectangle 2">
            <a:extLst>
              <a:ext uri="{FF2B5EF4-FFF2-40B4-BE49-F238E27FC236}">
                <a16:creationId xmlns:a16="http://schemas.microsoft.com/office/drawing/2014/main" id="{19D12AF8-5843-4C07-A7E8-6B9E8ECDCCFA}"/>
              </a:ext>
            </a:extLst>
          </p:cNvPr>
          <p:cNvSpPr>
            <a:spLocks noGrp="1" noChangeArrowheads="1"/>
          </p:cNvSpPr>
          <p:nvPr>
            <p:ph type="title"/>
          </p:nvPr>
        </p:nvSpPr>
        <p:spPr/>
        <p:txBody>
          <a:bodyPr/>
          <a:lstStyle/>
          <a:p>
            <a:pPr eaLnBrk="1" hangingPunct="1"/>
            <a:r>
              <a:rPr lang="en-US" altLang="en-US" sz="4000" b="1">
                <a:solidFill>
                  <a:srgbClr val="0000FF"/>
                </a:solidFill>
              </a:rPr>
              <a:t>Single index models (Simple Linear Regression)</a:t>
            </a:r>
            <a:endParaRPr lang="en-US" altLang="en-US" sz="4000"/>
          </a:p>
        </p:txBody>
      </p:sp>
      <p:sp>
        <p:nvSpPr>
          <p:cNvPr id="313350" name="Rectangle 3">
            <a:extLst>
              <a:ext uri="{FF2B5EF4-FFF2-40B4-BE49-F238E27FC236}">
                <a16:creationId xmlns:a16="http://schemas.microsoft.com/office/drawing/2014/main" id="{20085C8F-33B8-4559-82B0-8C29FBCC25B4}"/>
              </a:ext>
            </a:extLst>
          </p:cNvPr>
          <p:cNvSpPr>
            <a:spLocks noGrp="1" noChangeArrowheads="1"/>
          </p:cNvSpPr>
          <p:nvPr>
            <p:ph type="body" sz="half" idx="1"/>
          </p:nvPr>
        </p:nvSpPr>
        <p:spPr>
          <a:xfrm>
            <a:off x="609600" y="2051050"/>
            <a:ext cx="10972800" cy="4044950"/>
          </a:xfrm>
        </p:spPr>
        <p:txBody>
          <a:bodyPr/>
          <a:lstStyle/>
          <a:p>
            <a:pPr marL="533400" indent="-533400" eaLnBrk="1" hangingPunct="1">
              <a:buFont typeface="Wingdings" panose="05000000000000000000" pitchFamily="2" charset="2"/>
              <a:buChar char="§"/>
            </a:pPr>
            <a:r>
              <a:rPr lang="en-US" altLang="en-US" sz="3500"/>
              <a:t>In case </a:t>
            </a:r>
            <a:r>
              <a:rPr lang="en-US" altLang="en-US" sz="3500">
                <a:sym typeface="Symbol" panose="05050102010706020507" pitchFamily="18" charset="2"/>
              </a:rPr>
              <a:t>=0, then there is no systematic risk</a:t>
            </a:r>
          </a:p>
          <a:p>
            <a:pPr marL="533400" indent="-533400" eaLnBrk="1" hangingPunct="1">
              <a:buFont typeface="Wingdings" panose="05000000000000000000" pitchFamily="2" charset="2"/>
              <a:buChar char="§"/>
            </a:pPr>
            <a:r>
              <a:rPr lang="en-US" altLang="en-US" sz="3500">
                <a:sym typeface="Symbol" panose="05050102010706020507" pitchFamily="18" charset="2"/>
              </a:rPr>
              <a:t>In case =1, then we have the same systematic risk as market portfolio, in that case</a:t>
            </a:r>
          </a:p>
          <a:p>
            <a:pPr marL="533400" indent="-533400" eaLnBrk="1" hangingPunct="1">
              <a:buFont typeface="Wingdings" panose="05000000000000000000" pitchFamily="2" charset="2"/>
              <a:buChar char="§"/>
            </a:pPr>
            <a:r>
              <a:rPr lang="en-US" altLang="en-US" sz="3500">
                <a:sym typeface="Symbol" panose="05050102010706020507" pitchFamily="18" charset="2"/>
              </a:rPr>
              <a:t>We can easily show that </a:t>
            </a:r>
          </a:p>
        </p:txBody>
      </p:sp>
      <p:graphicFrame>
        <p:nvGraphicFramePr>
          <p:cNvPr id="313351" name="Object 4">
            <a:extLst>
              <a:ext uri="{FF2B5EF4-FFF2-40B4-BE49-F238E27FC236}">
                <a16:creationId xmlns:a16="http://schemas.microsoft.com/office/drawing/2014/main" id="{7A2C9708-DD3F-43C5-86BF-9D3BB5100B06}"/>
              </a:ext>
            </a:extLst>
          </p:cNvPr>
          <p:cNvGraphicFramePr>
            <a:graphicFrameLocks noGrp="1" noChangeAspect="1"/>
          </p:cNvGraphicFramePr>
          <p:nvPr>
            <p:ph sz="quarter" idx="2"/>
          </p:nvPr>
        </p:nvGraphicFramePr>
        <p:xfrm>
          <a:off x="1422400" y="4564063"/>
          <a:ext cx="2743200" cy="517525"/>
        </p:xfrm>
        <a:graphic>
          <a:graphicData uri="http://schemas.openxmlformats.org/presentationml/2006/ole">
            <mc:AlternateContent xmlns:mc="http://schemas.openxmlformats.org/markup-compatibility/2006">
              <mc:Choice xmlns:v="urn:schemas-microsoft-com:vml" Requires="v">
                <p:oleObj spid="_x0000_s313361" name="Equation" r:id="rId4" imgW="1422400" imgH="254000" progId="Equation.3">
                  <p:embed/>
                </p:oleObj>
              </mc:Choice>
              <mc:Fallback>
                <p:oleObj name="Equation" r:id="rId4" imgW="1422400" imgH="2540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2400" y="4564063"/>
                        <a:ext cx="2743200"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3352" name="Object 5">
            <a:extLst>
              <a:ext uri="{FF2B5EF4-FFF2-40B4-BE49-F238E27FC236}">
                <a16:creationId xmlns:a16="http://schemas.microsoft.com/office/drawing/2014/main" id="{A1A6144C-762D-4B26-98CB-ECCADE44B2C6}"/>
              </a:ext>
            </a:extLst>
          </p:cNvPr>
          <p:cNvGraphicFramePr>
            <a:graphicFrameLocks noGrp="1" noChangeAspect="1"/>
          </p:cNvGraphicFramePr>
          <p:nvPr>
            <p:ph sz="quarter" idx="3"/>
          </p:nvPr>
        </p:nvGraphicFramePr>
        <p:xfrm>
          <a:off x="1444625" y="5013325"/>
          <a:ext cx="1666875" cy="811213"/>
        </p:xfrm>
        <a:graphic>
          <a:graphicData uri="http://schemas.openxmlformats.org/presentationml/2006/ole">
            <mc:AlternateContent xmlns:mc="http://schemas.openxmlformats.org/markup-compatibility/2006">
              <mc:Choice xmlns:v="urn:schemas-microsoft-com:vml" Requires="v">
                <p:oleObj spid="_x0000_s313362" name="Equation" r:id="rId6" imgW="990170" imgH="482391" progId="Equation.3">
                  <p:embed/>
                </p:oleObj>
              </mc:Choice>
              <mc:Fallback>
                <p:oleObj name="Equation" r:id="rId6" imgW="990170" imgH="482391"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44625" y="5013325"/>
                        <a:ext cx="1666875" cy="811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5">
            <a:extLst>
              <a:ext uri="{FF2B5EF4-FFF2-40B4-BE49-F238E27FC236}">
                <a16:creationId xmlns:a16="http://schemas.microsoft.com/office/drawing/2014/main" id="{4FE357E4-547A-4D59-820E-ECBADDE9137F}"/>
              </a:ext>
            </a:extLst>
          </p:cNvPr>
          <p:cNvSpPr>
            <a:spLocks noGrp="1"/>
          </p:cNvSpPr>
          <p:nvPr>
            <p:ph type="dt" sz="quarter" idx="10"/>
          </p:nvPr>
        </p:nvSpPr>
        <p:spPr/>
        <p:txBody>
          <a:bodyPr/>
          <a:lstStyle/>
          <a:p>
            <a:pPr>
              <a:defRPr/>
            </a:pPr>
            <a:r>
              <a:rPr lang="en-US" altLang="en-US"/>
              <a:t>IME602: REGRESSION ANALYSIS</a:t>
            </a:r>
          </a:p>
        </p:txBody>
      </p:sp>
      <p:sp>
        <p:nvSpPr>
          <p:cNvPr id="6" name="Footer Placeholder 6">
            <a:extLst>
              <a:ext uri="{FF2B5EF4-FFF2-40B4-BE49-F238E27FC236}">
                <a16:creationId xmlns:a16="http://schemas.microsoft.com/office/drawing/2014/main" id="{1D1A7503-DF64-4E33-98BE-678B2B25FA96}"/>
              </a:ext>
            </a:extLst>
          </p:cNvPr>
          <p:cNvSpPr>
            <a:spLocks noGrp="1"/>
          </p:cNvSpPr>
          <p:nvPr>
            <p:ph type="ftr" sz="quarter" idx="11"/>
          </p:nvPr>
        </p:nvSpPr>
        <p:spPr/>
        <p:txBody>
          <a:bodyPr/>
          <a:lstStyle/>
          <a:p>
            <a:pPr>
              <a:defRPr/>
            </a:pPr>
            <a:r>
              <a:rPr lang="en-US" altLang="en-US"/>
              <a:t>RNSengupta,IME Department,IIT Kanpur,INDIA</a:t>
            </a:r>
          </a:p>
        </p:txBody>
      </p:sp>
      <p:sp>
        <p:nvSpPr>
          <p:cNvPr id="315396" name="Slide Number Placeholder 7">
            <a:extLst>
              <a:ext uri="{FF2B5EF4-FFF2-40B4-BE49-F238E27FC236}">
                <a16:creationId xmlns:a16="http://schemas.microsoft.com/office/drawing/2014/main" id="{70CE731B-4EF1-4F9F-8866-49A34C1A317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84A6D62-C761-4FD9-9DE7-57FB286A5074}" type="slidenum">
              <a:rPr lang="en-US" altLang="en-US" sz="1400"/>
              <a:pPr>
                <a:spcBef>
                  <a:spcPct val="0"/>
                </a:spcBef>
                <a:buFontTx/>
                <a:buNone/>
              </a:pPr>
              <a:t>99</a:t>
            </a:fld>
            <a:endParaRPr lang="en-US" altLang="en-US" sz="1400"/>
          </a:p>
        </p:txBody>
      </p:sp>
      <p:sp>
        <p:nvSpPr>
          <p:cNvPr id="315397" name="Rectangle 2">
            <a:extLst>
              <a:ext uri="{FF2B5EF4-FFF2-40B4-BE49-F238E27FC236}">
                <a16:creationId xmlns:a16="http://schemas.microsoft.com/office/drawing/2014/main" id="{B11F4145-B310-4EDD-9E21-A0FBB01965C5}"/>
              </a:ext>
            </a:extLst>
          </p:cNvPr>
          <p:cNvSpPr>
            <a:spLocks noGrp="1" noChangeArrowheads="1"/>
          </p:cNvSpPr>
          <p:nvPr>
            <p:ph type="title"/>
          </p:nvPr>
        </p:nvSpPr>
        <p:spPr/>
        <p:txBody>
          <a:bodyPr/>
          <a:lstStyle/>
          <a:p>
            <a:r>
              <a:rPr lang="en-US" altLang="en-US" sz="3600" b="1">
                <a:solidFill>
                  <a:srgbClr val="0000FF"/>
                </a:solidFill>
              </a:rPr>
              <a:t>Single index model (Simple Linear Regression) </a:t>
            </a:r>
            <a:r>
              <a:rPr lang="en-US" altLang="en-US" sz="3500" b="1">
                <a:solidFill>
                  <a:schemeClr val="tx1"/>
                </a:solidFill>
              </a:rPr>
              <a:t>: </a:t>
            </a:r>
            <a:r>
              <a:rPr lang="en-US" altLang="en-US" sz="3500" b="1">
                <a:solidFill>
                  <a:srgbClr val="FF0000"/>
                </a:solidFill>
              </a:rPr>
              <a:t>Example # 24</a:t>
            </a:r>
            <a:endParaRPr lang="en-US" altLang="en-US" sz="3500">
              <a:solidFill>
                <a:srgbClr val="FF0000"/>
              </a:solidFill>
            </a:endParaRPr>
          </a:p>
        </p:txBody>
      </p:sp>
      <p:sp>
        <p:nvSpPr>
          <p:cNvPr id="376838" name="Text Placeholder 6">
            <a:extLst>
              <a:ext uri="{FF2B5EF4-FFF2-40B4-BE49-F238E27FC236}">
                <a16:creationId xmlns:a16="http://schemas.microsoft.com/office/drawing/2014/main" id="{2BDAFFF8-6D6B-441E-B0F8-D4DB5A9E240E}"/>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3"/>
            <a:stretch>
              <a:fillRect l="-1778" t="-2426" r="-1944"/>
            </a:stretch>
          </a:blipFill>
          <a:extLst/>
        </p:spPr>
        <p:txBody>
          <a:bodyPr/>
          <a:lstStyle/>
          <a:p>
            <a:pPr>
              <a:defRPr/>
            </a:pPr>
            <a:r>
              <a:rPr lang="en-US">
                <a:noFill/>
              </a:rPr>
              <a:t> </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none" lIns="90488" tIns="44450" rIns="90488" bIns="44450" numCol="1" anchor="t" anchorCtr="0" compatLnSpc="1">
        <a:prstTxWarp prst="textNoShape">
          <a:avLst/>
        </a:prstTxWarp>
        <a:spAutoFit/>
      </a:bodyPr>
      <a:lstStyle>
        <a:defPPr marL="0" marR="0" indent="0" algn="l" defTabSz="51435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SAS Monospace" pitchFamily="49" charset="0"/>
          </a:defRPr>
        </a:defPPr>
      </a:lstStyle>
    </a:spDef>
    <a:ln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none" lIns="90488" tIns="44450" rIns="90488" bIns="44450" numCol="1" anchor="t" anchorCtr="0" compatLnSpc="1">
        <a:prstTxWarp prst="textNoShape">
          <a:avLst/>
        </a:prstTxWarp>
        <a:spAutoFit/>
      </a:bodyPr>
      <a:lstStyle>
        <a:defPPr marL="0" marR="0" indent="0" algn="l" defTabSz="51435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SAS Monospace" pitchFamily="49"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15971</TotalTime>
  <Words>14012</Words>
  <Application>Microsoft Office PowerPoint</Application>
  <PresentationFormat>Widescreen</PresentationFormat>
  <Paragraphs>2485</Paragraphs>
  <Slides>264</Slides>
  <Notes>264</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264</vt:i4>
      </vt:variant>
    </vt:vector>
  </HeadingPairs>
  <TitlesOfParts>
    <vt:vector size="273" baseType="lpstr">
      <vt:lpstr>Arial</vt:lpstr>
      <vt:lpstr>Calibri</vt:lpstr>
      <vt:lpstr>Cambria Math</vt:lpstr>
      <vt:lpstr>SAS Monospace</vt:lpstr>
      <vt:lpstr>Symbol</vt:lpstr>
      <vt:lpstr>Times New Roman</vt:lpstr>
      <vt:lpstr>Wingdings</vt:lpstr>
      <vt:lpstr>Default Design</vt:lpstr>
      <vt:lpstr>Equation</vt:lpstr>
      <vt:lpstr>IME602: PROBABILITY AND STATISTICS:REGRESSION ANALYSIS</vt:lpstr>
      <vt:lpstr>Multiple Linear Regression (MLR)</vt:lpstr>
      <vt:lpstr>Multiple Linear Regression (MLR) (contd..)</vt:lpstr>
      <vt:lpstr>Multiple Linear Regression (MLR) (contd..)</vt:lpstr>
      <vt:lpstr>Multiple Linear Regression (MLR) (contd..)</vt:lpstr>
      <vt:lpstr>Multiple Linear Regression (MLR) (contd..)</vt:lpstr>
      <vt:lpstr>Multiple Linear Regression (MLR) (contd..)</vt:lpstr>
      <vt:lpstr>Multiple Linear Regression (MLR) (contd..)</vt:lpstr>
      <vt:lpstr>Multiple Linear Regression (MLR) (contd..)</vt:lpstr>
      <vt:lpstr>Multiple Linear Regression (MLR) (contd..)</vt:lpstr>
      <vt:lpstr>Multiple Linear Regression (MLR) (contd..)</vt:lpstr>
      <vt:lpstr>Multiple Linear Regression (MLR) (contd..)</vt:lpstr>
      <vt:lpstr>Simple Linear Regression</vt:lpstr>
      <vt:lpstr>Simple Linear Regression (Ref: Econometric Analysis by W.H.Green) </vt:lpstr>
      <vt:lpstr>Simple Linear Regression</vt:lpstr>
      <vt:lpstr>Simple Linear Regression</vt:lpstr>
      <vt:lpstr>Simple Linear Regression Example # 19</vt:lpstr>
      <vt:lpstr>Simple Linear Regression Example # 19 (contd…)</vt:lpstr>
      <vt:lpstr>Simple Linear Regression Example # 19 (contd…)</vt:lpstr>
      <vt:lpstr>Simple Linear Regression Example # 19 (contd…)</vt:lpstr>
      <vt:lpstr>Simple Linear Regression</vt:lpstr>
      <vt:lpstr>Simple Linear Regression</vt:lpstr>
      <vt:lpstr>Simple Linear Regression Example # 20</vt:lpstr>
      <vt:lpstr>Simple Linear Regression (contd..) Example # 20 (contd..)</vt:lpstr>
      <vt:lpstr>Simple Linear Regression (contd..) Example # 20 (contd..)</vt:lpstr>
      <vt:lpstr>Simple Linear Regression (contd..) Example # 20 (contd..)</vt:lpstr>
      <vt:lpstr>Simple Linear Regression (contd..) Example # 20 (contd..)</vt:lpstr>
      <vt:lpstr>Simple Linear Regression (contd..) Positive, Negative and Zero Correlation </vt:lpstr>
      <vt:lpstr>Simple Linear Regression</vt:lpstr>
      <vt:lpstr>Simple Linear Regression</vt:lpstr>
      <vt:lpstr>Simple Linear Regression Example # 21</vt:lpstr>
      <vt:lpstr>Simple Linear Regression (contd..) Example # 21 (contd..)</vt:lpstr>
      <vt:lpstr>Simple Linear Regression (contd..) Example # 21 (contd..)</vt:lpstr>
      <vt:lpstr>Simple Linear Regression (contd..) Example # 21 (contd..)</vt:lpstr>
      <vt:lpstr>Simple Linear Regression (contd..) Example # 21 (contd..)</vt:lpstr>
      <vt:lpstr>Simple Linear Regression</vt:lpstr>
      <vt:lpstr>Simple Linear Regression</vt:lpstr>
      <vt:lpstr>Simple Linear Regression (contd..) Example # 22</vt:lpstr>
      <vt:lpstr>Multiple Linear Regression (MLR) (contd..)</vt:lpstr>
      <vt:lpstr>Multiple Linear Regression (MLR) (contd..)</vt:lpstr>
      <vt:lpstr>Multiple Linear Regression (MLR) (contd..)</vt:lpstr>
      <vt:lpstr>Multiple Linear Regression (MLR) (contd..)</vt:lpstr>
      <vt:lpstr>Multiple Linear Regression (MLR) Linearity (Assumption 1)</vt:lpstr>
      <vt:lpstr>Multiple Linear Regression (MLR) Linearity (Assumption 1) (contd..)</vt:lpstr>
      <vt:lpstr>Multiple Linear Regression (MLR) Linearity (Assumption 1) (contd..)</vt:lpstr>
      <vt:lpstr>Multiple Linear Regression (MLR) Linearity (Assumption 1) (contd..)</vt:lpstr>
      <vt:lpstr>Multiple Linear Regression (MLR) Linearity (Assumption 1) (contd..)</vt:lpstr>
      <vt:lpstr>Multiple Linear Regression (MLR) Linearity (Assumption 1) (contd..)</vt:lpstr>
      <vt:lpstr>Multiple Linear Regression (MLR) Linearity (Assumption 1) (contd..)</vt:lpstr>
      <vt:lpstr>Multiple Linear Regression (MLR) Full Rank (Assumption 2)</vt:lpstr>
      <vt:lpstr>Multiple Linear Regression (MLR) Exogeneity of the independent variables (Assumption 3)</vt:lpstr>
      <vt:lpstr>Multiple Linear Regression (MLR) Exogeneity of the independent variables (Assumption 3) (contd..)</vt:lpstr>
      <vt:lpstr>Multiple Linear Regression (MLR) Exogeneity of the independent variables (Assumption 3) (contd..)</vt:lpstr>
      <vt:lpstr>Multiple Linear Regression (MLR) Homoscedasticity and nonautocorrelation (Assumption 4)</vt:lpstr>
      <vt:lpstr>Multiple Linear Regression (MLR) Homoscedasticity and Heteroscedasticity (Assumption 4)</vt:lpstr>
      <vt:lpstr>Multiple Linear Regression (MLR) Homoscedasticity and Heteroscedasticity (Assumption 4)</vt:lpstr>
      <vt:lpstr>Multiple Linear Regression (MLR) Non-autocorrelation and Autocorrelation (Assumption 4)</vt:lpstr>
      <vt:lpstr>Multiple Linear Regression (MLR) Non-autocorrelation (Assumption 4)</vt:lpstr>
      <vt:lpstr>Multiple Linear Regression (MLR) Autocorrelation (Assumption 4)</vt:lpstr>
      <vt:lpstr>Multiple Linear Regression (MLR) Homoscedasticity and nonautocorrelation (Assumption 4) (contd..)</vt:lpstr>
      <vt:lpstr>Multiple Linear Regression (MLR) Homoscedasticity and nonautocorrelation (Assumption 4) (contd..)</vt:lpstr>
      <vt:lpstr>Multiple Linear Regression (MLR) Data generation (Assumption 5)</vt:lpstr>
      <vt:lpstr>Multiple Linear Regression (MLR) Data generation (Assumption 5) (contd..)</vt:lpstr>
      <vt:lpstr>Multiple Linear Regression (MLR) Normality (Assumption 6)</vt:lpstr>
      <vt:lpstr>Multiple Linear Regression (MLR) (contd..) (Ref: Econometric Analysis by W.H.Green) </vt:lpstr>
      <vt:lpstr>Multiple Linear Regression (MLR) (contd..)</vt:lpstr>
      <vt:lpstr>Multiple Linear Regression (MLR) (contd..) (Ref: Econometric Analysis by W.H.Green) </vt:lpstr>
      <vt:lpstr>Multiple Linear Regression (MLR) (contd..)</vt:lpstr>
      <vt:lpstr>Multiple Linear Regression (MLR) (contd..)</vt:lpstr>
      <vt:lpstr>Multiple Linear Regression (MLR) (contd..)</vt:lpstr>
      <vt:lpstr>Multiple Linear Regression (MLR) (contd..)</vt:lpstr>
      <vt:lpstr>Multiple Linear Regression (MLR) (contd..)</vt:lpstr>
      <vt:lpstr>Multiple Linear Regression (MLR) (contd..)</vt:lpstr>
      <vt:lpstr>Multiple Linear Regression (MLR) (contd..)</vt:lpstr>
      <vt:lpstr>Multiple Linear Regression (MLR) (contd..)</vt:lpstr>
      <vt:lpstr> </vt:lpstr>
      <vt:lpstr> </vt:lpstr>
      <vt:lpstr> </vt:lpstr>
      <vt:lpstr>Multiple Linear Regression (MLR) (contd..) Gauss Markov Theorem</vt:lpstr>
      <vt:lpstr> </vt:lpstr>
      <vt:lpstr> </vt:lpstr>
      <vt:lpstr> </vt:lpstr>
      <vt:lpstr>Multiple Linear Regression (MLR) (contd..)</vt:lpstr>
      <vt:lpstr>Capital Asset Pricing Model (Simple Linear Regression)</vt:lpstr>
      <vt:lpstr>Capital Asset Pricing Model (Simple Linear Regression)</vt:lpstr>
      <vt:lpstr>Capital Asset Pricing Model (Simple Linear Regression)</vt:lpstr>
      <vt:lpstr>Capital Asset Pricing Model (Simple Linear Regression)</vt:lpstr>
      <vt:lpstr>Capital Asset Pricing Model (Simple Linear Regression)</vt:lpstr>
      <vt:lpstr>Capital Asset Pricing Model (Simple Linear Regression)</vt:lpstr>
      <vt:lpstr>Capital Asset Pricing Model (Simple Linear Regression)</vt:lpstr>
      <vt:lpstr>Single index models (Simple Linear Regression)</vt:lpstr>
      <vt:lpstr>Single index models (Simple Linear Regression)</vt:lpstr>
      <vt:lpstr>Single index models (Simple Linear Regression): Example # 23</vt:lpstr>
      <vt:lpstr>Single index models (Simple Linear Regression)</vt:lpstr>
      <vt:lpstr>Single index models (Simple Linear Regression)</vt:lpstr>
      <vt:lpstr>Single index models (Simple Linear Regression)</vt:lpstr>
      <vt:lpstr>Single index models (Simple Linear Regression)</vt:lpstr>
      <vt:lpstr>Single index models (Simple Linear Regression)</vt:lpstr>
      <vt:lpstr>Single index model (Simple Linear Regression) : Example # 24</vt:lpstr>
      <vt:lpstr>Single index model (Simple Linear Regression) : Example # 24 (contd…)</vt:lpstr>
      <vt:lpstr>Multiple index models (Multiple Linear Regression)</vt:lpstr>
      <vt:lpstr>Multiple index models (Multiple Linear Regression)</vt:lpstr>
      <vt:lpstr>Multiple index models (Multiple Linear Regression)</vt:lpstr>
      <vt:lpstr>Multiple index models (Multiple Linear Regression)</vt:lpstr>
      <vt:lpstr>Multiple index models (Multiple Linear Regression)</vt:lpstr>
      <vt:lpstr>Multiple Linear Regression (MLR) (contd..)</vt:lpstr>
      <vt:lpstr>Multiple Linear Regression (MLR) (contd..)</vt:lpstr>
      <vt:lpstr>Multiple Linear Regression (MLR) (contd..)</vt:lpstr>
      <vt:lpstr>Multiple Linear Regression (MLR) (contd..)</vt:lpstr>
      <vt:lpstr>SST = SSR + SSE  explained for Simple Linear Regression (Ref: Econometric Analysis by W.H.Green) </vt:lpstr>
      <vt:lpstr>Multiple Linear Regression (MLR) (contd..)</vt:lpstr>
      <vt:lpstr>Multiple index model (Multiple Linear Regression) : Example # 25</vt:lpstr>
      <vt:lpstr>Multiple index model (Multiple Linear Regression) : Example # 25 (contd…)</vt:lpstr>
      <vt:lpstr>Multiple index model (Multiple Linear Regression) : Example # 25 (contd…)</vt:lpstr>
      <vt:lpstr>Multiple index model (Multiple Linear Regression) : Example # 25</vt:lpstr>
      <vt:lpstr>Multiple index model (Multiple Linear Regression) : Example # 25 (contd…)</vt:lpstr>
      <vt:lpstr>Multiple Linear Regression (MLR) (contd..)</vt:lpstr>
      <vt:lpstr>Multiple Linear Regression (MLR) (contd..)</vt:lpstr>
      <vt:lpstr>Multiple index model (Multiple Linear Regression) : Example # 25</vt:lpstr>
      <vt:lpstr>Multiple index model (Multiple Linear Regression) : Example # 25 (contd…)</vt:lpstr>
      <vt:lpstr>Multiple index model (Multiple Linear Regression) : Example # 25 (contd…)</vt:lpstr>
      <vt:lpstr>Multiple index model (Multiple Linear Regression) : Example # 25</vt:lpstr>
      <vt:lpstr>Multiple index model (Multiple Linear Regression) : Example # 25 (contd…)</vt:lpstr>
      <vt:lpstr>Multiple Linear Regression (MLR) (contd..) Example # 26</vt:lpstr>
      <vt:lpstr>Multiple Linear Regression (MLR) (contd..) Example # 26 (contd..)</vt:lpstr>
      <vt:lpstr>Multiple Linear Regression (MLR) (contd..) Example # 26 (contd..)</vt:lpstr>
      <vt:lpstr>Multiple Linear Regression (MLR) (contd..) Example # 26 (contd..)</vt:lpstr>
      <vt:lpstr>Multiple Linear Regression (MLR) (contd..) Example # 26 (contd..)</vt:lpstr>
      <vt:lpstr>Multiple Linear Regression (MLR) (contd..) Example # 27</vt:lpstr>
      <vt:lpstr>Multiple Linear Regression (MLR) (contd..) Example # 27 (contd..)</vt:lpstr>
      <vt:lpstr>Multiple Linear Regression (MLR) (contd..) Example # 27</vt:lpstr>
      <vt:lpstr>Multiple Linear Regression (MLR) (contd..) Example # 27 (contd..)</vt:lpstr>
      <vt:lpstr>Multiple Linear Regression (MLR) (contd..) Example # 27 (contd..)</vt:lpstr>
      <vt:lpstr>Multiple Linear Regression (MLR) (contd..) Example # 27 (contd..)</vt:lpstr>
      <vt:lpstr>Multiple Linear Regression (MLR) (contd..) Example # 27 (contd..)</vt:lpstr>
      <vt:lpstr>Multiple Linear Regression (MLR) (contd..) Example # 27 (contd..)</vt:lpstr>
      <vt:lpstr>Multiple Linear Regression (MLR) (contd..) Example # 28</vt:lpstr>
      <vt:lpstr>Multiple Linear Regression (MLR) (contd..) Example # 28 (contd..)</vt:lpstr>
      <vt:lpstr>Multiple Linear Regression (MLR) (contd..) Example # 28 (contd..)</vt:lpstr>
      <vt:lpstr>Multiple Linear Regression (MLR) (contd..) Example # 28 (contd..)</vt:lpstr>
      <vt:lpstr>Multiple Linear Regression (MLR) (contd..) Example # 28 (contd..)</vt:lpstr>
      <vt:lpstr>Multiple Linear Regression (MLR) (contd..) Linear Exponential Loss Function</vt:lpstr>
      <vt:lpstr>Multiple Linear Regression (MLR) (contd..) Linear Exponential Loss Function (contd..)</vt:lpstr>
      <vt:lpstr>Multiple Linear Regression (MLR) (contd..) Linear Exponential Loss Function (contd..)</vt:lpstr>
      <vt:lpstr>Multiple Linear Regression (MLR) (contd..) Linear Exponential Loss Function (contd..)</vt:lpstr>
      <vt:lpstr>Multiple Linear Regression (MLR) (contd..) Linear Exponential Loss Function (contd..)</vt:lpstr>
      <vt:lpstr>Multiple Linear Regression (MLR) (contd..) Linear Exponential Loss Function (contd..)</vt:lpstr>
      <vt:lpstr>Multiple Linear Regression (MLR) (contd..) Linear Exponential Loss Function (contd..)</vt:lpstr>
      <vt:lpstr>Multiple Linear Regression (MLR) (contd..) Linear Exponential Loss Function (contd..)</vt:lpstr>
      <vt:lpstr>Multiple Linear Regression (MLR) (contd..) Linear Exponential Loss Function (contd..)</vt:lpstr>
      <vt:lpstr>Multiple Linear Regression (MLR) (contd..) Linear Exponential Loss Function (contd..)</vt:lpstr>
      <vt:lpstr>Multiple Linear Regression (MLR) (contd..) Linear Exponential Loss Function (contd..)</vt:lpstr>
      <vt:lpstr>Multiple Linear Regression (MLR) (contd..) Linear Exponential Loss Function (contd..)</vt:lpstr>
      <vt:lpstr>Multiple Linear Regression (MLR) (contd..) Linear Exponential Loss Function (contd..)</vt:lpstr>
      <vt:lpstr>Multiple Linear Regression (MLR) (contd..) Linear Exponential Loss Function (contd..)</vt:lpstr>
      <vt:lpstr>Multiple Linear Regression (MLR) (contd..) Linear Exponential Loss Function (contd..)</vt:lpstr>
      <vt:lpstr>Multiple Linear Regression (MLR) (contd..) Linear Exponential Loss Function (contd..)</vt:lpstr>
      <vt:lpstr>Multiple Linear Regression (MLR) (contd..) Linear Exponential Loss Function (contd..)</vt:lpstr>
      <vt:lpstr>Multiple Linear Regression (LINEX loss) : Example # 29</vt:lpstr>
      <vt:lpstr>Multiple Linear Regression (LINEX loss) : Example # 29</vt:lpstr>
      <vt:lpstr>Multiple Linear Regression (LINEX loss) : Example # 29 (contd..)</vt:lpstr>
      <vt:lpstr>Multiple Linear Regression (LINEX loss) : Example # 29 (contd..)</vt:lpstr>
      <vt:lpstr>Multiple Linear Regression (LINEX loss) : Example # 29</vt:lpstr>
      <vt:lpstr>Multiple Linear Regression (LINEX loss) : Example # 29 (contd..)</vt:lpstr>
      <vt:lpstr>Multiple Linear Regression (MLR) (contd..) Balanced Loss Function</vt:lpstr>
      <vt:lpstr>Multiple Linear Regression (MLR) (contd..) Balanced Loss Function</vt:lpstr>
      <vt:lpstr>Multiple Linear Regression (MLR) (contd..) Balanced Loss Function (contd..)</vt:lpstr>
      <vt:lpstr>Multiple Linear Regression (MLR) (contd..) Balanced Loss Function (contd..)</vt:lpstr>
      <vt:lpstr>Multiple Linear Regression (MLR) (contd..) Balanced Loss Function (contd..)</vt:lpstr>
      <vt:lpstr>Multiple Linear Regression (MLR) (contd..) Balanced Loss Function (contd..)</vt:lpstr>
      <vt:lpstr>Multiple Linear Regression (MLR) (contd..) Balanced Loss Function (contd..)</vt:lpstr>
      <vt:lpstr>Multiple Linear Regression (MLR) (contd..) Balanced Loss Function (contd..)</vt:lpstr>
      <vt:lpstr>Multiple Linear Regression (MLR) (contd..) Balanced Loss Function (contd..)</vt:lpstr>
      <vt:lpstr>Multiple Linear Regression (MLR) (contd..) Balanced Loss Function (contd..)</vt:lpstr>
      <vt:lpstr>Multiple Linear Regression (BLF) : Example # 30</vt:lpstr>
      <vt:lpstr>Multiple Linear Regression (BLF) : Example # 30 (contd..)</vt:lpstr>
      <vt:lpstr>Multiple Linear Regression (BLF) : Example # 30 (contd..)</vt:lpstr>
      <vt:lpstr>Multiple Linear Regression (BLF) : Example # 30 (contd..)</vt:lpstr>
      <vt:lpstr>Multiple Linear Regression (BLF) : Example # 30 (contd..)</vt:lpstr>
      <vt:lpstr>Multiple Linear Regression (BLF) : Example # 30 (contd..)</vt:lpstr>
      <vt:lpstr>Multiple Linear Regression (BLF) : Example # 30 (contd…)</vt:lpstr>
      <vt:lpstr>Multiple Linear Regression: Other loss functions (Linear Loss)</vt:lpstr>
      <vt:lpstr>Multiple Linear Regression: Other loss functions (Weighted Linear Loss)</vt:lpstr>
      <vt:lpstr>Multiple Linear Regression: Other loss functions (Squared Error Loss)</vt:lpstr>
      <vt:lpstr>Logistic Regression</vt:lpstr>
      <vt:lpstr>Logistic Regression (contd..)</vt:lpstr>
      <vt:lpstr>Logistic Regression (contd..)</vt:lpstr>
      <vt:lpstr>Logistic Regression (contd..)</vt:lpstr>
      <vt:lpstr>Logistic Regression (contd..)</vt:lpstr>
      <vt:lpstr>Logistic Regression (contd..)</vt:lpstr>
      <vt:lpstr>Logistic Regression (contd..)</vt:lpstr>
      <vt:lpstr>Logistic Regression (contd..)</vt:lpstr>
      <vt:lpstr>Logistic Regression : Example # 31</vt:lpstr>
      <vt:lpstr>Logistic Regression : Example # 31 (contd..)</vt:lpstr>
      <vt:lpstr>Logistic Regression : Example # 31 (contd..)</vt:lpstr>
      <vt:lpstr>Logistic Regression : Example # 31 (contd..)</vt:lpstr>
      <vt:lpstr>Non-Linear Regression</vt:lpstr>
      <vt:lpstr>Non-Linear Regression</vt:lpstr>
      <vt:lpstr>Non-Linear Regression Example # 32</vt:lpstr>
      <vt:lpstr>Non-Linear Regression Example # 32 (contd..)</vt:lpstr>
      <vt:lpstr>Non-Linear Regression Example # 32 (contd..)</vt:lpstr>
      <vt:lpstr>Non-Linear Regression Example # 33</vt:lpstr>
      <vt:lpstr>Non-Linear Regression Example # 33 (contd..)</vt:lpstr>
      <vt:lpstr>Non-Linear Regression Example # 34</vt:lpstr>
      <vt:lpstr>Non-Linear Regression Example # 34 (contd..)</vt:lpstr>
      <vt:lpstr>Non-Linear Regression Example # 34 (contd..)</vt:lpstr>
      <vt:lpstr>Non-Linear Regression Example # 35</vt:lpstr>
      <vt:lpstr>Non-Linear Regression Example # 35 (contd..)</vt:lpstr>
      <vt:lpstr>Non-Linear Regression Example # 35 (contd..)</vt:lpstr>
      <vt:lpstr>Non-Linear Regression Example # 35 (contd..)</vt:lpstr>
      <vt:lpstr>Non-Linear Regression Example # 35 (contd..)</vt:lpstr>
      <vt:lpstr>Non-Linear Regression Example # 36</vt:lpstr>
      <vt:lpstr>Non-Linear Regression Example # 36 (contd..)</vt:lpstr>
      <vt:lpstr>Non-Linear Regression Example # 36 (contd..)</vt:lpstr>
      <vt:lpstr>Non-Linear Regression Example # 36 (contd..)</vt:lpstr>
      <vt:lpstr>Non-Linear Regression Example # 36 (contd..)</vt:lpstr>
      <vt:lpstr>Non-Linear Regression Example # 37</vt:lpstr>
      <vt:lpstr>Non-Linear Regression Example # 37 (contd..)</vt:lpstr>
      <vt:lpstr>Non-Linear Regression Example # 37 (contd..)</vt:lpstr>
      <vt:lpstr>Non-Linear Regression Example # 37 (contd..)</vt:lpstr>
      <vt:lpstr>Non-Linear Regression Example # 37 (contd..)</vt:lpstr>
      <vt:lpstr>Non-Linear Regression Example # 38</vt:lpstr>
      <vt:lpstr>Non-Linear Regression Example # 38 (contd..)</vt:lpstr>
      <vt:lpstr>Non-Linear Regression Example # 38 (contd..)</vt:lpstr>
      <vt:lpstr>Non-Linear Regression Example # 38 (contd..)</vt:lpstr>
      <vt:lpstr>Non-Linear Regression Example # 38 (contd..)</vt:lpstr>
      <vt:lpstr>Non-Linear Regression Example # 39</vt:lpstr>
      <vt:lpstr>Non-Linear Regression Example # 39 (contd..)</vt:lpstr>
      <vt:lpstr>Non-Linear Regression Example # 39 (contd..)</vt:lpstr>
      <vt:lpstr>Non-Linear Regression Example # 39 (contd..)</vt:lpstr>
      <vt:lpstr>Non-Linear Regression Example # 39 (contd..)</vt:lpstr>
      <vt:lpstr>Non-Linear Regression Example # 40</vt:lpstr>
      <vt:lpstr>Non-Linear Regression Example # 40 (contd..)</vt:lpstr>
      <vt:lpstr>Non-Linear Regression Example # 40 (contd..)</vt:lpstr>
      <vt:lpstr>Non-Linear Regression Example # 40 (contd..)</vt:lpstr>
      <vt:lpstr>Non-Linear Regression Example # 40 (contd..)</vt:lpstr>
      <vt:lpstr>Non-Linear Regression Example # 41</vt:lpstr>
      <vt:lpstr>Non-Linear Regression Example # 41 (contd..)</vt:lpstr>
      <vt:lpstr>Non-Linear Regression Example # 41 (contd..)</vt:lpstr>
      <vt:lpstr>Non-Linear Regression Example # 41 (contd..)</vt:lpstr>
      <vt:lpstr>Non-Linear Regression Example # 41 (contd..)</vt:lpstr>
      <vt:lpstr>Non-Linear Regression Example # 42</vt:lpstr>
      <vt:lpstr>Non-Linear Regression Example # 42 (contd..)</vt:lpstr>
      <vt:lpstr>Non-Linear Regression Example # 42 (contd..)</vt:lpstr>
      <vt:lpstr>Non-Linear Regression Example # 42 (contd..)</vt:lpstr>
      <vt:lpstr>Non-Linear Regression Example # 42 (contd..)</vt:lpstr>
      <vt:lpstr>Non-Linear Regression Example # 43</vt:lpstr>
      <vt:lpstr>Non-Linear Regression Example # 43 (contd..)</vt:lpstr>
      <vt:lpstr>Non-Linear Regression Example # 43 (contd..)</vt:lpstr>
      <vt:lpstr>Non-Linear Regression Example # 43 (contd..)</vt:lpstr>
      <vt:lpstr>Non-Linear Regression Example # 43 (contd..)</vt:lpstr>
      <vt:lpstr>Non-Linear Regression Error PLot</vt:lpstr>
      <vt:lpstr>Probit  Regression Models</vt:lpstr>
      <vt:lpstr>Probit  Regression Models (contd…)</vt:lpstr>
      <vt:lpstr>Probit  Regression Models (contd…)</vt:lpstr>
      <vt:lpstr>Probit  Regression Models (contd…)</vt:lpstr>
      <vt:lpstr>Probit  Regression Models (contd…)</vt:lpstr>
      <vt:lpstr>Probit  Regression Models (contd…)</vt:lpstr>
      <vt:lpstr>Probit  Regression Models (contd…)</vt:lpstr>
      <vt:lpstr>Probit  Regression Models (contd…)</vt:lpstr>
      <vt:lpstr>Probit  Regression Models (contd…)</vt:lpstr>
      <vt:lpstr>Probit  Regression Models (contd…)</vt:lpstr>
      <vt:lpstr>Finding Probabilities using Standard Normal Distribution: P(0 &lt; Z &lt; 1.56)</vt:lpstr>
      <vt:lpstr>Probit  Regression Models: Example # 44</vt:lpstr>
    </vt:vector>
  </TitlesOfParts>
  <Company>iitk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Raghu Sengupta</dc:creator>
  <cp:lastModifiedBy>RNSengupta</cp:lastModifiedBy>
  <cp:revision>1373</cp:revision>
  <dcterms:created xsi:type="dcterms:W3CDTF">2004-10-10T19:44:16Z</dcterms:created>
  <dcterms:modified xsi:type="dcterms:W3CDTF">2025-10-26T11:47:47Z</dcterms:modified>
</cp:coreProperties>
</file>